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78" r:id="rId12"/>
    <p:sldId id="267" r:id="rId13"/>
    <p:sldId id="268" r:id="rId14"/>
    <p:sldId id="270" r:id="rId15"/>
    <p:sldId id="269" r:id="rId16"/>
    <p:sldId id="271" r:id="rId17"/>
    <p:sldId id="272" r:id="rId18"/>
    <p:sldId id="279" r:id="rId19"/>
    <p:sldId id="273" r:id="rId20"/>
    <p:sldId id="274" r:id="rId21"/>
    <p:sldId id="275" r:id="rId22"/>
    <p:sldId id="276" r:id="rId23"/>
    <p:sldId id="277" r:id="rId24"/>
    <p:sldId id="285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1" r:id="rId35"/>
    <p:sldId id="290" r:id="rId36"/>
    <p:sldId id="292" r:id="rId37"/>
    <p:sldId id="293" r:id="rId38"/>
    <p:sldId id="294" r:id="rId39"/>
    <p:sldId id="296" r:id="rId40"/>
    <p:sldId id="295" r:id="rId41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18:04:10.9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0070C0"/>
    </inkml:brush>
    <inkml:brush xml:id="br4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4099 7215 32 0,'-3'3'16'16,"13"-12"-10"-16,-6 9 17 0,-4 0-22 15,14 0 1-15,-3 0 1 16,-1-3 1-16,8 3-5 15,3 0 1-15,0 0 2 16,-3-3 0-16,6-4-1 16,-2 7 1-16,2 3-2 15,1-3 1-15,-4-3-1 16,4 6 0-16,-11 1-1 16,4-4 0-16,-1 0-7 15,-6 0 1-15,-4 0-5 16,3-10 0-16</inkml:trace>
  <inkml:trace contextRef="#ctx0" brushRef="#br0" timeOffset="218.7435">4212 6983 0 0,'-7'6'0'0</inkml:trace>
  <inkml:trace contextRef="#ctx0" brushRef="#br0" timeOffset="843.0533">4205 6983 30 0,'-10'6'15'0,"10"-18"-14"16,0 9 15-16,10-1-12 0,-10-2 1 16,4 0 2-16,3 3 1 15,0 3-10-15,3-6 0 16,-6-1 6-16,6 1 1 16,-2 6-3-16,-5 3 1 15,4 0-1-15,-7-3 0 16,0 7 0-16,0-1 1 15,0 0-1-15,-3 0 0 16,-1 4 0-16,1-4 0 16,-8 3-1-16,0-2 0 0,-3-1-1 15,4-3 0-15,6 0 1 16,-6-3 0-16,10 0-1 16,0-3 1-16,3 0 0 15,4 0 1-15,4-7 0 16,-1 7 0-16,8-3-1 15,-7 3 1-15,-4 6-1 16,3-3 0-16,-3 3-1 16,7 0 1-16,-14 4-1 15,0 2 1-15,0-3-1 16,-7-3 0-16,0 4-1 16,0-1 1-16,0 0-2 15,0-6 1-15,4 3 0 16,-8-3 0-16,11-3 0 15,-7 0 0-15,3-6 0 16,4 2 0-16,4 1-1 16,3-3 1-16,-7-1-3 15,3 4 0-15,5-3-6 0,-5 9 1 16,8-4-6-16,3 1 1 16</inkml:trace>
  <inkml:trace contextRef="#ctx0" brushRef="#br0" timeOffset="1406.5377">4223 7460 30 0,'-18'18'15'0,"22"-33"-13"15,-4 15 21 1,7-3-17-1,0-7 1-15,3 4 2 16,1-7 1-16,3 7-13 0,0-3 1 16,0 9 8-16,4-6 0 15,-4 6-3-15,0 0 0 16,-3 3-2-16,-1 0 1 16,1 3-1-16,-11 3 0 15,0-2 0-15,0 5 0 16,-11-2 0-16,1 2 0 15,-1-2 0-15,1-7 0 16,2 0-1-16,-2-3 1 0,-1-3-1 16,-3-4 1-16,7-5-1 15,0-1 1-15,4-2-1 16,3 8 1-16,0 7-1 16,0-3 1-16,0-3-1 15,-4 3 0-15,1 9-1 16,3-6 0-16,-8 3-5 15,8 4 0-15,0-4-10 16,8 3 0-16</inkml:trace>
  <inkml:trace contextRef="#ctx0" brushRef="#br0" timeOffset="1812.7322">4833 6986 36 0,'-7'6'18'0,"11"-15"-15"0,-4 15 20 16,0-6-17-16,0 7 1 0,0 2 3 16,0 0 0-16,0 4-14 15,3 6 1-15,1 6 8 16,-1 0 1-16,-3 6-4 16,4 4 0-16,-4-7-2 15,3 3 1-15,-3-2-2 16,0-4 0-16,0 0-5 15,4-10 1-15,-4-2-9 16,3-10 0-16,4-3-1 16,7-9 0-16</inkml:trace>
  <inkml:trace contextRef="#ctx0" brushRef="#br0" timeOffset="2479.4029">5080 6961 48 0,'4'0'24'0,"-4"3"-47"15,7-9 49-15,0 0-25 16,3 3 1-16,4-7 3 16,4-2 0-16,-4 2-5 0,4-5 1 15,10-1 3-15,-3 6 0 16,3 4 0-16,-3 0 0 16,6 9-1-16,-10-6 0 15,4 9-2-15,-7 4 1 16,-4 2 0-16,4 1 0 15,-4 2 0-15,-11 4 0 16,4 3 0-16,-14 3 0 16,4 0-1-16,-11 7 1 15,-8-1-1-15,8 0 0 0,-14 1-1 16,7 2 0-16,-4-2-1 16,1-4 1-16,2-3-2 15,-6-3 1-15,7-7-1 16,-7-2 1-16,7-4-2 15,-4-5 1-15,7-4 0 16,4-4 0-16,4 1 0 16,6-3 1-16,-3-3 0 15,3-1 1-15,4 1 0 16,4-1 1-16,7 4-1 16,-1-3 1-16,4 2 0 15,4 1 0-15,7 3 0 16,-11 0 0-16,10 6 0 15,5 3 0-15,2 4 0 16,-6 5 1-16,10 4-1 16,-10 0 0-16,3 3-1 15,4-3 0-15,3-4-7 16,-10 1 0-16,0 0-9 0,-4-7 1 16</inkml:trace>
  <inkml:trace contextRef="#ctx0" brushRef="#br0" timeOffset="4435.9729">4008 8281 17 0,'-4'-12'8'0,"4"21"7"16,0-6-2-16,0-3-8 15,4-6 1-15,3 6 2 0,3 0 1 16,-6-3-11-16,3 0 0 16,3 0 8-16,1 3 1 15,7-4-3-15,-8 4 1 16,8-6-2-16,3 9 0 16,4-6-1-16,3-3 1 15,0 0-2-15,4 2 0 16,-4-5-1-16,0 6 1 15,-3 0-3-15,-4 0 1 16,-7 3-5-16,0 3 1 0,-7-3-8 16,1-3 0-16,-5 6-1 15,-6-3 0-15</inkml:trace>
  <inkml:trace contextRef="#ctx0" brushRef="#br0" timeOffset="5073.9169">4113 8055 21 0,'-7'-3'10'0,"0"13"-9"0,7-13 17 15,0 3-11-15,0-7 0 16,0 1 3-16,4 0 1 16,3-4-14-16,0 7 1 15,11-6 9-15,-8 9 0 16,8 0-4-16,3 3 1 16,-10 3-2-16,6-3 0 15,-3 10-1-15,-3-7 0 0,-4 7 0 16,-7-1 1-16,0 1-1 15,-7-1 1-15,3-5-1 16,-10-1 0-16,0 3 0 16,4-6 0-16,-8 1-1 15,7-1 1-15,1-3-1 16,3-3 1-16,3-4-1 16,-3 1 1-16,4 3 0 15,3-3 0-15,0 3-1 16,0-7 1-16,0 10-1 15,0 0 1-15,0 0-2 16,0 0 1-16,0 0-2 16,0 0 1-16,10 6-5 15,-6-6 1-15,6 0-11 16,4 0 1-16</inkml:trace>
  <inkml:trace contextRef="#ctx0" brushRef="#br0" timeOffset="5608.6998">4173 8563 43 0,'-10'0'21'0,"-4"-21"-31"16,14 21 31-16,7-4-19 15,0-8 1-15,3-1 3 16,1 1 0-16,3-1-7 15,4 4 1-15,-1-1 4 0,-6 4 0 16,0 0-1-16,-1 3 1 16,-3 3-2-16,0 6 1 15,-7 0-2-15,0 4 1 16,-3 2-1-16,-1 1 1 16,-6-1-2-16,3-2 1 15,-4-4-2-15,0 0 1 16,-3-3-1-16,7-3 0 15,0-3 0-15,-3-3 1 0,10 0-1 16,0-1 1-16,0 1-1 16,0 0 1-16,10 0 0 15,-10 6 0-15,0 0-1 16,4 0 1-16,3 0-4 16,0-4 0-16,3 4-10 15,4-3 0-15</inkml:trace>
  <inkml:trace contextRef="#ctx0" brushRef="#br0" timeOffset="6159.4521">4770 8165 45 0,'-7'0'22'0,"-4"7"-27"15,11-4 32-15,-7 3-24 16,3 3 1-16,4 4 3 16,-10 3 0-16,6-4-9 15,1 7 1-15,3 3 5 0,0-6 0 16,3 9-2-16,-3 0 0 16,4 0-4-16,-1-3 0 15,4-3-4-15,-3-1 0 16,3-2-7-16,-4-7 0 15,5 1-2-15,-5-4 0 16</inkml:trace>
  <inkml:trace contextRef="#ctx0" brushRef="#br0" timeOffset="6784.44">4971 8184 43 0,'-11'0'21'0,"11"-9"-38"15,4 2 43-15,3 1-22 16,-4-3 0-16,4-7 6 16,7 0 0-16,4-2-11 15,3 2 0-15,7-6 8 0,4 0 0 16,0 3-2-16,3 7 0 16,4 2-3-16,-7 10 1 15,-1 6-2-15,-2 4 1 16,-1 12-1-16,-10 0 1 15,-4 3 0-15,-7 9 0 16,-7 7-1-16,-7-6 1 16,-7 2-2-16,-4-2 0 15,-3-1-1-15,-4 4 0 16,-7-7-3-16,-3-3 1 0,0-6-1 16,3-3 1-16,0-6-1 15,4-10 1-15,3-6 0 16,4-4 1-16,7-2 0 15,3-3 1-15,8-1 1 16,6-3 0-16,8 4 1 16,3-1 1-16,7 7 0 15,8 0 1-15,-1 6 0 16,0 3 0-16,0 6-1 16,4 4 1-16,-4-1-2 15,4 4 0-15,-14-3-6 16,3-1 1-16,-7 1-12 15,-4-4 0-15,5 0 0 16,-5-9 0-16</inkml:trace>
  <inkml:trace contextRef="#ctx0" brushRef="#br0" timeOffset="7815.684">5881 7463 47 0,'-14'-16'23'0,"21"38"-34"0,-7-22 46 16,0 0-33-16,7 0 1 0,3 0 2 15,12 0 0-15,-1-3-7 16,7 0 1-16,-3 3 3 15,3 0 0-15,0 0-5 16,0-3 1-16,4 3-6 16,0 0 1-16,-4 0-7 15,0 0 0-15</inkml:trace>
  <inkml:trace contextRef="#ctx0" brushRef="#br0" timeOffset="8143.857">5807 7845 42 0,'-14'-3'21'0,"21"6"-28"0,3-6 35 16,1 3-25-16,6-3 0 15,5 0 2-15,2 0 1 16,12 0-8-16,-5 0 1 16,5-1 3-16,-12 1 1 15,5 0-4-15,-5 3 0 0,1 0-5 16,-4 0 0-16,-3 0-7 15,-1 0 0-15</inkml:trace>
  <inkml:trace contextRef="#ctx0" brushRef="#br0" timeOffset="16894.1846">7415 6742 16 0,'-3'-4'8'0,"-1"-2"-6"16,4 6 9-16,0 0-5 0,0 0 0 0,0 0 5 16,4-3 0-16,-4 3-13 15,7 0 1-15,0 0 9 16,0 3 1-16,0 0-2 15,0 4 0-15,-3 2-1 16,-1 4 0-16,4-1-2 16,0 1 1-16,0 5-2 15,-3 4 0-15,3 7-1 16,-4-1 0-16,5 0-1 16,-5 3 1-16,1 1-1 15,-4-1 0-15,3 0 0 16,-3 1 1-16,4-1-1 15,-4-6 1-15,7 4-1 16,-7-8 0-16,3-2-2 16,1-3 1-16,-1-4-4 0,-3 1 1 15,7-4-4-15,4-2 1 16,-4-4-7-16,4-3 0 16,6 0-3-16,-3-3 0 31</inkml:trace>
  <inkml:trace contextRef="#ctx0" brushRef="#br0" timeOffset="18128.6031">6773 7670 48 0,'-10'-6'24'0,"-4"12"-34"15,14-6 43-15,0 0-30 16,-4 0 1-16,4 3 3 16,0 0 1-16,0 0-9 15,4 3 0-15,6-2 6 16,4-1 0-16,4-3 0 15,7 3 1-15,13-9-2 16,19-1 1-16,6 1 0 16,8 0 0-16,10 0-1 15,11-1 0-15,10-2-2 0,8 6 0 16,-5-7-1-16,1 4 0 16,7 0-1-16,-7 3 1 15,-7-1-1-15,-15 1 0 16,-13 3 0-16,-11 3 0 15,-11-3 0-15,-10 0 1 16,-11 0-1-16,-3 0 0 16,-7 0 0-16,-8 0 0 15,-6 0-3-15,-4 0 0 16,-4 0-7-16,-3-3 0 0,4 3-12 16,-1 0 1-16</inkml:trace>
  <inkml:trace contextRef="#ctx0" brushRef="#br0" timeOffset="26206.6338">7257 8062 38 0,'-11'-16'19'0,"-7"10"-27"0,15-4 19 15,-1 10-7-15,-3-6 1 16,0 6 5-16,0-6 0 16,4 3-11-16,-1 0 0 0,4-4 7 15,4 1 1-15,3-3-3 16,10-1 0-16,12-2-1 15,6-1 0-15,11 1-2 16,3-4 1-16,11 3-1 16,-7 4 1-16,0 3-1 15,-4 6 1-15,-6 3-2 16,-8 3 0-16,-7 0 0 16,-10 13 1-16,-8 0-1 15,-10 6 0-15,-14 0 0 16,-17 0 0-16,-5 7-1 15,-6-4 1-15,0-6-1 16,6-7 1-16,-10 4-1 16,4 3 1-16,0-9-1 15,10-7 1-15,7 7-1 16,8-7 1-16,6 0 0 16,11-6 0-16,11 0 0 15,6 3 1-15,4 0-1 0,8 4 1 16,13 2 0-16,-3 4 0 15,7 2 0-15,-4 4 1 16,-7 3 0-16,-3 0 0 16,-7 6 1-16,-4 0 1 15,-7 1 0-15,-3-1 0 16,-11 6-1-16,-7 1 1 16,-15-1-2-16,-9-2 1 15,-12 2-2-15,-3 7 1 0,-6-13-3 16,-8-3 1-16,0-3-2 15,-4-6 0-15,1-13-4 16,-4-3 1-16,3-9-9 16,8-13 1-16,10-6-7 15,10-7 1-15</inkml:trace>
  <inkml:trace contextRef="#ctx0" brushRef="#br0" timeOffset="27959.9713">8297 6202 46 0,'-21'-12'23'0,"-21"15"-33"16,28-3 24-16,-4 3-11 15,-14 0 1-15,-6 3 4 16,-8 4 1-16,-7-1-11 16,-7 4 0-16,-14 6 6 15,-11-1 1-15,-7 7-3 0,-10 1 1 16,-4 2-4-16,-14 0 0 15,-3-3-1-15,6 0 1 32,8-3-1-32,3-3 0 0,0 0 1 15,15 0 0-15,6-4 1 16,14-2 0-16,15 2 1 16,14-8 0-16,6-1 1 15,12 3 0-15,13 1 0 16,8 2 0-16,10 1 0 15,0 6 1-15,3 9-1 16,-3-6 0-16,0 31 0 16,4 13 1-16,-4 19-1 15,-4-1 0-15,5 14 0 16,-5 11 0-16,4 10-1 16,-3 1 1-16,-1-1-1 15,1 0 0-15,-1 6 1 16,1 1 0-16,-1-10 0 15,1-10 0-15,-4 1-1 16,-7 0 1-16,0-13-2 0,-4 3 1 16,-3-12-1-16,0-4 1 15,0-15-2-15,0-6 1 16,0-7-1-16,7-12 0 16,3-4 0-16,0-8 0 15,8-1-1-15,7-16 1 16,6-2 0-16,11-4 0 15,4-6 1-15,3 0 0 16,8-6-1-16,13-4 1 0,8-5 0 16,17-1 0-16,11-3 0 15,10 3 0-15,0 4 0 16,15-4 0-16,6 10 0 16,8 0 1-16,-8 3-1 15,4-1 0-15,4 4 0 16,-11-3 0-16,-11 3-1 15,-7 0 1-15,-14 3 0 16,-10 1 0-16,-11-1 0 0,-7 0 0 16,-14-3 0-1,-4 0 0-15,-10 0 0 16,0-3 1-16,-8-7-1 0,-2 1 0 0,-5-4 0 16,-3-2 1-16,0-4-1 15,-6-6 0-15,-1-7 1 16,-4-5 0-16,-3-7 0 15,0-9 0 1,-7-16-1 0,0-13 1-16,-4-15 0 0,1-16 0 0,-1-9-1 15,1-13 1-15,-12-16 1 0,1 4 0 16,-3-4 0-16,2 4 0 16,-2-10 0-16,3 10 0 15,-1-1 0-15,1-5 1 16,4 15-2-16,-1 9 1 15,4 7-2-15,3 12 1 16,4 13-3-16,4 15 1 16,-4 20-6-16,7 8 0 15,7 23-14-15,0 22 0 16</inkml:trace>
  <inkml:trace contextRef="#ctx0" brushRef="#br1" timeOffset="49786.7452">12883 7149 44 0,'0'-15'22'0,"-10"5"-26"31,10 13 22-31,0-3-18 0,3-3 0 0,4 6 1 15,1 0 0 1,-1-6-1-16,3 0 1 0,8 0 0 16,3 3 1-1,7-3-1-15,0 3 1 16,1-3-1-16,2 3 0 0,5 0-1 16,-5 3 1-16,1-3-2 15,0 0 1-15,0 0-2 16,-1-6 0-16,-2 2-3 15,-5-2 1-15,-3 0-8 0,-3 3 1 16</inkml:trace>
  <inkml:trace contextRef="#ctx0" brushRef="#br1" timeOffset="50544.6648">13060 6945 19 0,'-11'-15'9'0,"1"8"9"0,10-2 7 0,3 3-21 16,1-4 0-16,3 4 1 15,3-3 0-15,1 2-7 16,3-2 1-16,0 6 4 16,-3-7 1-16,3 7-3 15,-4 0 1-15,1 6-1 16,-4 4 1-16,-3 2-1 0,-1 4 1 15,1-1-1-15,-8-2 1 16,1 5-1-16,-4-2 1 16,0-4-2-16,-4 1 1 15,0-1 0-15,1-3 0 16,-1-3-1-16,1-3 1 16,3 0-1-16,-1-9 0 15,1 6 0-15,7-10 1 16,0 4 0-16,4-4 0 0,3 1-1 15,0-4 1-15,4 7 0 16,3-1 0-16,-7 7 0 16,0 0 0-16,0 0-1 15,0 6 1-15,-3 3-1 16,3-3 0-16,-7 4 0 16,-4 2 1-16,4-3-1 15,0 1 0-15,-11 2-1 16,4 0 0-16,-3-2-3 15,-1-1 1-15,1 0-5 16,-1-3 1-16,4-3-8 16,7-3 0-16</inkml:trace>
  <inkml:trace contextRef="#ctx0" brushRef="#br1" timeOffset="51529.0467">13166 7375 31 0,'-11'3'15'0,"1"-15"-25"16,6 12 20-16,4 0-8 15,0 0 0-15,-4 0 5 16,4 0 0-16,0 0-8 15,-3-4 1-15,3 4 4 16,0 0 1-16,3-3-1 16,5 0 1-16,-5 0-3 15,4 3 0-15,4 0 0 16,-4 0 0-16,0 3-1 16,0 0 0-16,-4 4-1 15,1-4 1-15,-8 9-1 16,1-2 1-16,-4-1-1 15,-4 4 1-15,1-1-1 0,-4-6 1 16,3 7-1-16,0-10 0 16,4 3 0-16,0-2 1 15,0-4 0-15,0-4 0 16,7 1 1-16,4-9 0 16,-1 2-1-16,4-2 1 15,4-1 0-15,-4 7 0 16,7-3-1-16,0 2 1 15,0 4-1-15,-3 3 0 0,-1-3 0 16,-3 3 0-16,0 6 0 16,-7 1 0-16,0 5 0 15,0 1 0-15,-7 5-1 16,0 1 1-16,-3-3-1 16,-1-4 1-16,-3-5-1 15,4 2 0-15,-1-6 0 16,0-3 1-16,-3 0-2 15,4-6 1-15,-1-3 0 16,4-1 0-16,3 4 0 16,1 0 1-16,3-7-1 15,0 1 0-15,3-1 1 16,1 1 0-16,3-1 0 16,0 4 0-16,0 5 0 15,4-2 1-15,-4 3 1 16,-4 0 0-16,1 6-1 15,-4 0 1-15,0 7-1 16,-4-1 0-16,1 0-1 0,-4 7 1 16,0-3-2-16,-4-1 1 15,1-2-1-15,-1-4 1 16,4 0-3-16,-4-6 1 16,1 3-3-16,-1-3 0 15,4-3-4-15,0-3 0 16,4 0-10-16,3-13 1 15,7 12 0-15,3-2 0 16</inkml:trace>
  <inkml:trace contextRef="#ctx0" brushRef="#br1" timeOffset="52547.9348">14284 6669 34 0,'-39'-3'17'0,"18"16"-23"16,17-13 31-16,-3-3-22 16,0 3 1-16,0 0 0 15,-3 0 1-15,-4 0-7 0,-4 0 1 16,0 0 3-16,-3 3 0 16,0 0-2-16,0 0 1 15,-4 3-1-15,0 1 0 16,-3-1 0-16,0 3 0 15,0 1 0-15,-4-1 0 16,7 1 0-16,4-1 1 16,0 4 0-16,3 2 0 15,1 1 1-15,3 3 0 16,-4 9 1-16,7 0 0 0,1-6-1 16,6 3 1-16,4-3 0 15,7 0 1-15,-3-6-2 16,6-1 0-16,1-5-1 15,0-1 0-15,6-6 0 16,1-3 1-16,3-3-2 16,7-6 1-16,1-1-1 15,6 1 1-15,0-4-1 16,4 1 1-16,3 3-1 16,1 2 1-16,-1 7-1 15,-3-3 1-15,-4 9-1 16,-3 1 1-16,-4 8 0 15,-3 1 1-15,-1 3 0 16,-6 3 0-16,-4 3 1 16,-7 9 1-16,-7-5-1 15,-7 5 0-15,-11 1 0 16,-10-4 0-16,-18 0-1 0,-3 1 0 16,-7-7-1-16,-8-3 0 15,1-3-1-15,-1-7 1 16,1-9-5-16,3-3 1 15,10-6-8-15,4-3 1 16,15-7-10-16,16 0 0 16</inkml:trace>
  <inkml:trace contextRef="#ctx0" brushRef="#br1" timeOffset="53438.5502">12873 8212 40 0,'-7'13'20'0,"10"-26"-23"0,1 16 25 15,-1-6-19-15,4 3 1 16,4-3 3-16,0 3 0 16,10 0-9-16,3-6 1 15,5 6 5-15,6 0 0 0,4-3-2 16,0 3 1-16,-1-3-3 15,-2-1 1-15,2 4-2 16,-2-3 1-16,-4 0-6 16,-1-3 1-16,-3 6-9 15,-3-3 0-15</inkml:trace>
  <inkml:trace contextRef="#ctx0" brushRef="#br1" timeOffset="54150.2121">13049 7943 37 0,'-7'0'18'0,"21"0"-19"15,-7-4 25-15,0 1-20 16,4 0 0-16,0 3 2 0,-1 0 1 16,-3 0-9-16,4 0 0 15,-4 6 5-15,0-6 0 16,0 0-2-16,0 4 1 16,-3 2-2-16,-8 3 1 15,-3-2-1-15,0-1 1 16,-4 0-1-16,-3-3 1 15,0 3-1-15,-4-6 1 16,4 0-1-16,0-3 1 0,0 3 1 16,4-6 0-16,3 3 0 15,3-6 0-15,0-1 0 16,4 1 1-16,8 6-2 16,2-4 1-16,1 4-2 15,-1-3 1-15,-3 3-1 16,0 3 1-16,-3 3 0 15,-4-3 0-15,0 0 0 16,0 3 0-16,0 0 0 16,-4 3 1-16,4 1-1 15,-7-1 0-15,0 0-2 16,0 1 1-16,4-1-4 16,-1-6 1-16,4 6-8 15,4 0 1-15,3-6-7 16,7 10 1-16</inkml:trace>
  <inkml:trace contextRef="#ctx0" brushRef="#br1" timeOffset="54775.2032">12947 8542 36 0,'-7'0'18'0,"7"-7"-23"16,0 1 25-16,0 6-17 15,3-9 1-15,4 2 6 16,1 1 0-16,2 0-11 16,1-1 0-16,3 1 7 15,-4 0 0-15,1 0-1 16,0 3 1-16,-1-1-4 15,1 4 1-15,-8 0-1 16,1 7 1-16,-8-1-1 16,1 0 0-16,-1 4-1 15,-3-4 0-15,0 0-1 0,0 0 1 16,-4 1-1-16,1-7 1 16,-1 0-2-16,4 3 1 15,0 0 0-15,0-6 0 16,0 0-1-16,0 0 1 15,3 6-1-15,1-3 1 16,3 0 0-16,-4 3 0 16,4 0 0-16,0 0 0 15,0 3-1-15,0 1 1 0,-3-1 0 16,-1 0 0-16,1 4-1 16,3-4 1-16,-4 0-5 15,1-3 1-15,-1 0-12 16,1-3 0-16,-4-3 0 15,3-9 0 1</inkml:trace>
  <inkml:trace contextRef="#ctx0" brushRef="#br1" timeOffset="55587.7028">14199 7883 49 0,'-21'0'24'0,"14"3"-37"0,4-3 48 0,-4 0-35 16,-4 3 0-16,-3-3 0 16,-4 0 0-16,1 0-2 15,-1 3 0-15,0-3-1 16,1 0 1-16,-5 0-1 15,1 0 1-15,0 0 1 16,0 4 0-16,0-1 1 16,-4 0 1-16,4 6 1 15,3-2 0-15,1 5 1 16,-1 4 0-16,0-1 0 16,4 1 1-16,0 6-1 15,4-3 0-15,-5 6 0 16,5-6 1-16,3 3-2 15,0-3 0-15,3-4-1 16,4 1 1-16,4 0-1 16,3-4 0-16,3-6-1 15,5-6 1-15,2 0-1 16,4 0 1-16,8-9-1 0,-1 0 1 16,4-1-1-16,3-2 1 15,4-1-1-15,3 4 1 16,-3 2 0-16,-4 1 1 15,0 6-1-15,1 0 0 16,-5 10 0-16,-2 2 0 16,-5 7 1-16,-6 6 0 15,0 6 0-15,-4-2 0 0,-7 2 0 16,-4 0 1-16,-10 4-1 16,-7 2 1-16,-7-5-2 15,-14-1 0-15,-4 0-1 16,0-9 1-16,-3 3-3 15,-8-12 0-15,-3-4-3 16,4-2 1-16,-15-7-4 16,8-3 1-16,0 3-5 15,3-7 1-15,7 1-6 16,11 0 0-16</inkml:trace>
  <inkml:trace contextRef="#ctx0" brushRef="#br1" timeOffset="57697.9515">15148 7303 46 0,'-14'-6'23'0,"0"2"-24"16,11 8 23-16,3-4-21 16,0 0 1-16,3 3 4 15,4-3 0-15,4 0-6 0,3 3 0 16,11 0 4-16,6-3 0 15,5 0-1-15,2 0 0 16,1 0-4-16,0 0 0 16,3-3-6-16,4 0 1 15,-7 0-9-15,-4-1 0 16</inkml:trace>
  <inkml:trace contextRef="#ctx0" brushRef="#br1" timeOffset="57979.196">15145 7685 49 0,'-14'-3'24'0,"10"-3"-34"15,8 9 39-15,3-3-25 16,0 3 0-16,7 0 0 16,4 1 1-16,6-4-8 15,8 3 1-15,7-6 0 16,0 3 1-16,3 0-8 16,4-4 0-16,7-2-5 15,-4 6 1-15</inkml:trace>
  <inkml:trace contextRef="#ctx0" brushRef="#br1" timeOffset="58849.5981">16175 7384 54 0,'-11'-3'27'0,"15"0"-40"0,-4 3 53 0,7 3-36 0,0-3 0 15,0 0 1-15,4 0 1 16,3 7-8-16,7-4 1 16,14 0 7-16,15-3 0 15,2 3-2-15,15-3 1 16,4 3-2-16,7-3 1 16,13-3-1-16,5-3 0 15,6 6-2-15,4 3 0 0,-7-6-1 16,-4 6 1-16,-4-3-1 15,-6 0 1-15,-4 3-1 16,-14-6 1-16,-3 6 0 16,-8 0 0-16,-6 0 0 15,-8-3 1-15,-7 3-1 16,-3 1 0-16,-7 2-1 16,-4-6 1-16,-3 3-1 15,-4-3 1-15,0 0-2 16,-4 0 0-16,-3 0-2 15,0 3 0-15,0 0-4 16,1-3 1-16,2-3-5 16,4 6 0-16,-3 3-10 15,3-2 1-15</inkml:trace>
  <inkml:trace contextRef="#ctx0" brushRef="#br1" timeOffset="63411.9933">17000 6212 33 0,'4'-7'16'0,"-8"1"-23"0,1 3 16 15,3 3-7-15,-4-3 0 16,4 3 5-16,0 0 0 16,0 0-6-16,7-3 1 15,0 3 5-15,0 0 1 16,1 3-1-16,-1 6 1 0,-7 1-2 16,3 2 0-16,-3 20-2 15,0 2 1-15,-3 1-1 16,6 8 0-16,-3 4-1 15,4 7 1-15,-1-1-2 16,4 4 0-16,0-7 0 16,-3 3 0-16,-1-3-1 15,1 0 1-15,-1 4-2 16,-3-7 1-16,4-7-1 16,-1-2 1-16,-3-7-3 15,0-2 0-15,0-4-4 16,0-10 0-16,4-2-9 15,0-4 1-15,3-5-5 16,3-11 0-16</inkml:trace>
  <inkml:trace contextRef="#ctx0" brushRef="#br1" timeOffset="66752.6085">17173 7845 38 0,'-3'-3'19'0,"-8"-6"-16"16,11 9 19-16,0 0-18 16,0-3 0-16,-3 0 3 0,-1-1 0 15,1 1-10-15,-5 0 1 16,-2 0 5-16,-1 0 0 15,-3 0-2-15,-3 3 0 16,-5 0-2-16,-6 0 0 16,-4 3 0-16,1 0 0 15,-1 3 0-15,-3 1 1 16,6-1 0-16,1 3 0 16,0 1 1-16,0 2 0 0,0 1 1 15,-1 6 0-15,5 3 0 16,-1-1 0-16,4 5 1 15,3-1 1-15,4 0-2 16,3 0 1-16,4-3-1 16,4-3 0-16,-1-7-1 15,8 1 1-15,3-4-2 16,7-6 0-16,7-3 0 16,4-3 0-16,10 0 0 15,7-6 1-15,8-1-1 16,6 1 0-16,1 2 0 15,3 1 1-15,-4 3-1 16,-3 6 1-16,0 10-1 16,-4-1 0-16,1 4 0 15,-4 0 0-15,-4 6 0 16,-3 0 1-16,-7-1 1 16,-8 8 0-16,-3-1 0 15,-14 0 1-15,-3 3 0 0,-8 7 1 16,-13-7-2-16,-8 1 1 15,-3 5-2-15,-7-5 0 16,-8-7-1-16,-3-3 0 16,-3-6-3-16,0-7 0 15,-8-9-3-15,-3-13 1 16,0 1-5-16,-7-1 0 16,-3-2-9-16,-4-1 0 15</inkml:trace>
  <inkml:trace contextRef="#ctx0" brushRef="#br1" timeOffset="68880.4944">18182 5813 37 0,'7'-28'18'0,"-3"22"-24"15,-4 0 18-15,0 6-9 16,0-7 0-16,-4 1 2 0,1 3 1 15,-1-3-7-15,-3-1 1 16,-14-2 4-16,-7 3 0 16,-8 3-2-16,-9 6 1 15,-12-3-2-15,-17 3 0 16,-4 3-1-16,-13 0 1 16,-8-2-1-16,-7 8 0 15,4 4 0-15,-18-4 0 16,-4 1 0-16,8-1 0 15,7 4 0-15,3-3 0 0,3-4 0 16,12-6 1-16,10-3-1 16,3 3 0-16,11-3 0 15,7-3 1-15,11-3 0 16,6 6 1 0,4 0 0-1,8-3 0-15,6 3 0 16,4 0 1-16,7 6-1 15,0 0 1-15,3 10-1 16,0 6 0-16,1 3 0 16,-1 16 0-16,1 6 0 15,-1 6 0-15,-3 26 0 16,0 11 1-16,-4 20 0 16,1 6 0-16,-1 19 0 15,-3 9 1-15,0 13-1 16,0-3 0-16,-1 3-1 15,5-10 1-15,3-3-2 0,-4-6 0 16,4-3-1-16,0-6 0 16,3-10 0-16,1-3 1 15,3-13-1-15,3-6 0 16,4-2 0-16,0-5 0 16,4 1 0-16,3-3 0 15,0-9-1-15,7-4 1 16,0 0-1-16,0-3 1 15,4-6 0-15,-1-3 0 0,-3-10-1 16,0 4 1-16,1-17-1 16,-5-5 1-16,1-10-2 15,-1-6 0-15,1 0 0 16,-1-4 1-16,1-2 0 16,3-7 1-16,4 0-1 15,3-6 1-15,4-9 1 16,6-1 0-16,8-8-1 15,11-1 1-15,13 0-1 16,8-6 1-16,10-6-1 16,18-7 0-16,10-6 0 15,7 3 0-15,11 1 0 16,7-1 0-16,4 3-1 16,-4 4 1-16,0 2 0 15,0 4 1-15,-7-3-1 16,-7 9 0-16,-7 6 0 15,0 4 1-15,-18 2 0 16,-3 7 0-16,-7 3 0 0,-11-3 1 16,-4 0-1-16,-13 9 0 15,-8-6-1-15,-10 0 1 16,-7 0 0-16,-8 0 0 16,-3-6-1-16,-6-7 1 15,-5-3-1-15,-3-5 1 16,-7-11-1-16,-3-12 0 15,-8-6 0-15,-3-16 0 16,-4-9-1-16,-3-13 1 0,0-22-1 16,-7 1 0-16,3-17 1 15,4-15 0-15,3-6 0 16,1-10 0-16,3 0 0 16,-1-3 0-16,1 3 1 15,0 4 1-15,-3 9 0 16,2-1 0-16,1 14 0 15,4 5 0-15,-1 4-1 16,8 0 1-16,3 12-3 16,7 13 1-16,0 6-3 15,0 15 1-15,0 14-3 16,3 8 0 0,1 10-6-16,-4 7 0 0,14 2-9 0,-3 17 0 15</inkml:trace>
  <inkml:trace contextRef="#ctx0" brushRef="#br2" timeOffset="86405.7422">23181 7234 38 0,'0'0'19'0,"14"-6"-19"16,-7 6 20-16,4 0-19 0,-1-4 1 31,12 1 2-31,-1 0 1 15,0 0-6-15,0 3 0 16,0 0 3-16,4 3 0 16,0-6-1-16,3 3 1 15,4 3-3-15,-1-3 0 16,1-6-2-16,-7 3 0 0,3-3-7 16,-3 6 1-16,-4-7-3 15,-4 1 1-15</inkml:trace>
  <inkml:trace contextRef="#ctx0" brushRef="#br2" timeOffset="87077.6093">23396 7011 20 0,'-17'-6'10'0,"10"-10"-2"0,7 13 14 16,-4-3-17-16,0 0 1 15,4-1 2-15,0-2 1 16,0 0-11-16,0-1 1 0,4 1 6 16,0-4 1-16,-1 7-3 15,1-3 1-15,-1 5-2 16,1 4 0-16,-1 4-1 15,1 2 0-15,-1 3 0 16,-3-3 1-16,0 4-2 16,0-1 1-16,0 4 0 15,-3-1 0-15,-1 1-1 16,1-7 1-16,-4 4-1 16,0-1 1-16,-1-6 0 15,5-6 0-15,-1-3 0 16,4-4 0-16,0 4 1 15,4-3 0-15,-1-1 0 16,1 1 1-16,0-1-1 16,-1 4 1-16,1 0-1 15,-4 6 1-15,3-3-2 16,-3 3 1-16,4 3-1 16,-4-3 1-16,0 6-2 0,0-3 1 15,0 4 0-15,0-1 0 16,0-3-2-16,-4 0 1 15,1 3-3-15,-4 1 0 16,-1-4-3-16,1 6 0 16,0-3-5-16,4 1 0 15,-1-1-7-15,8-3 0 16</inkml:trace>
  <inkml:trace contextRef="#ctx0" brushRef="#br2" timeOffset="87961.528">23336 7582 41 0,'-14'-6'20'0,"7"6"-26"15,7 0 31-15,0-7-23 16,0 7 1-16,0 0 3 15,0 0 1-15,4-3-7 16,3-3 0-16,0 0 5 16,3 3 0-16,4-4-1 0,4 1 0 15,3 0-2-15,0 0 1 16,4 2-1-16,0 8 0 16,-8 2-1-16,1 3 0 15,-4 4 0-15,-3-4 0 16,-8 4 0-16,-3 2 0 15,-3 1 0-15,-4 0 0 16,-4-4 0-16,-7 1 0 16,1-4-1-16,-1-2 1 15,-3-4-1-15,3-3 1 0,1-3 0 16,3-4 0-16,0 1 0 16,-1-3 1-16,5-4-1 15,-1 4 1-15,4-4 0 16,4 7 0-16,3-4-1 15,0 1 1-15,3 0-1 16,4 2 1-16,0 4-1 16,4-3 0-16,-1 9-1 15,1-3 1-15,0 6-1 16,3 1 1-16,-4 2 0 16,-3 4 0-16,0 2-1 15,1 4 0-15,-5-6 0 16,-3-1 1-16,-3 1-1 15,-5 2 1-15,1-5-1 16,0 2 0-16,-3-9 0 16,3 1 0-16,-7-4 0 15,-1 3 0-15,1-10 0 0,4 1 0 16,3-6 0-16,0-1 1 16,3 1-1-16,1-1 1 15,3 0-1-15,3 1 1 16,1-1 0-16,-4 4 0 15,0 3-1-15,0-1 1 16,3 1-2-16,-3 6 1 16,4 3-6-16,3 0 1 0,-4 4-16 15,4-1 0-15</inkml:trace>
  <inkml:trace contextRef="#ctx0" brushRef="#br2" timeOffset="88617.7659">23054 8391 52 0,'-3'0'26'0,"-5"0"-31"0,16 0 30 0,2 0-24 16,1 0 0-16,3 0 4 15,3 0 0-15,1 0-4 16,3 0 0-16,7 0 3 15,4-3 1-15,0 0-1 16,0 0 0-16,-1 3-3 16,1-4 1-16,3 4-2 15,1-3 0-15,-1 3-2 16,0-3 0-16,-6 0-6 16,-5 0 1-16,-3 0-9 15,1 3 0-15</inkml:trace>
  <inkml:trace contextRef="#ctx0" brushRef="#br2" timeOffset="89334.2623">23343 8165 40 0,'-10'-3'20'0,"3"6"-24"0,7-9 26 0,0 3-22 16,-4-3 1-16,1 2 2 15,-1 1 0-15,-3 3-3 16,4-3 1-16,-5 3 2 16,1-3 0-16,0 0 0 15,0 3 0-15,0-3-1 16,-3 3 1-16,3 0-1 16,0 0 0-16,-1 0-1 15,5 0 1-15,-1 0-1 16,1 0 1-16,3 0-1 15,0 0 1-15,7-3-1 16,0-1 0-16,0 4 0 16,4 4 1-16,-1-1-1 15,-3 3 0-15,0 0 0 16,0 4 0-16,-3-4-1 16,-1 3 1-16,-3 1-1 15,0 2 1-15,-3 1-1 16,-4-4 0-16,-4 1 1 15,1-1 0-15,-1-9-1 0,1 3 1 16,2-6 0-16,1 0 0 16,4 0 1-16,-1-3 0 15,4-1 0-15,0 1 1 16,4 0 0-16,-1 3 0 16,4-1-1-16,1-2 1 15,-1 0-1-15,-4 6 0 16,1 0-1-16,-1 0 0 15,-3 0 0-15,0 0 0 0,0 3-1 16,-3 0 0 0,-1 0-6-1,-3 4 1-15,4 2-7 16,-1-3 1-16,0-3-9 16,4 7 1-16</inkml:trace>
  <inkml:trace contextRef="#ctx0" brushRef="#br2" timeOffset="90037.3799">23287 8698 37 0,'-14'-9'18'0,"14"3"-15"0,0 6 23 0,3-3-23 16,4-1 1-16,0-2 4 16,0 6 1-16,4-6-10 15,3 3 0-15,0 3 6 16,0 0 1-16,4 3-2 16,-4 0 0-16,0 3-3 15,0 1 1-15,-7 2-2 16,0 0 1-16,-7 4-1 15,-3-1 1-15,-1-2-1 16,-3-1 1-16,-3-3-1 16,-1 1 0-16,-3-1 0 15,0-6 0-15,0 3 0 16,3-3 0-16,1-6 0 16,3 0 0-16,0-4 0 15,3 1 1-15,4-1-1 16,0 1 1-16,4 0 0 15,3 2 0-15,0 1 1 16,0 0 0-16,0 3 0 0,0 3 0 16,0 0 1-16,-4 3 0 15,-3 3 0-15,-3 7 1 16,-4 2-2-16,-4 4 1 16,-3 3-1-16,-7 0 0 15,0-3-1-15,0 0 0 16,-1-7-4-16,5 1 1 15,3-7-10-15,3-3 0 16,15-19-9-16,10-15 0 0</inkml:trace>
  <inkml:trace contextRef="#ctx0" brushRef="#br2" timeOffset="91098.2171">24088 6785 29 0,'-11'-3'14'0,"11"3"-5"0,0 0 10 0,0 0-15 16,0 0 0-16,7-6 4 0,7 0 0 15,7 0-9 1,4-4 0-16,7-2 7 0,10-1 0 16,4 4-2-16,0 2 0 15,0 4-2-15,3 3 0 16,1 6-1-16,-8 4 0 15,-7 2-2-15,-7 4 1 16,-13 6-1-16,-8 3 1 16,-11 3-2-16,-14 7 1 15,-6-1 0-15,-8 1 0 16,-10-10 0-16,-4 3 0 0,3-12 0 16,-2 3 1-16,2-7 0 15,4-2 1-15,8-7 0 16,6 6 0-16,11-6 0 15,7 0 0-15,7-3 0 16,14 7 1-16,4-4-1 16,3 6 1-16,3 1-1 15,5 12 0-15,-1-4 1 16,0 1 0-16,0 0 0 16,-3 0 1-16,0 3 0 15,-8 3 0-15,-3 0 0 16,1 0 0-16,-15 3 0 15,-11 4 0-15,-7 2-1 16,-10-2 0-16,0 2-4 16,-7-6 1-16,-8-9-5 15,1-6 1-15,0-7-9 16,-8-9 1-16,4-4-6 0,4-2 0 16</inkml:trace>
  <inkml:trace contextRef="#ctx0" brushRef="#br2" timeOffset="92020.0806">23922 8297 55 0,'-11'-13'27'0,"8"-5"-39"0,3 18 49 16,7-10-34-16,7 1 0 0,14-4 3 16,0-2 0-16,11-4-7 15,11 0 0-15,-1 3 5 16,4 1 0-16,0 5-2 15,0 1 1-15,-7 9-2 16,-4 3 1-16,0 3-1 16,-3 0 0-16,-11 10 0 15,-10 6 0-15,-11 0-1 16,-7 3 1-16,-7 0-1 16,-7 3 1-16,-11 1-1 15,-10 2 0-15,0-6-1 16,-1-3 0-16,5-3 0 15,-1-3 0-15,4-4 0 16,3-3 1-16,7-2-1 16,4-1 1-16,11 0 1 15,10-3 1-15,3 4-1 16,8-4 0-16,7 0 0 16,3 6 1-16,4 4-1 0,-1-1 1 15,1 4 0-15,0 0 0 16,-4 6 0-16,0 0 1 15,-10 0 0-15,-11 0 1 16,-7 3 0-16,-11 0 1 16,-10 3-2-16,-14 0 1 15,-4-3-3-15,-10 0 1 16,-11-6-5-16,-11-6 0 16,4-1-10-16,7-9 1 0,7-3-12 15,11-6 1-15</inkml:trace>
  <inkml:trace contextRef="#ctx0" brushRef="#br2" timeOffset="98254.3841">25192 7337 58 0,'7'-3'29'0,"-18"0"-33"0,18 0 29 0,0 3-25 16,8-3 0-16,6 0 1 16,0 0 1-16,0-1-2 15,0 1 1-15,7-3 0 16,4 3 0-16,0 0-2 16,3 0 0-16,4-4-5 15,0 4 1-15,0 0-10 16,3 0 1-16</inkml:trace>
  <inkml:trace contextRef="#ctx0" brushRef="#br2" timeOffset="98582.5061">24987 7877 55 0,'-3'-3'27'0,"38"-1"-38"0,-14 1 47 0,7-3-34 15,11 0 0-15,7-4 1 16,-11 4 1-16,8 0-5 15,3-4 0-15,-1 4 2 16,1 3 0-16,-3 0-4 16,-5 0 0-16,1 3-8 15,-4-3 1-15,-3 3-5 16,0-4 0-16</inkml:trace>
  <inkml:trace contextRef="#ctx0" brushRef="#br2" timeOffset="102613.7104">27196 6456 33 0,'0'-6'16'0,"7"-16"-20"0,-4 16 17 0,-3-1-9 15,4-2 0-15,-4-3 3 16,0-4 0-16,-4-3-9 15,-3 0 1-15,-3 0 5 16,-5 4 1-16,-6-1-2 16,-3 0 1-16,-5 1-2 15,1-1 0-15,-14 7 0 16,3-1 0-16,-10 4 0 16,3 3 1-16,0 3-1 15,4 3 1-15,3 3-1 16,4 0 0-16,3 7-1 15,4 9 1-15,3 6-1 16,7 0 0-16,4 1 0 16,11 5 0-16,3-3-1 15,7 4 1-15,7-4 0 16,7 4 0-16,7-1-1 0,11-9 1 16,3-3-1-16,4-6 1 15,4-10-2-15,-1-3 1 16,4-9-2-16,-4-6 1 15,-3-10 0-15,-7-3 0 16,0-1-1-16,-1-5 1 16,-6-7 0-16,-4 4 1 15,-6 0 0-15,-5-1 0 0,-6 4 1 16,-4 2 0-16,-4 4 0 16,-6 3 1-16,3 4 0 15,-4 2 0-15,1 6 0 16,-1 4 0-16,1 6 1 15,-1 10 0-15,1 2 0 16,-1 16 0-16,1 7 0 16,3 6 0-16,0 3 1 15,0 9 0-15,0 0 0 16,3 4 0-16,1 2 0 16,3-5 0-16,3 8-1 15,-3-5 1-15,0-4-2 16,1 3 1-16,-5-9-2 15,1-3 1-15,-4-6-3 16,0-4 1-16,0-5-6 16,0-14 1-16,-4-2-9 15,1-10 1-15,3-9-11 16,0-7 1-16</inkml:trace>
  <inkml:trace contextRef="#ctx0" brushRef="#br2" timeOffset="103191.8033">26035 7607 58 0,'-11'-6'29'0,"-6"-16"-42"16,17 22 45-16,7 0-29 16,7 3 0-16,7-6 5 15,11 3 0-15,10 0-8 16,15-3 0-16,6 6 6 0,8-6 1 16,3 0-1-16,14-4 0 15,7-2-2-15,4-1 0 16,10-2-1-16,1-1 1 15,10-2-1-15,-4-4 0 16,-3 0 0-16,-7 3 0 16,-7 7-1-16,-8-4 0 15,-10 7 0-15,-6 3 0 16,-15 3-1-16,-8-3 0 16,-9 3-1-16,-11-3 0 0,-8 9-2 15,-6-9 0-15,-11 6-4 16,-7-3 1-16,-7 0-8 15,-4 0 1-15,-6 0-11 16,-1-3 0-16</inkml:trace>
  <inkml:trace contextRef="#ctx0" brushRef="#br2" timeOffset="108988.5878">26444 8153 36 0,'-14'-7'18'0,"-4"11"-19"0,11-4 19 0,0-4-15 16,4-2 1-16,-4 0 2 16,3-4 0-16,1-2-7 15,3-7 1-15,7-3 5 16,0-6 1-16,3 0-1 15,1 3 0-15,3 0 0 16,4-1 0-16,14 5-1 16,-1 2 0-16,5 3 0 15,2 7 0-15,5 2-2 16,-1 7 1-16,7 3-2 16,4 7 1-16,-3 2-1 15,-8 4 1-15,-3 9-2 16,-4 3 1-16,0 4 0 15,-10 9 0-15,-11 6 0 16,-7 3 1-16,-7-3-1 16,-10 0 0-16,-11 3-1 15,-15 0 1-15,-3 3-1 16,-6-12 0-16,2 0-1 16,1-7 0-16,-4-5-1 0,4-10 1 15,-1-7-2-15,5-15 1 16,2-10 0-16,5-2 0 15,2-7-1-15,5-3 1 16,6-4 1-16,7 1 0 16,4 0 1-16,7 0 0 15,7 3 2-15,8 3 0 16,6 6 0-16,7 7 1 0,4 2 0 16,3 7 0-16,7 10 0 15,8 2 0-15,6 7-1 16,-3 3 0-16,0 0-2 15,-4 0 1-15,-3 0-2 16,4-6 0-16,-12-1-3 16,1-5 1-16,-7-1-5 15,-4-6 0-15,0 0-7 16,4-9 1-16,-4-3-5 16,1-7 0-16</inkml:trace>
  <inkml:trace contextRef="#ctx0" brushRef="#br2" timeOffset="109332.3822">27520 7842 53 0,'-3'-9'26'0,"-8"3"-37"0,11 6 48 15,0 0-35-15,4 0 0 16,-1 3 3-16,1 3 0 16,-1 3-5-16,1 1 0 15,3 2 5-15,0 1 0 16,0 6 0-16,0 9 1 0,0 10-1 16,0 12 0-16,0 6-1 15,0 1 1-15,0 2-2 16,0 1 1-16,0-1-3 15,0 4 1-15,0 0-1 16,-3-4 0-16,-4 1-3 16,0-4 0-16,0-2-5 15,0-14 0-15,0-8-15 16,7-17 1-16</inkml:trace>
  <inkml:trace contextRef="#ctx0" brushRef="#br2" timeOffset="121832.1802">28113 6604 39 0,'-14'-7'19'0,"3"10"-18"15,11-3 20-15,0 0-19 16,0 0 1-16,0 0 2 15,0 0 0-15,7-3-5 16,4-3 1-16,6 0 3 16,8-4 1-16,3 4-2 15,4 3 1-15,7-6-2 16,3-4 0-16,1 4-2 16,-1 2 1-16,4 1-1 15,0 0 0-15,-11 6 0 0,-3 0 0 16,-11 0-3-16,4 3 1 15,-4-3-5-15,-4 0 1 16,-3-6-9-16,1 3 1 16</inkml:trace>
  <inkml:trace contextRef="#ctx0" brushRef="#br2" timeOffset="122347.8587">28307 6237 38 0,'-7'-10'19'0,"17"-5"-17"16,-3 8 27-16,1 1-25 16,2 0 1-16,8-4 1 15,-1 1 1-15,-2 3-8 16,9-1 0-16,-10 7 5 16,-3 0 1-16,3 4-2 15,-10 2 0-15,-4 3-2 0,-4 4 1 16,-10 2-1-16,-4 1 0 15,1 0-1-15,-1 3 1 16,0-4 0-16,1-5 0 16,3-4 0-16,-1-3 0 15,5-3 0-15,3-6 0 16,3-4 0-16,4-2 0 16,4-1 0-16,3-2 0 15,0 2 0-15,0 4 0 0,-3-1-1 16,6 4 1-16,-6 0-1 15,-4 6 1-15,0 0-2 16,3 3 1-16,-3 0-3 16,0 3 1-16,0 1-7 15,0-1 1-15,0 0-10 16,-3 4 0-16</inkml:trace>
  <inkml:trace contextRef="#ctx0" brushRef="#br2" timeOffset="122769.7276">28289 6911 37 0,'-10'-16'18'0,"-4"19"-18"0,14-12 22 16,0 6-17-16,0-7 0 15,0 4 5-15,7-3 0 16,0-1-11-16,0-2 0 16,3 2 8-16,1 1 0 15,-1 0-1-15,-2 2 0 16,6 7-3-16,-7 3 1 0,0 4-2 15,-4-1 1-15,-3 10-1 16,0-1 1-16,-3 1-2 16,-1 3 0-16,-3-3 0 15,-3-1 0-15,-1-2-2 16,-3-1 1-16,0-2-5 16,0-4 1-16,0 0-6 15,7 0 1-15,-1-6-10 16,5 0 0-16</inkml:trace>
  <inkml:trace contextRef="#ctx0" brushRef="#br2" timeOffset="123410.2863">29161 6271 41 0,'-18'3'20'0,"-17"-18"-23"0,28 12 28 16,7-1-24-16,0-5 1 0,7 3 4 15,3-1 1-15,4-2-8 16,8 0 1-16,6-4 4 16,7 4 0-16,4 2-1 15,0 4 0-15,-4 6-2 16,-3 4 0-16,-4 2-1 16,0 0 1-16,-14 17-1 15,-10 2 0-15,-8 6 0 16,-6 1 0-16,-11-1 0 15,-11-2 1-15,-7-4-1 16,-10 0 0-16,6-6 0 16,1-3 1-16,3-7-1 15,7-5 0 1,15-4 0 0,10-3 0-16,7 0 0 15,10 3 0-15,11 0-1 16,1 0 1-16,2 10 0 15,4 2 0-15,-3 4 0 0,7 0 1 16,-4 6 1-16,-3 0 0 16,-4 3-1-16,-10 1 1 15,-8 5-1-15,-13-2 0 16,-5-1-1-16,-9 0 0 16,-8-3-5-16,-7-2 1 15,-7-1-10-15,-10-10 0 16,-1 1-2-16,1 0 1 15</inkml:trace>
  <inkml:trace contextRef="#ctx0" brushRef="#br2" timeOffset="123910.3401">28123 8253 49 0,'-7'9'24'0,"18"-5"-32"0,-4-1 47 0,4-6-36 16,6-1 0-16,1 1 2 15,7-3 0-15,3-3-7 16,0-1 1-16,7 4 4 16,1-3 0-16,2-1-3 15,-2 4 0-15,-1 3-4 16,7-4 0-16,-6 4-6 15,-5-3 0-15,-2-3-6 16,-5 2 1-16</inkml:trace>
  <inkml:trace contextRef="#ctx0" brushRef="#br2" timeOffset="124566.5244">28286 7968 40 0,'-21'-13'20'0,"21"13"-20"0,7-6 33 0,0 3-30 16,0 0 1-16,3-4 1 15,4 1 0-15,1 0-7 16,-1 0 1-16,0 2 4 15,3 1 1-15,-6 3-3 16,-7 3 1-16,6 1-1 16,-3-1 0-16,-7 0-1 15,-3 0 1-15,-4 6 0 16,-4-2 0-16,-3 2-1 16,0-3 0-16,0 1 0 15,0-4 1-15,-1 0 0 16,1 0 0-16,4 0-1 15,-1-9 1-15,1 3 0 16,10 0 1-16,0-4-1 16,0 7 0-16,0-6 0 0,10 3 0 15,-3 3 0-15,0-3 0 16,0 6 0-16,-3-3 0 16,3 3-1-16,-4 3 1 15,1-3-1-15,-4 1 0 16,3 2-1-16,-3-3 0 15,0-3-6-15,0 6 1 16,0-3-7-16,0 0 0 0,-3 4-4 16,3 2 0-16</inkml:trace>
  <inkml:trace contextRef="#ctx0" brushRef="#br2" timeOffset="125254.0442">28215 8695 40 0,'-21'-6'20'0,"7"-3"-24"0,14 9 36 15,0 0-29-15,0 0 1 16,3-7 2-16,4-2 0 15,4-1-7-15,0-2 0 16,3-7 5-16,3 7 0 16,1 2-1-16,0 4 0 0,-4 0-1 15,3 6 0-15,5 0 0 16,-5 3 0-16,-3 6 0 16,0-3 0-16,-6 4-1 15,2 2 1-15,-10 4-2 16,-3-3 1-16,-4-7-1 15,3 3 0-15,-7 1-1 16,1-4 1-16,-1-6 0 16,1 0 0-16,-4-3-1 15,3-3 1-15,0-1 0 16,4-2 0-16,0-4 0 16,4-2 1-16,3-1 0 15,0 3 0-15,0 4 1 16,3 0 0-16,-3 9 0 15,4-7 1-15,-1 10-1 16,1 1 1-16,-4 2-1 16,0 3 0-16,-4 1 0 0,1 2 0 15,-1 4-2-15,1-7 1 16,-1 1-4-16,1-4 1 16,-1 0-8-16,1 1 1 15,-4-7-11-15,7 0 0 16</inkml:trace>
  <inkml:trace contextRef="#ctx0" brushRef="#br2" timeOffset="133391.0025">28931 7952 37 0,'-14'-9'18'0,"4"5"-16"0,10 4 18 16,7-6-17-16,7-6 1 15,0-1 1-15,14 1 1 16,-7-4-7-16,15 0 1 15,-5-3 4-15,5 4 1 16,2-1-2-16,1 7 0 16,7 2-1-16,-7 1 0 15,-4 3-2-15,-7 6 1 0,-6 3-1 16,2 4 1-16,-10 2-1 16,-3 4 0-16,-11 3 0 15,0-4 1-15,-11 1-1 16,-3 6 1-16,-3 0 0 15,-1-3 0-15,4 0 0 16,0-4 0-16,3-2-1 16,1-1 1-16,10 1-1 15,7 6 0-15,3-7 0 16,4 4 1-16,4-3-2 16,0 2 1-16,3 10 0 15,0 4 1-15,0-1-1 16,4 6 1-16,3 1 0 15,-7 2 0-15,-7-2 1 16,-3 3 0-16,-4-1 1 16,-18 1 0-16,-3 3 0 15,-10-4 1-15,-12-2-1 16,-6-7 0-16,0-3-1 0,-8-3 1 16,-6-6-5-16,-8-13 1 15,-3-13-8-15,7-12 0 16,0-6-11-16,7-6 1 15</inkml:trace>
  <inkml:trace contextRef="#ctx0" brushRef="#br2" timeOffset="133922.3056">29919 7036 56 0,'-10'7'28'0,"24"-17"-37"0,-4 7 44 0,4-3-35 16,18 0 0-16,3-4 0 15,1 1 0-15,9-1-2 16,-2 1 1-16,-4-1-3 15,-4 4 0-15,-3 6-5 16,-4 0 0-16,-3 6-5 16,-4 7 1-16</inkml:trace>
  <inkml:trace contextRef="#ctx0" brushRef="#br2" timeOffset="134203.5123">29979 7491 70 0,'-11'-3'35'0,"-3"0"-66"0,14 3 74 15,14 0-42-15,8 0 0 16,-5-10 0-16,15 1 0 15,-4 0-2-15,11 2 1 16,0-5-3-16,-7-1 0 16,-1 7-7-16,-2-3 1 15,2 2-7-15,-2 7 1 16</inkml:trace>
  <inkml:trace contextRef="#ctx0" brushRef="#br2" timeOffset="137565.1827">31521 5933 36 0,'-21'-4'18'0,"-1"-8"-17"0,15 12 18 0,7 0-16 16,0-6 0-16,11-1 2 0,-4-2 1 16,4-4-8-16,10 1 1 15,7-1 5-15,0 1 0 16,4-4-1-16,10 4 0 15,-3 2-2-15,10 4 1 16,-10 3-1-16,-7 6 0 16,-4 3-1-16,0 7 1 15,-13-1-1-15,2 7 1 16,-10 3-1-16,-14 9 1 0,-10 1-1 16,-8 2 1-16,-10-6 0 15,3-3 0-15,-7-3 0 16,7-3 0-16,1-3-1 15,2-4 1-15,1-2-1 16,7-4 1-16,10-3-1 16,4 0 0-16,4-3 0 15,6 0 1-15,8 0-1 16,3 0 0-16,11 4 0 16,3-1 0-16,11 3 0 15,3 3 1-15,-3 4 0 16,0 3 0-16,-8 2-1 15,-2 4 1-15,-1 0 0 16,-7 10 1-16,-10-1-1 16,-1 0 0-16,-10 1 0 15,-3-1 1-15,-11 4-1 16,-11-7 0-16,-10 3 0 16,-8 1 0-16,-6-7 0 15,-11-3 0-15,0 0-2 0,7-10 1 16,-3-6-2-16,-4-3 0 15,7-9-5-15,7 0 1 16,7-3-10-16,7-4 1 16,15 0-2-16,17-5 1 15</inkml:trace>
  <inkml:trace contextRef="#ctx0" brushRef="#br2" timeOffset="138237.0462">30925 7134 44 0,'-25'-4'22'0,"7"14"-30"0,15-4 44 15,3-3-32-15,-4 7 0 16,4-7 3-16,0 3 0 16,4 0-8-16,-1 1 0 15,8-1 7-15,6 0 1 16,5 0-2-16,6 1 1 16,7-4-1-16,4-6 0 15,17 6-1-15,8-9 0 0,3-4-2 16,10 1 1-16,-2-1-1 15,9-2 0-15,1 2-2 16,3 4 1-16,-7-3-1 16,-3-1 1-16,-8 10-1 15,1-3 1-15,-4 0-1 16,-7 3 1-16,-7 0-1 16,-4 0 0-16,-10 0 0 15,0 3 0-15,-11 0-1 16,-7 0 0-16,0 4-2 15,1-4 1-15,-5-3-3 16,1 0 0-16,-4 0-5 16,4 9 0-16,-8-2-8 15,1-4 0-15,-1 0-1 16,1 3 1-16</inkml:trace>
  <inkml:trace contextRef="#ctx0" brushRef="#br2" timeOffset="139830.7249">31101 7789 36 0,'0'-3'18'0,"7"3"-16"0,-4 0 31 16,8 0-30-16,-4 0 1 15,4-6 3-15,-1 6 1 16,4-4-9-16,4 1 1 16,3-3 5-16,7 3 0 15,4-7-1-15,-4-2 1 16,11-4-3-16,11 4 1 0,-1-4-1 15,0 3 0-15,4 4-1 16,-3-3 1-16,-1-1-1 16,0 7 1-16,-6-4 0 15,-4 7 0-15,-1 3-1 16,-9-3 1-16,-8 3 0 16,0 3 0-16,-10 0 0 15,6 0 1-15,-6 1-1 16,-4-1 0-16,-4-3 0 15,4 3 0-15,-3 6-1 16,-4 7 1-16,0 0-1 16,-4 2 0-16,-3 7-1 15,-3 7 1-15,-11 2-1 16,3 4 1-16,-3 6-1 16,0 0 0-16,-8 0 0 15,8 0 0-15,-7-1 0 16,7-2 0-16,3 0-1 15,4-3 0-15,4-10-3 16,-1-6 0-16,4-3-4 0,0-4 0 16,3-8-6-16,-3-4 0 15,18-6-7-15,-4-4 1 16</inkml:trace>
  <inkml:trace contextRef="#ctx0" brushRef="#br2" timeOffset="144065.0443">32713 5428 35 0,'-10'3'17'0,"-8"-28"-18"16,18 18 18-16,-4 1-17 15,-3 0 1-15,-3 0 2 16,-8 3 1-16,-3 3-4 15,-7 0 1-15,3 0 2 16,-14 3 0-16,-7-3-1 16,-14 3 1-16,0 3-2 15,-10 3 1-15,-1 1-2 16,1 2 1-16,-8 1-1 0,-10-1 1 16,3 1-1-16,1 0 0 15,-1-7 0-15,0 6 1 16,4-5-1-16,-7 2 1 15,7 0-1-15,7-5 1 16,7-1-1-16,0 0 1 16,3-3-1-16,8 3 1 15,3-3-1-15,7 3 1 16,-3-6-1-16,10 3 1 0,3 0 0 16,8 3 1-16,0-3-1 15,17 0 1-15,1 3 0 16,3 0 0-16,-4 4-1 15,11-1 0-15,0 7 0 16,7 2 0-16,0 4-1 16,-3 12 0-16,-4 10 1 15,7 6 0-15,-4 10 1 16,-3 12 0-16,0 6 0 16,0 10 0-16,0 9-1 15,0 6 1-15,7 7 0 16,-3 2 0-16,-4 4-1 15,7 3 1-15,-3-3-1 16,-4 0 0-16,7-6 0 16,-4-7 1-16,1 10-2 15,-4-4 0-15,0-2 0 16,-4 2 1-16,4-11-1 16,-3 8 1-16,-4 0-1 0,-4-2 0 15,0-1 0-15,1-3 1 16,-8-9-1-16,-3 0 1 15,10 0-2-15,1-13 1 16,-8-3 0-16,8-3 0 16,-1-9-1-16,8-10 0 15,-5-9 0-15,5-4 0 16,3-8-1-16,3-8 1 16,5-2-1-16,2-6 1 0,4-4 0 15,7-2 0-15,4-7 0 16,0 0 1-16,3-4-1 15,7-2 1-15,8-3 0 16,-1 2 0-16,25-5 0 16,4-1 0-16,10 1 0 15,3-1 0-15,8-2 0 16,7 5 1-16,3-6-1 16,4 4 1-16,-11 3-1 15,4 2 0-15,-4 1 0 16,4 3 0-16,-4-7 0 15,-7 4 0-15,1 0 0 16,-8 0 1-16,0-1-1 16,-3 1 1-16,-8-3-1 15,-3 2 1-15,-3 4 0 16,-4-3 0-16,-11 6-1 16,-3-3 0-16,-7 3 0 15,-8-3 1-15,-9-7-1 0,6 4 1 16,-14 0-1-16,4-7 1 15,-8 1-1-15,1-7 0 16,-1 0-1-16,-3 0 1 16,-3-6 0-16,3-6 0 15,-7-4-1-15,0-5 1 16,0-14-1-16,0-2 1 16,-7-10 0-16,3 0 0 15,-3-6 0-15,-3-6 1 0,6-4-1 16,-3-6 1-16,-7-3 0 15,0-6 0-15,3 3 0 16,1-6 1-16,-11-1-1 16,10-8 1-16,0 5-1 15,4-3 0-15,-3-2 0 16,6-1 0-16,-3 6 0 16,4 4 1-16,-4 3-1 15,-4 9 1-15,4 7-1 16,-4 2 1-16,1 4-1 15,-1 9 1-15,1 7-2 16,-1-1 1-16,-7 3-1 16,8 1 1-16,-1 6-2 15,1 3 0-15,3 3 0 16,-4 0 0-16,7 0-2 16,-3 0 1-16,-3 3-1 15,6 4 0-15,-3-4-3 0,-3 0 1 16,-8-3-6-16,-3 4 1 15,-7-1-8-15,3 6 0 16</inkml:trace>
  <inkml:trace contextRef="#ctx0" brushRef="#br3" timeOffset="160482.098">4339 14707 37 0,'-3'-4'18'0,"-15"-5"-18"0,18 9 18 16,0-3-15-16,0 9 1 16,-4-3 5-16,4-3 0 15,0 3-10-15,0 1 1 16,0-4 6-16,0 0 1 15,4 0-2-15,3 0 1 16,0 3-2-16,14-3 1 16,-7 0-1-16,4 0 0 15,3-3-1-15,-3 3 0 0,-1 0-2 16,5-4 1 0,-8 4-2-16,0-3 1 0,0 3-3 15,4 3 1-15,-8 4-2 16,4-1 0-16,-3 0-2 15,3-3 1-15,-3 0-3 16,3-3 1-16,0-3 0 16,0-6 0-16,4 3 0 15,-11-7 1-15,3 7-3 16,1 0 1-16,-1-1-5 16,4 4 1-16</inkml:trace>
  <inkml:trace contextRef="#ctx0" brushRef="#br3" timeOffset="161153.9669">4505 14427 48 0,'0'-12'24'0,"18"6"-34"15,-15 6 44-15,4-4-29 16,-3 1 0-16,3 3 2 15,0-3 1-15,0 6-10 16,0-3 0-16,0 3 6 16,4 4 0-16,-11-4-2 15,3 3 0-15,-3 0-1 16,0 1 0-16,-3-1-1 16,-4 0 1-16,3 1-1 0,-10-1 1 15,3-3-1-15,1 0 0 16,-1-3 0-16,1 0 1 15,-1-3 0-15,4 0 1 16,0 0-1-16,0 0 1 16,7 3 0-16,0-4 1 15,0 4-1-15,0 0 0 16,3-3-1-16,1 0 0 16,3 3-1-16,0 0 1 0,0-3-3 15,4 3 1-15,-8 0-6 16,4 0 1-16,0 0-8 15,0 3 0-15,0 0-5 16,0 7 1-16</inkml:trace>
  <inkml:trace contextRef="#ctx0" brushRef="#br3" timeOffset="161669.5833">4364 15155 59 0,'-7'-3'29'0,"-14"3"-51"0,24 0 56 16,4-6-31-16,0-1 0 15,4-2 5-15,-1-4 0 16,5 1-9-16,2-1 0 16,1 1 7-16,-1-1 0 0,5 4-1 15,-12-1 0-15,4 4-2 16,-3 3 1-16,0 3-1 15,-4 3 1-15,0 0-1 16,-7 3 0-16,-7 4-1 16,0-1 0-16,-1 4-2 15,-2-4 1-15,3 4-2 16,-4-4 1-16,1 1-2 16,3-7 0-16,0 0-2 15,-1-3 1-15,5-3-1 16,-1-4 0-16,4 1 0 15,0 0 0-15,0 0-5 16,4-1 1-16,-1 4-10 16,8 0 0-16</inkml:trace>
  <inkml:trace contextRef="#ctx0" brushRef="#br3" timeOffset="164815.4139">5570 14362 29 0,'11'-7'14'0,"7"-8"-6"16,-15 11 14-16,1-2-19 15,-1 0 0-15,1-3 3 16,-1-1 1-16,-3-6-7 16,0 4 0-16,0-1 6 15,-3-2 0-15,-4-1-2 16,0 0 1-16,-18-2-2 16,0 2 1-16,-7 6-2 15,-3 1 1-15,0 0-2 16,-4-1 0-16,0 13 0 15,0-3 1-15,1 3-1 0,6 4 0 16,-3-1 1-16,10 0 0 16,0 1-1-16,8 2 1 15,10 7-1-15,0-1 1 16,7 4-1-16,7 3 0 16,3 3-1-16,8 0 0 15,3-3 0-15,11 6 1 16,3 1-1-16,11-1 0 15,3 3 0-15,-3 1 1 16,0-1-1-16,-7 0 1 0,-4 7-1 16,-7 3 1-16,-7 3-1 15,-6 3 0-15,-8 3 0 16,-7-3 1-16,-11-3-2 16,-10-3 1-16,-4-1 0 15,-3-5 0-15,-4-7 0 16,-3-6 1-16,0-3-2 15,-4-4 1-15,11-5-2 16,3-7 1-16,0-3-1 16,4-3 0-16,7-3 0 15,-4-7 0-15,4 1 0 16,4-10 0-16,3-4 1 16,7-2 1-16,0-6 1 15,7-4 1-15,7 4 0 16,3-4 1-16,8-3 0 15,3 0 0-15,0 1-1 16,4-1 1-16,0 0-2 16,3-3 0-16,-7-3-1 0,-3 3 0 15,-4 0 0-15,-3 1 1 16,0 2-1-16,-11 0 1 16,0 0-1-16,-4 4 0 15,1 2-1-15,-1 7 1 16,1 3-4-16,3 0 0 15,7 6-6-15,-3 3 0 16,13 4-9-16,5 5 0 0</inkml:trace>
  <inkml:trace contextRef="#ctx0" brushRef="#br3" timeOffset="165987.3334">6325 14449 59 0,'0'7'29'0,"-3"-7"-31"0,3 0 30 15,0 0-27-15,0 0 0 16,0 3 5-16,3-3 0 16,1 3-5-16,3 0 0 15,3 0 3-15,8-3 1 16,3 0-1-16,8-3 0 15,-1 0-4-15,3 0 0 16,1-3-4-16,0-1 0 16,0 1-4-16,-1 0 1 15,1 3-10-15,-4-1 0 0,4 8 0 16,-7-4 1-16</inkml:trace>
  <inkml:trace contextRef="#ctx0" brushRef="#br3" timeOffset="166252.9547">6241 14857 62 0,'-7'-3'31'0,"14"0"-62"16,0 3 65-16,10 0-30 15,-6-3 1-15,10-1 1 0,7 1 0 16,8-3-10-16,6 6 0 16,4-3-1-16,3 0 1 15,1-3-10-15,-1 6 0 16</inkml:trace>
  <inkml:trace contextRef="#ctx0" brushRef="#br3" timeOffset="169418.0878">7740 13712 34 0,'-11'0'17'0,"-3"-6"-13"16,7 0 17-1,4 0-18-15,-4-4 1 16,7 1 1-16,3-7 0 0,8 0-7 15,-1-5 1-15,4-5 5 16,4 4 0-16,7 1-1 16,-1-1 0-16,1 0 0 15,0 3 0-15,0 3 0 16,-4 4 0-16,0 2-1 16,0 7 1-16,0 3-2 15,-3 3 1-15,3 3-1 16,-3 4 1-16,-1 6-1 15,1 6 1-15,0 3-1 16,-4 3 1-16,-4 3-1 16,-6 4 1-16,-4 5-1 15,-7 4 1-15,-7 3-1 16,-8 0 0-16,-2 4-1 16,-8-4 0-16,-7 6 0 15,-3 0 0-15,-4-6-1 16,0-3 0-16,0-9-1 15,4-7 0-15,0-6 0 0,6-6 0 16,5-10-2-16,-5-6 1 16,15-13 0-16,-4-2 0 15,11-4 0-15,4 3 1 16,10-6 1-16,7 0 0 16,7 3 1-16,0 1 1 15,7-1-1-15,7 3 1 16,1 4 0-16,-1 2 1 15,4 1 1-15,3 6 0 0,7 6 1 16,1 6 0-16,2 1 0 16,1-1 0-16,4 3-1 15,-4 4 0-15,-1 3-1 16,1-3 0-16,-7-1-2 16,-4 4 1-16,-3-3-2 15,-4-1 1-15,-3 1-5 16,-4-3 0-16,-3-4-9 15,-4 1 0-15,4-4-5 16,-4-6 1-16</inkml:trace>
  <inkml:trace contextRef="#ctx0" brushRef="#br3" timeOffset="170215.0271">7200 14688 54 0,'-3'-19'27'0,"3"16"-48"0,0 3 50 15,0 0-27-15,7-3 0 16,0 3 6-16,3-7 1 15,1 1-10-15,7 0 1 16,3 3 6-16,3 3 0 16,1-3 0-16,3-1 1 15,4 4-3-15,10-6 1 0,4 0-2 16,11 0 1-16,-1-1 0 16,11 1 0-16,0-3-2 15,4 2 0-15,10 1-1 16,7 3 1-16,-7 0-1 15,0 0 0-15,1 0 0 16,-8 3 1-16,-4-4-2 16,4 4 1-16,-7-3-1 15,0 3 1-15,-7 0-1 16,-10 0 1-16,-8-3-1 16,-3 3 0-16,-4-3 0 15,-7 3 0-15,1 0 0 16,-5 0 0-16,-3 0-1 15,1-3 0-15,-1 0-2 16,-4 3 0-16,-2 0-5 16,-1-3 1-16,0 3-7 15,0-4 0-15,0 1-7 16,0 0 1-16</inkml:trace>
  <inkml:trace contextRef="#ctx0" brushRef="#br3" timeOffset="171980.63">7567 15058 26 0,'-10'-7'13'0,"-5"7"-5"0,12-3 11 16,3 3-16-16,0 0 0 0,7-6 2 15,4-3 1-15,3-4-7 16,7 1 0-16,11-4 6 15,6-3 0-15,5-3-2 16,3 3 1-16,3-3-1 16,0 4 0-16,1 5-1 15,-1 7 0-15,-10 3-1 16,-4 3 0-16,-7 3 0 16,-10 6 0-16,-7 13-1 15,-18 0 0-15,-4 0 0 16,-7 3 1-16,-6 3-1 15,-8 1 1-15,-3-4-1 16,-4 0 0-16,0-3 0 16,4-4 0-16,3 1 0 15,7-6 1-15,1-1-1 16,9-9 0-16,8 4 0 16,7-4 1-16,7-3-1 15,8 3 0-15,6 0 0 0,7-6 0 16,4 6 1-16,-1-3 0 15,8 13 0-15,-7-4 1 16,3 7 0-16,4 3 0 16,-7 6 0-16,-4 3 1 15,-3-3 0-15,-15 9 0 16,-3 1 0-16,-14-1 1 16,-10 1-2-16,-4-4 1 15,-11 1 0-15,-7-4 0 0,-7-6-2 16,-3-3 0-16,-11-7-2 15,3-6 1-15,4-2-3 16,-3-8 0-16,10-5-4 16,7-3 1-16,8-1-8 15,6-6 0-15,18-12-5 16,10-4 1-16</inkml:trace>
  <inkml:trace contextRef="#ctx0" brushRef="#br3" timeOffset="173618.9189">9088 12994 27 0,'-11'7'13'0,"0"-4"-3"16,11-9 15-16,-3 2-20 15,-4 1 0-15,-4 3 4 16,-3-3 0-16,-7 6-11 15,-4-3 0-15,-6 7 7 16,-12-7 1-16,-17 6-3 16,-3 3 0-16,-4 1-1 15,-11-7 0-15,0 0-1 16,-13 6 1-16,-15-2 0 0,0-7 1 16,-7 3 0-16,-7 3 0 15,0 3 0-15,0-2 1 16,7-1-1-16,8 3 0 31,-26 4-1-31,18-1 0 16,25-2 0-16,14-1 0 15,14-3-1-15,14 4 1 0,11-7-2 16,10 3 1-16,11 1-1 16,3-4 0-16,4 6 0 15,4 1 0-15,3 5-1 16,0-2 1-16,3 6 0 15,4 3 0-15,-3 6 0 16,-1 9 0-16,5 4 0 16,-1 16 0-16,0 2 0 15,-4 23 1-15,1-1 0 16,-4 13 0-16,0 7-1 16,-4 2 0-16,4 16 1 15,-7-3 0-15,-3 0-1 16,-5 7 0-16,5 5 0 15,-4 1 1-15,3-7-1 16,4 0 0-16,0 1 0 16,4-1 1-16,10 0-2 15,0-15 1-15,0 9 0 0,0-10 1 16,-4-5-2-16,-3-10 1 16,-10-13-1-16,3-6 1 15,0-12-1-15,0-7 1 16,-1-3-1-16,5-12 0 15,-1-10-1-15,1-3 0 16,-4-9 0-16,7 0 1 16,10-7 0-16,1-6 0 15,7-3 0-15,3-3 1 0,7 0 0 16,4-3 1-16,7-1-1 16,6-2 1-16,12 0 0 15,6-4 0-15,15 4-1 16,14-4 1-16,6-3-1 15,8 4 1-15,11-1-1 16,10-6 1-16,3 4-1 16,1 9 1-16,3-7-1 15,3 4 1-15,-6-1-1 16,-15 4 0-16,-13 0 0 16,-12 3 0-16,-2-1 0 15,-15-2 1-15,-11 3-1 16,-6 0 0-16,-12 0 0 15,-9 0 1-15,-4-4-1 16,-11 4 1-16,-7-3 0 16,3-4 0-16,-2 1-1 15,-5-7 1-15,-3-6-1 0,0 0 1 16,0-15-1-16,4-1 0 16,-1-9-1-16,1-12 1 15,3-10-1-15,4-16 1 16,-1-12 0-16,-2 21 0 15,9-49-1-15,-3-16 1 16,-6 6 0-16,-5-3 0 16,-6-3 1-16,-4-10 1 15,-4 17-1-15,-3 2 1 16,-4-6 0-16,1 6 0 0,-1 4 1 16,1 9 0-16,6 9-1 15,-3 13 0-15,0 6 0 16,4 6 0-16,-1 13 0 15,0 12 0-15,1 7-2 16,-4 6 0-16,3 6-1 16,1 4 0-16,-4 5-3 15,3 4 1-15,-3 3-4 16,4 6 1-16,-1 0-6 16,1 4 1-16,3 2-12 15,3 7 1-15</inkml:trace>
  <inkml:trace contextRef="#ctx0" brushRef="#br4" timeOffset="200609.6908">13293 14794 38 0,'0'-6'19'0,"3"3"-21"0,-3 3 19 16,0 0-16-16,0 0 1 15,7 0 3-15,0 0 1 16,4 0-5-16,3-6 0 16,4 3 5-16,3-4 0 0,4 1 0 15,6 0 1-15,5-1-3 16,-1 1 1-16,0 0-3 15,4-4 1-15,0 1-2 16,-4 3 0-16,-3 6-2 16,-4-6 1-16,0 6-2 15,-3-4 1-15,-4 8-4 16,-3-8 0-16,-1 8-4 16,1-8 1-16,-4 4-8 15,-3-3 1-15</inkml:trace>
  <inkml:trace contextRef="#ctx0" brushRef="#br4" timeOffset="204928.7863">13437 14459 33 0,'-7'0'16'0,"7"-3"-19"0,0 3 16 15,0 0-13-15,0 0 0 0,0 0 2 16,0 0 0-16,0 0-2 16,7-3 1-16,0-1 1 15,0-2 0-15,4 6 0 16,7-3 1-16,-4 3-1 16,0-3 0-16,4 3 0 15,-8 3 0-15,4 0-1 16,-7 0 1-16,0 4 0 15,-3-1 1-15,-4 0-2 16,-11 3 1-16,1 1-1 16,-4-1 1-16,-1 1-1 15,1-4 0-15,0-3-1 16,4 0 0-16,-1-3-1 16,0 0 1-16,1-3 0 15,3-3 0-15,3-4-1 16,4 1 1-16,4 0 0 15,3-1 0-15,0-2 1 16,0-1 0-16,0 4 0 16,0 2 1-16,0 1 0 0,4 3 1 15,-1 3-1-15,-10 0 1 16,4 6-1-16,-4 1 0 16,-4-1-1-16,-3 0 0 15,0 7 0-15,-3-1 0 16,-1 1-1-16,-3-4 0 15,-4 1 0-15,-3-1 1 16,4-3-2-16,2-3 1 16,1-6 0-16,4-3 0 0,3 0-1 15,3-4 1-15,1 1 0 16,3-4 0-16,3 4 0 16,4 3 0-16,0-4 1 15,4 7 1-15,-1-3-1 16,5 0 0-16,-5-1 0 15,4 7 1-15,-3 3-1 16,-1 1 0-16,-3-1 0 16,-3 0 0-16,-1 3 0 15,-3 4 0-15,-3-1-1 16,-1 0 1-16,-3 1-1 16,0-1 0-16,0-3 0 15,-7 1 0-15,4-4-1 16,-1 0 0-16,0-3-1 15,4-6 1-15,4-4-1 16,3 1 1-16,0-1-1 16,3 1 1-16,4 3 0 0,0 3 1 15,1-4 0-15,2 4 0 16,4 0-1-16,-7 3 1 16,0 3-1-16,0 0 1 15,-3 1-4-15,3 2 1 16,0 0-8-16,0 0 1 15,4-3-5-15,6 1 1 32</inkml:trace>
  <inkml:trace contextRef="#ctx0" brushRef="#br4" timeOffset="205991.3043">13462 15124 27 0,'4'-7'13'0,"3"-2"-14"16,-4 3 17-16,4-1-12 16,7-2 0-16,4 3 3 15,-4-1 1-15,4 1-11 16,-1 0 1-16,1 6 6 15,-4-3 0-15,4 3-2 16,-8 3 1-16,-3 0-2 16,-3 3 0-16,-4 4 0 15,0-1 1-15,-4 0-2 16,-3 1 1-16,-3-1-2 16,-4 1 1-16,-4-4-1 15,0-3 0-15,4 0-1 16,0-3 1-16,0-3-1 15,3-3 1-15,4 0 0 16,0-4 1-16,4-2 0 16,3-1 0-16,0 1 0 15,3 2 1-15,8 1 1 16,-1-1 0-16,5 1 0 0,2 3 0 16,1-1 1-16,-4 4 1 15,0 0-1-15,0 3 0 16,-3 3-1-16,-1 0 1 15,-3 4-1-15,-3 2 0 16,-8 4-1-16,1-1 1 16,-4 1-2-16,-4-1 0 15,1 1-1-15,-8-4 1 0,0 1-2 16,1-4 1-16,3-3-1 16,0 0 1-16,3-6-1 15,0-3 0-15,4-4 0 16,4-2 1-16,3-1 1 15,0-2 0-15,10-1 0 16,-3 3 0-16,8 1 2 16,-5-4 1-16,4 10 0 15,0 0 0-15,0-1 0 16,-3 7 0-16,0 0 0 16,-4 7 0-16,0-1-1 15,-7 0 0-15,0 4-1 16,-4-1 1-16,-3 3-1 15,-3-2 0-15,-1-1-1 16,-7 1 0-16,4-1-2 16,-3-3 1-16,2 1-4 15,5-4 1-15,3-6-5 16,0-4 1-16,7-2-9 0,14-7 1 16</inkml:trace>
  <inkml:trace contextRef="#ctx0" brushRef="#br4" timeOffset="267475.2159">14302 14396 40 0,'-4'3'20'0,"-10"-12"-23"0,10-1 20 0,4 1-16 16,8 0 1-16,-5-7 3 16,8 3 0-16,-1-5-4 15,8-4 1-15,3 0 4 16,4-3 0-16,3 3 0 16,7 3 1-16,-3 3-2 15,0 7 0-15,-1 6-2 16,-2 9 0-16,-5 10-2 15,-6 9 1-15,-4 6-1 16,-14 10 0-16,-3 9-1 16,-8 3 1-16,-10 4-1 15,-11 2 0-15,-7 4-1 16,-3 3 0-16,-14-3-1 16,-1-10 1-16,-3-6-1 15,0-10 0-15,7-8 0 16,7-4 0-16,8-19 0 15,9-18 1-15,8-4 0 0,7-9 1 16,11 0 0-16,6-4 0 16,11 1 0-16,11-3 1 15,7 3-1-15,6 3 1 16,1 3 0-16,0 6 1 16,0 7 0-16,0 5 0 15,-4 1 0-15,0 6 0 16,-3 13 0-16,-4 3 0 15,-7 3-2-15,-3 3 1 16,-4-3-2-16,-3 3 1 0,-1-3-3 16,1-3 0-16,-4-7-5 15,0 1 1-15,0-16-8 16,4-10 1-16,6-9-2 16,8-9 0-16</inkml:trace>
  <inkml:trace contextRef="#ctx0" brushRef="#br4" timeOffset="268097.2815">15215 14057 40 0,'4'0'20'0,"-25"10"-26"15,21-10 38-15,-7 3-25 16,-4 0 1-16,-3 3 0 16,3-3 1-16,-13 13-14 15,-5-3 1-15,-2-1 7 16,-1 1 1-16,4-4-5 0,3-3 1 16,0 1-2-16,4-1 1 15,-4-3 0-15,8 0 0 16,-1 4 1-16,4 8 1 15,0 7 0-15,0 3 0 16,0 4 1-16,3-1 0 16,4 9 1-16,0-5 0 15,4-4 0-15,3 0 0 16,0-6-1-16,7-6 0 16,0-4 0-16,7-5 0 0,3-11-2 15,8-5 1-15,7-3 0 16,7-4 0-16,-4 0-1 15,0 4 0-15,4-1 1 16,0 4 0-16,0 6 0 16,-4 6 0-16,-3 6 0 15,-8 4 0-15,-3 2 1 16,-3 7 1-16,-11 0-1 16,-7 3 0-16,-7 0-1 15,-7 7 1-15,-11 5-1 16,-3 1 0-16,-4-4-1 15,-6 1 1-15,-1-4-2 16,-4-6 0-16,5-6-3 16,2-12 1-16,1-1-3 15,3-6 0-15,11-10-4 16,11-2 1-16,10-7-8 16,7-6 0-16,10-3 0 0,8-1 1 15</inkml:trace>
  <inkml:trace contextRef="#ctx0" brushRef="#br4" timeOffset="268505.6266">15663 14230 60 0,'-3'3'30'0,"13"0"-51"16,-3-3 64-16,8 0-39 0,-1-3 1 16,3 6-1-16,8-3 1 15,3 0-8-15,4 0 1 16,3 0 1-16,-3-3 1 16,0 6-7-16,0-3 1 15,-4 0-6-15,0 0 0 16,-3 0-4-16,-8 6 0 15</inkml:trace>
  <inkml:trace contextRef="#ctx0" brushRef="#br4" timeOffset="268740.8361">15607 14647 59 0,'-4'6'29'0,"18"-6"-48"16,-6 0 59-16,2 6-36 16,1-6 0-16,6-3 1 15,8-3 1-15,7 3-9 16,3-3 1-16,4 3 1 16,0-4 1-16,-4 1-8 15,-3 3 1-15,3 0-9 16,-3 0 0-16</inkml:trace>
  <inkml:trace contextRef="#ctx0" brushRef="#br4" timeOffset="273492.7435">17304 13361 29 0,'7'-6'14'0,"-21"15"-30"0,10-9 14 15,-3 0 8-15,-3 0 1 16,-5 7 4-16,1-4 1 15,-3 3-15-15,-4 0 0 16,-1 1 9-16,1 2 0 16,0 0-4-16,-4-2 1 15,1-1-3-15,-1 0 0 16,4-3 0-16,0 4 0 0,6-1 0 16,1 0 0-16,-3 0 0 15,-1 1 0-15,4 5 0 16,-7 1 1-16,3 3 1 15,1-1 0-15,-1 7 1 16,0 0 0-16,1 3 1 16,3 0 1-16,-1-3-1 15,5 3 0-15,3-3-1 16,0-6 1-16,3-4-2 16,8-5 0-16,10-7-2 15,7-13 0-15,11-2 0 16,3-4 0-16,11 3-1 15,-4-3 1-15,4 4 0 16,3 5 0-16,1 4-1 16,-8 3 1-16,-3 3 0 15,0 6 0-15,-7 0 1 16,-4 10 0-16,-7 3 1 16,-10 3 0-16,-8 3 0 0,-3 16 1 15,-3-7 0-15,-8 1 0 16,-7-1-1-16,-6 1 1 15,-5-4 0-15,-2-3 0 16,-5 0-2-16,-6-9 0 16,-4-3-1-16,-3 0 0 15,-1-10-2-15,1-6 0 16,3-6-4-16,4-10 0 0,3 3-5 16,4-2 1-16,6-1-7 15,8 0 1-15</inkml:trace>
  <inkml:trace contextRef="#ctx0" brushRef="#br4" timeOffset="274194.8745">16355 14512 27 0,'-32'-3'13'16,"21"3"-12"-16,8 0 15 0,-1 0-8 16,1 0 1-16,3 0 5 15,7-3 1-15,7 0-18 16,4 3 0-16,6-3 14 16,8-1 1-16,3-2-4 15,1 0 0-15,10 0-3 16,3-4 1-16,7 1-2 15,11-4 0-15,11-2-1 16,0-1 0-16,3 0-1 16,3 1 0-16,-6 2 0 15,7 4 0-15,-4-4-1 16,-4 0 1-16,-10 4-1 16,-7 3 0-16,-10 3-1 15,-11 0 1-15,-8-4-1 16,-6 7 0-16,-4 0-2 0,-7 0 1 15,0 0-3-15,-3-3 1 16,0 3-5-16,-4-3 1 16,0-3-8-16,0-1 1 15,3 1-7-15,1 0 1 16</inkml:trace>
  <inkml:trace contextRef="#ctx0" brushRef="#br4" timeOffset="277366.7913">16577 14870 31 0,'-3'-10'15'0,"3"-9"-11"16,0 19 17-16,3-3-17 16,1-6 0-16,-1 3 4 15,-3-1 1-15,0 7-10 0,0 0 1 16,4 7 6-16,-1-4 1 16,-3 12-1-16,0 10 0 15,0 1-1-15,0 8 0 16,-3 4-2-16,-1 2 1 15,1 4-2-15,-1 3 1 16,1 4-3-16,-1-11 1 16,0 7-5-16,1-9 1 15,-1-7-5-15,1 4 0 16,-1-10-8-16,1-6 0 0,3-7-1 16,0-5 0-16</inkml:trace>
  <inkml:trace contextRef="#ctx0" brushRef="#br4" timeOffset="277976.1655">17036 14747 55 0,'-14'-12'27'0,"14"-1"-47"16,0 7 56-16,-4 3-30 0,4-3 1 16,-4 6 3-16,1 0 0 15,-4 6-14-15,0 3 1 16,-4 7 9-16,-3 6 0 15,0 6-3-15,0 3 1 16,-7 7-3-16,0 6 1 16,3-3-1-16,0 3 1 15,8-4-2-15,-1-2 1 16,4 0 0-16,14-1 0 0,4-2-1 16,3-4 1-16,7-3-1 15,7-6 1-15,11-9-1 16,0-7 0-16,7-9-1 15,3-13 0-15,0 1-1 16,1-4 0-16,-1-3 0 16,-3-6 1-16,-4 3-1 15,-6-4 0-15,-12 1 1 16,-2-6 0-16,-12-1 1 16,-10 1 0-16,-7-1 1 15,-7-3 1-15,-4-2 0 16,-3 2 0-16,-7 4-1 15,-4-1 1-15,-3 4-3 16,0 9 1-16,3 0-3 16,4 3 1-16,-4 3-5 15,7 7 1-15,4 0-11 16,11 9 1-16,6 6-2 16,18 3 1-16</inkml:trace>
  <inkml:trace contextRef="#ctx0" brushRef="#br4" timeOffset="295666.0492">13120 17077 39 0,'-4'3'19'0,"4"7"-4"15,4-10 20-15,3 3-32 16,0 0 1-16,4 0 2 15,6 0 1-15,4-3-7 0,4 3 0 16,7-3 5-16,7-6 1 16,3 0-3-16,4-4 0 15,3 4-1-15,8-3 0 16,-8-4-4-16,-7 7 1 16,1 0-3-16,-8-4 0 15,-3 4-3-15,-4-3 1 16,-3-1-4-16,-4 1 0 15,0 3-7-15,-3-1 0 16,-1-5 2-16,-3-1 1 0</inkml:trace>
  <inkml:trace contextRef="#ctx0" brushRef="#br4" timeOffset="296284.7632">13430 16701 48 0,'0'-6'24'0,"4"2"-36"15,-1 1 52-15,4 3-34 16,4 0 0-16,3 0 0 16,4 3 1-16,-1 4-10 15,-3-1 0-15,4 3 7 16,-4 4 1-16,-3 0-3 15,-4-1 0-15,-4 1-1 16,-6-1 0-16,-4 1-1 16,-7-1 0-16,0-2-1 15,-1-4 0-15,1-3-1 0,-3-3 1 16,-1 0 0-16,4-6 1 16,0-4 0-16,3 1 1 15,8-4 0-15,3-2 1 16,3 2 0-16,4-2 0 15,4 2 1-15,-1 0 1 16,5 4 0-16,-1 3 0 16,0 3 0-16,0 3 1 15,0 3-1-15,-3 6 0 16,-1-3-2-16,-3 10 1 0,-7 0-2 16,0-1 0-16,0 1-3 15,-3 3 0-15,3-3-5 16,0-4 0-16,-4-6-8 15,1 7 1-15,-4-4-8 16,0-5 1-16</inkml:trace>
  <inkml:trace contextRef="#ctx0" brushRef="#br4" timeOffset="296972.26">13406 17463 41 0,'-11'-3'20'0,"18"-16"-12"0,-3 13 29 0,3-1-35 16,3-2 0-16,1-4 2 15,3 1 1-15,0-1-5 16,7-2 1-16,4 5 4 16,0 1 1-16,-1 3-2 15,-3-1 1-15,-6 4-2 16,-1 3 1-16,0 3-2 16,-4 4 0-16,-6-1-2 15,-4 10 1-15,-11-1-2 16,-3 1 1-16,-7 6-1 15,0-6 1-15,0-1-1 16,3-2 1-16,0-1-1 16,1-12 0-16,3 0 0 15,3-3 1-15,4-6 0 16,7-4 0-16,4-2 1 0,3-1 0 16,3 0 1-16,1 4 1 15,-1 2 1-15,1 4 0 16,0 0 1-16,-8 6 1 15,1 9-2-15,-4 0 1 16,-4 4-4-16,-3 0 1 16,3 12-6-16,-3-7 0 15,4 1-9-15,-1 0 0 16,8-9-11-16,6-1 1 16</inkml:trace>
  <inkml:trace contextRef="#ctx0" brushRef="#br4" timeOffset="297690.9513">14633 16641 59 0,'-39'7'29'0,"8"-4"-22"0,20 3 44 16,-7-3-50-16,-6 7 0 15,-1-4-1-15,4 0 0 16,0 0-2-16,-4-3 0 15,7-3 0-15,1 0 0 16,3 0-1-16,3-3 1 16,0 3 1-16,1 0 0 15,-1 3 2-15,8 1 1 16,-1 2 1-16,1 6 0 16,-1 4 1-16,-3 3 1 0,4 0 0 15,-8 9 0-15,0 6 0 16,1-2 0-16,-1-1-1 15,1 1 0-15,3-4-2 16,3-3 1-16,1-6-1 16,3-7 0-16,7-2-2 15,7-4 0-15,3-6-2 16,5-3 1-16,2-10-1 16,8 1 1-16,3-4-1 15,8 0 1-15,-5 4-1 16,1 2 1-16,4 7 0 15,-1 3 1-15,-7 6 0 16,-3 4 1-16,0 6 0 16,-4 9 0-16,-7 0 1 15,-3 0 1-15,-8 6 0 16,-6 7 1-16,-11-1 0 16,-11 4 0-16,-7-3-1 15,-3 3 0-15,-7-1-1 0,-4-5 1 16,-3-7-3-16,7-6 1 15,-8-9-3-15,1-7 0 16,-8-3-8-16,1-12 1 16,0-4-13-16,-4-9 1 15,0-9-5-15,3-10 0 16</inkml:trace>
  <inkml:trace contextRef="#ctx0" brushRef="#br4" timeOffset="298815.9503">15141 16732 37 0,'-10'-3'18'0,"6"0"-5"16,4 3 18-16,0 0-24 16,7 0 1-16,0 0 3 15,11 0 1-15,7-3-15 0,3 3 1 16,11 0 8-16,-1 0 1 15,5 0-5-15,3 0 0 16,7 0-7-16,-4 0 0 16,0 0-12-16,1 0 1 15,-4 0-3-15,-4 0 1 16</inkml:trace>
  <inkml:trace contextRef="#ctx0" brushRef="#br4" timeOffset="299081.5655">15311 17124 58 0,'-7'0'29'0,"31"-9"-37"16,-10 6 57-16,4-4-48 16,0-2 0-16,6 0-4 15,8 5 0-15,0-2-5 16,7-3 0-16,-8 3-8 16,12-7 0-16</inkml:trace>
  <inkml:trace contextRef="#ctx0" brushRef="#br4" timeOffset="301112.8123">16542 16133 28 0,'-4'-3'14'0,"4"-3"-5"0,0 6 15 0,0 0-21 15,0-6 0-15,0 6 2 16,0 0 1-16,0 0-6 15,0 0 1-15,0 0 5 16,0 6 0-16,-3 6-1 16,3 7 1-16,0 3-1 15,0 3 0-15,0 10-1 16,0-1 1-16,0 7-2 16,0 0 0-16,0-4 0 15,0 1 0-15,0 0 0 16,-4 2 0-16,1-5-2 15,-1-1 0-15,4-5-1 16,-3-4 1-16,3-3-1 16,0-7 0-16,0-2-4 0,0-1 1 15,0-8-6-15,0-4 0 16,-7-4-11-16,-1 1 1 16</inkml:trace>
  <inkml:trace contextRef="#ctx0" brushRef="#br4" timeOffset="302119.1422">15857 17228 18 0,'-24'3'9'0,"10"6"11"0,10-9-3 0,1 0-13 15,-1-3 1-15,0 3 2 16,1 0 1-16,3 0-8 16,0 0 0-16,0 0 6 15,0 0 1-15,7 0-1 16,0 0 0-16,4 0 0 15,10-6 0-15,7 6-1 16,4-3 0-16,14-7-1 16,10-2 1-16,11-7-2 15,14 0 1-15,7-6-2 16,4 3 0-16,7-3-1 16,0 0 0-16,7 9-1 15,-8-3 0-15,-9 1 0 16,-8-1 0-16,-7 13 0 15,-18-1 0-15,-10-2-1 16,-11 3 1-16,-10 2-1 16,-7 4 0-16,-8 0-1 0,-6 0 0 15,-4 0-2-15,-4 0 0 16,-3 0-5-16,4 0 1 16,-1-6-11-16,1 0 1 15</inkml:trace>
  <inkml:trace contextRef="#ctx0" brushRef="#br4" timeOffset="304146.5136">16362 17535 36 0,'-11'6'18'0,"4"-15"-10"15,7 9 19-15,0 0-25 0,0-6 1 16,4-4 1-16,3-2 1 16,0-4-6-16,3 0 1 15,5 1 4-15,2-4 0 16,11-3-1-16,-3 0 0 16,0 3 0-16,-1 0 0 15,1 10-1-15,0-1 1 16,3 7 0-16,0 6 0 15,1 4 0-15,-5 5 1 16,4 7-1-16,-3 3 0 0,-4 6 1 16,0 7 0-1,-10 6-2-15,-7 2 1 0,-8 8-1 16,-7-4 0-16,-10 0-1 16,-7 3 0-16,-4-3-1 15,-3-6 0-15,-7-4-1 16,-8 4 0-16,-3-13-1 15,-3-6 1-15,0-6-1 16,6-10 1-16,4-6-2 16,4-3 0-16,3-6 0 15,11-10 0-15,7 0-1 16,7-6 1-16,10-3 0 16,8 6 1-16,10-3 1 15,3 0 1-15,12-4 2 16,6 7 1-16,7 7-1 15,1 2 1-15,2 10 1 16,1-3 0-16,4 6-1 16,-4 9 1-16,-4-3-2 0,0 4 0 15,-3-4-1-15,-7 0 0 16,0 1-1-16,-11 2 0 16,0-3-3-16,0-3 0 15,4 7-6-15,-4-7 0 16,0-3-7-16,4-3 0 15,-1-7-4-15,-6-8 1 16</inkml:trace>
  <inkml:trace contextRef="#ctx0" brushRef="#br4" timeOffset="305896.5559">17554 15757 23 0,'11'-16'11'0,"-18"7"-4"16,7 9 11-16,0 0-13 15,0 0 1-15,0 0 1 16,-4-3 1-16,1 3-10 16,-8 0 0-16,-3 0 7 15,-7 3 0-15,-11 3-2 16,0 0 0-16,-10 1-1 15,-4 5 1-15,-3 1-1 16,-4 3 0-16,-11-1-1 16,-6-2 0-16,-8-4 0 15,1 1 0-15,-5-4 0 0,8 0 0 16,-3 0 0-16,-1 1 0 16,4 5-1-16,3-6 1 15,8-2 0-15,-1 2 0 16,8-3-1-16,7-3 0 15,6 0 0-15,5 0 0 16,6 3 0-16,4-3 1 16,6 0-2-16,5-3 1 15,-1 6 0-15,4-3 0 16,0 3 0-16,3 0 0 0,1 1 0 16,3 5 0-16,0 0 0 15,0-2 1-15,-1-1-1 16,1 3 1-16,0 1 0 15,4 2 0-15,-1 1 0 16,1 2 0-16,-1 1 1 16,1 6 0-16,-1 3 0 15,1 10 0-15,-1 2-1 16,4 10 1-16,0 10 0 16,0 6 1-16,-7 2-1 15,0 11 0-15,0 2-1 16,-7 0 1-16,3 13-1 15,1-6 1-15,6 3-1 16,4-4 0-16,0 4 0 16,-3-9 0-16,3 8-1 15,0 1 1-15,-4-3-1 16,4-4 1-16,-3-2-1 0,3-1 0 16,-4-9 0-16,4-6 0 15,-3 3 0-15,-1-7 1 16,0 1-1-16,4 0 0 15,-3-10 0-15,3-3 1 16,0-6-1-16,3-7 1 16,-3 7 0-16,8-10 0 15,-1-3 0-15,3-3 0 16,-3-6-1-16,4 3 1 16,3-9-1-16,0 2 1 0,4-5-1 15,-4-7 1-15,10-3-1 16,-6 0 0-16,17 0-1 15,4-9 1-15,4 5-1 16,6-2 1-16,14-3-1 16,4-1 1-16,11-5-1 15,7-4 1-15,10 0-1 16,7 0 1-16,1-6-1 16,-5 9 1-16,5-2-1 15,-5-1 0-15,-2 6 0 16,-5-2 0-16,-9-1 0 15,-12 7 0-15,-3-1 0 16,-10 1 1-16,-8 9-1 16,-3-3 1-16,-7 3-1 15,-4-7 1-15,-7 7-1 16,-3 0 1-16,-4 0-1 16,-3-3 1-16,-4 3 0 0,-4-3 0 15,-3 0 0-15,0-6 0 16,1-1 0-16,-5-6 1 15,1 1-1-15,-4-1 0 16,-4-6 0-16,1-6 1 16,-5-10 0-16,-2-3 0 15,-1-12 1-15,-3-10 0 16,0-9 1-16,3-3 0 16,4-19-1-16,4-3 0 0,-1-10 0 15,4-9 1-15,4 0-2 16,-1-3 1-16,1 3 0 15,3 3 1-15,-3 6-1 16,-1 7 1-16,-3 6-1 16,-3 3 1-16,-1 3-1 15,-3 7 0-15,-4 5-1 16,1-2 0-16,-1 15-2 16,1 7 1-16,-1 3-4 15,0 6 1-15,4 0-7 16,4 6 0-16,6 3-15 15,8 1 1-15</inkml:trace>
  <inkml:trace contextRef="#ctx0" brushRef="#br0" timeOffset="327548.5672">23047 14776 38 0,'-7'0'19'0,"7"-13"-20"16,0 13 19-16,7-3-15 16,-7 3 1-16,7 3 4 15,4-6 1-15,3 3-10 16,0-3 1-16,0-4 6 15,4-2 1-15,-1 3-2 16,4 3 1-16,4-4-4 16,3 1 1-16,4 0-1 15,0-4 0-15,7 1-1 16,3 0 0-16,-3-1-1 16,0 1 0-16,3-1 0 15,-7 1 0-15,-7 3-2 16,-3-1 1-16,-7 7-4 15,-4-9 1-15,0 3-4 16,-3-1 0-16,-8 1-7 0,-3 0 1 31</inkml:trace>
  <inkml:trace contextRef="#ctx0" brushRef="#br0" timeOffset="328111.1227">23312 14500 42 0,'0'-7'21'0,"-4"1"-26"15,8 0 30-15,-1-1-23 16,4 1 0-16,0 0 4 16,4 3 0-16,-1-3-7 15,4-4 1-15,4 4 4 16,0 3 1-16,-1 0-2 16,-2 3 1-16,-5 0-3 15,4 3 1-15,-10 3-1 16,-4 0 0-16,-7 4 0 15,-11 2 0-15,4 1-2 0,-4-1 1 16,-3 4 0-16,-4-3 0 16,4-1 0-16,0-3 0 15,3-2 0-15,4-4 1 16,4-6 0-16,-1-4 0 16,8 1 0-16,3-3 1 15,3-1-1-15,4 1 0 16,0 0 0-16,4-1 0 15,-1 4 0-15,1 3 1 16,0 0-1-16,-1 3 0 16,-3 0 1-16,0 0 0 0,-3 3-1 15,-1 0 1-15,-3 3-3 16,0 0 1-16,0 1-3 16,-3-1 0-16,-1-3-6 15,1 0 0-15,-1 0-9 16,1-3 0-16</inkml:trace>
  <inkml:trace contextRef="#ctx0" brushRef="#br0" timeOffset="328720.4427">23290 15080 44 0,'-17'3'22'0,"13"-6"-27"0,4 3 33 16,4-7-24-16,3-2 0 15,3 0 2-15,5-4 1 16,-1-3-9-16,3 1 1 0,8 2 6 16,3-3 0-16,-3 1-2 15,0 2 1-15,-1 4-1 16,-3 3 1-16,-3-1-1 16,-7 7 0-16,-4 10 0 15,0-1 0-15,-7 4-2 16,-7 2 1-16,-4 1-2 15,-7 0 1 1,-6 3-3 0,-1-4 1-16,4-5-2 15,3-4 1-15,4-6 0 16,4-3 0-16,3-4 1 16,3 1 0-16,4 0 1 15,0 0 1-15,4 3 1 16,-4 3 1-16,3 0 1 15,1 6 0-15,-1 0-1 16,-3 3 1-16,0 4-2 16,0 3 1-16,0-1-3 15,-3-2 0-15,-1-1-6 0,1-2 1 16,-1-1-6-16,4-2 1 16,0-4-11-16,0-3 1 15</inkml:trace>
  <inkml:trace contextRef="#ctx0" brushRef="#br0" timeOffset="329126.6893">24091 14293 52 0,'7'-10'26'0,"-10"13"-27"15,10-9 41-15,-4 0-35 16,4 3 0-16,-7 3 3 15,11 9 1-15,0 4-11 16,-1 18 0-16,-3 3 8 16,-3 10 0-16,-4 16-4 15,-7 3 1-15,-4 12-4 0,-3 3 1 16,-4-6-5-16,1-6 0 16,-1-6-6-16,-7-10 1 15,4-12-8-15,7-13 0 16,0-16 0-16,10-12 1 15</inkml:trace>
  <inkml:trace contextRef="#ctx0" brushRef="#br0" timeOffset="329595.4899">24490 14321 60 0,'0'-16'30'0,"3"-3"-50"15,4 13 64-15,4 6-40 16,-11 0 0-16,0 0 5 16,4 3 1-16,3 3-11 15,-7 7 0-15,0 6 7 16,-4 6 0-16,1 6-2 16,-5 10 1-16,1 6-4 15,4 6 0-15,-4 4-1 16,7-1 1-16,3 1-2 15,4-4 1-15,11-6-1 16,3-3 0-16,11-6-1 16,3-7 1-16,1-9-2 15,2-10 0-15,5-12-1 0,-1-6 1 16,0-10 0-16,-3-12 0 16,-4 0 1-16,-3-6 0 15,-7-7 1-15,-4 3 0 16,-10-6 2-16,-11 0 1 15,-7 0 0-15,-18 1 1 16,0 2 0-16,-3-3 0 16,-7 3 0-16,-4 10 0 15,0-4-2-15,0 10 0 16,4 6-4-16,0 7 0 0,6 6-6 16,15-1 1-16,4 10-12 15,10 7 1-15</inkml:trace>
  <inkml:trace contextRef="#ctx0" brushRef="#br0" timeOffset="334170.9387">22363 13897 9 0,'3'16'4'0,"4"3"1"0,-7-16 4 15,0 0-5-15,4 7 0 16,-4-1 2-16,0 0 0 16,7 4-8-16,-7 0 1 15,0 9 5-15,3-1 0 16,1 5-2-16,3-1 1 0,0 9 0 16,-4 1 0-16,1 2-1 15,-4 10 1-15,0 0 0 16,-4 3 1-16,1-2-2 15,-1-1 1-15,1 0-1 16,-1 3 1-16,4 3-2 16,-3 7 1-16,-1-7-1 15,4 3 1-15,0-2-1 16,4-1 1-16,-1 0-1 16,1-6 0-16,-1-3-1 15,4-3 1-15,-3 0-1 16,0 6 1-16,-1-3-1 15,1 3 1-15,-4 0-1 16,0 0 1-16,0-6 0 16,0 3 0-16,0-4-1 15,-4-2 1-15,4 3-1 16,-3-7 1-16,3-2-1 16,0-4 1-16,0-6-2 0,-4-3 0 15,4 6-2-15,0-10 0 16,0-5-3-16,0-1 1 15,4-3-8-15,-4-2 0 16</inkml:trace>
  <inkml:trace contextRef="#ctx0" brushRef="#br0" timeOffset="335908.3472">25876 13527 12 0,'-7'-3'6'0,"7"16"9"16,0-13-2-16,0 6-7 15,0-3 0-15,4-3 3 0,3-3 0 16,0 6-12-16,3-3 1 16,5 3 7-16,2-6 1 15,11 0-3-15,1-3 0 16,2-4-2-16,1 1 0 15,7-3 0-15,0-1 0 16,0 0-1-16,-4 1 1 16,-3 2-1-16,-1 4 0 15,-6 0 1-15,-4 0 0 0,-3 3 0 16,-4-1 1-16,0 4 1 16,-3 0 0-16,-1 0 1 15,-6 0 0-15,3 7 0 16,-4 2 1-16,-3 4-2 15,0 2 0-15,0 14 0 16,0-1 0-16,0 3-1 16,0 4 1-16,0 8-2 15,0 1 1-15,0-6-1 16,4 0 0-16,-4-4-2 16,3-3 1-16,-3-2-2 15,4-1 0-15,-1-3-4 16,1-3 1-16,-1-3-7 15,1-4 0-15,0-2-6 16,3-7 1-16</inkml:trace>
  <inkml:trace contextRef="#ctx0" brushRef="#br0" timeOffset="336542.3085">25351 14506 44 0,'-4'-3'22'0,"18"3"-27"15,-7-3 37-15,7-1-29 16,4-2 1-16,7 0 0 16,10-4 0-16,4 1-6 15,3-3 0-15,4 5 2 0,-4-2 1 16,-3-7-6-16,0 16 0 15,-7-6-8-15,-4 3 0 16,-7 3 0-16,-7 9 0 16</inkml:trace>
  <inkml:trace contextRef="#ctx0" brushRef="#br0" timeOffset="336774.3706">25411 14848 46 0,'-4'0'23'0,"18"0"-41"0,-3 0 50 0,3 0-31 16,7-4 1-16,0 1-1 15,7-3 1-15,11 0-4 16,0-4 1-16,3 1-4 15,1 3 0-15,-1-4-6 16,-3 1 0-16</inkml:trace>
  <inkml:trace contextRef="#ctx0" brushRef="#br0" timeOffset="337312.6405">25982 14340 45 0,'-14'-4'22'0,"10"17"-29"16,4-13 41-16,8 0-28 15,-1 0 0-15,3 0 2 16,4 0 1-16,4 0-11 0,7 0 0 15,3-6 8-15,11-1 1 16,6-2-4-16,8 0 1 16,4-4-1-16,3-6 0 15,3 1-2-15,8 2 1 16,10 3-1-16,-3-6 0 16,-1 7-1-16,-10-1 0 15,0 4 0-15,-7 3 0 16,-7-1-2-16,-3 4 0 15,-12 3-3-15,-6-6 1 0,-7 6-5 16,-4 0 1-16,-7 0-11 16,-3-6 1-16</inkml:trace>
  <inkml:trace contextRef="#ctx0" brushRef="#br0" timeOffset="338061.3467">26868 14754 45 0,'10'-10'22'0,"-17"4"-31"0,4 0 31 16,3-4-19-16,-4-2 1 15,-3-1 1-15,-4-3 1 16,-3 1-7-16,0-4 0 15,0 0 5-15,-7 0 0 16,3 0-2-16,1 7 1 0,-8 3-2 16,-3 5 1-16,-1 8-1 15,-2 5 0-15,-1 3 0 16,4 7 0-16,3 6 1 16,4 0 0-16,3 7-1 15,8-1 1-15,3 4-1 16,3-4 1-16,4 0-2 15,7-2 1-15,4-1-3 16,6-12 0-16,5-1-1 16,2-9 0-16,1-9-1 15,7-3 1-15,3-10 0 16,-7-2 0-16,4-1 1 16,-4-3 1-16,-3 0 1 15,-4-3 1-15,-3 0 1 16,-8 0 1-16,1 6 0 15,-4 3 1-15,0 0 0 16,0 7 0-16,0 0 0 0,0 9 1 16,4 6 0-16,-8 10 0 15,4 6-1-15,4 15 0 16,-1 13-1-16,1 0 0 16,0 4-1-16,-1-1 0 15,-3-6-3-15,4 0 1 16,-8-6-4-16,1-3 0 15,-4-7-9-15,-4-12 1 16,1-10-8-16,-11-15 0 16</inkml:trace>
  <inkml:trace contextRef="#ctx0" brushRef="#br0" timeOffset="339592.5324">27608 12929 24 0,'4'-10'12'0,"-1"4"-9"0,-3 6 7 16,0 0-4-16,-3-3 1 16,-1 0 5-16,-3-1 0 0,-3 1-14 15,-4 0 1-15,-8 0 9 16,-2 3 1-16,-11 0-3 16,-15 0 0-1,-45 6-3 1,7 1 1-16,-8-1-3 15,-6 0 1-15,3 4-2 16,-3-7 1-16,10 0-1 16,4 6 1-16,0 1-1 15,7-7 0-15,-4 3 0 16,15-3 1-16,6 0-1 16,8 0 0-16,6 1 0 15,4 2 0-15,8 0 0 16,2 0 0-16,8 4 0 15,3-4 1-15,4 3-1 16,4 1 1-16,2-1-1 16,-2 1 1-16,6 2 0 15,4-6 0-15,0 7 0 16,4 3 0-16,-1 9-1 0,1 0 1 16,-1 3 0-16,0 7 0 15,4 5 0-15,0 7 1 16,-3 7-1-16,3 15 1 15,0 12-1-15,0 4 1 16,0 6-1-16,0 6 1 16,3 7-1-16,5 2 0 15,-1 4 0-15,3-3 0 16,4-1-1-16,4-2 0 0,-4-4 1 16,-3 3 0-16,-1-12-1 15,-3-3 0-15,0-6 0 16,0 2 0-16,-3-5 0 15,-4-1 0-15,-4-3 0 16,-6-2 0-16,-1-8 0 16,1-2 0-16,-1-3-1 15,4-4 1-15,0-9 0 16,3-9 0-16,4-1-1 16,4-15 1-16,3 0-1 15,4-6 1-15,3 0 0 16,7-10 0-16,0 0 0 15,0-3 0-15,0-6 0 16,8 0 0-16,-1-6 0 16,7-1 0-16,4 1-1 15,0-4 1-15,-1-2 0 16,1 2 0-16,4 1 0 0,6-1 0 16,4 4 0-16,7-1 0 15,10 4 0-15,8 0 0 16,3-1 0-16,7 1 0 15,1 0 0-15,13 6 0 16,0-3 0-16,-7 0 1 16,-3-1-1-16,-7 4 0 15,-4 0 0-15,-14 0 0 16,-14 0 1-16,-7 0 0 16,-4 0-1-16,-10 0 1 0,-4 0 0 15,-10 0 0-15,-1 0 1 16,-6 0 0-1,-8-6-1 1,1-3 0-16,-4-1 0 16,0-2 1-16,-4-10-2 15,1-9 1-15,-1-7-1 16,4-6 0-16,0-9 0 16,0-10 0-16,-3-9-1 15,-1-22 1-15,4-3 0 16,-3-13 1-16,3-6-1 15,-4-10 1-15,4-15-1 16,0 0 1-16,0-13 0 16,4-5 0-16,-1 2 0 15,1 13 1-15,3-4 1 16,-4 10 0-16,1 10 0 16,-4 12 1-16,-4 15-1 0,1 10 0 15,-1 10-1-15,1 15 0 16,-1 9-4-16,1 4 0 15,-1 12-5-15,1 7 1 16,-1 6-10-16,1 12 1 16,-1 10-9-16,1-1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8T17:54:04.7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14355 14528 44 0,'-18'12'22'0,"0"-15"-17"0,18 0 23 16,-3-3-26 0,-1 0 1-16,4-1 2 15,4-2 0-15,-1-4-6 16,8 1 1-16,6-7 3 16,12-6 1-16,6-7-2 15,7 4 0-15,11-3-1 16,7 0 0-16,0 2-1 15,0 7 0-15,-3 7 0 16,-4 5 0-16,-4 4-1 16,-7 12 0-16,-3 4-1 15,-14 12 0-15,-11 15-2 16,-11 4 0-16,-13 9 0 16,-8 4 1-16,-17 5-1 0,-11 4 1 15,0 0 1-15,-10-4 0 16,3-9 2-16,0-6 0 15,7-12 0-15,4-7 0 16,6-3 2-16,12-7 1 16,6-2-1-16,11-4 0 15,11-3 1-15,10 1 0 16,10-4 0-16,15 0 0 16,11 6-1-16,10 4 0 15,-4 3 0-15,-3 2 0 0,0 4 0 16,-7 4 1-16,-4 2 0 15,-7 0 1-15,-14 3-1 16,-10 7 1 0,-36 22 0-1,-21-7 0-15,-14-6-1 16,-10-3 1-16,-11-10-3 16,0-12 0-16,-8-9-5 15,5-13 1-15,-4-7-11 16,14-14 1-16,14-17-8 15,17-15 1-15</inkml:trace>
  <inkml:trace contextRef="#ctx0" brushRef="#br0" timeOffset="2181.3264">16048 13386 48 0,'-11'-6'24'0,"11"-13"-17"0,0 13 39 0,4 0-43 0,-4-4 1 16,3 1 3-16,4-4 0 16,4-9-9-16,7 0 1 15,6-3 5-15,5-3 0 16,9 0-2-16,5-3 0 16,10 2-2-16,10-5 1 15,-3 9-1-15,4 9 1 16,-8 7-2-16,-3 12 1 15,-7 9-1-15,-7 13 0 16,-8 16 0-16,-6 6 0 0,-7 10-1 16,-15-1 1-16,-10 13 0 15,-10 10 0-15,-8-4-1 16,-7 0 0-16,-14-6 0 16,0-3 1-16,-7-13-1 15,-3-9 0-15,0-13 0 16,3-9 1-16,3-12 0 15,8-10 1-15,3-13 0 16,11-2 1-16,7-7 0 16,7-3 1-16,14 3 0 15,10-7 0-15,8 4 1 16,14 3 0-16,17 4 0 16,11 8 0-16,0 10-1 15,7 10 1-15,-4 11-1 16,-3 8 0-16,-7 2-2 15,0 0 1-15,-10 1-3 16,-5-4 1-16,-6-3-5 0,-11-3 1 16,0-3-8-16,-10-7 1 15,-4-2-8-15,-21-4 0 16</inkml:trace>
  <inkml:trace contextRef="#ctx0" brushRef="#br0" timeOffset="2665.7167">15685 14543 53 0,'7'0'26'0,"38"0"-25"16,-27-3 44-16,7 0-43 15,14-3 1-15,3 0 4 16,11-4 1-16,14 1-8 0,0 3 1 16,18-1 5-16,6-2 1 15,12-1-2-15,6 1 1 16,14 0-2-16,1 2 1 16,-1-2-3-16,-6 0 1 15,-4-1-1-15,-4 1 0 16,-3-1-1-16,-18 1 0 15,-7 6-4-15,-7 0 1 16,-14-4-4-16,-10 4 0 16,-12 3-6-16,-6-3 0 0,-11 0-11 15,-10 3 0-15</inkml:trace>
  <inkml:trace contextRef="#ctx0" brushRef="#br0" timeOffset="3805.2041">16418 15089 63 0,'-14'22'31'0,"-11"-9"-44"16,18-13 48-16,0 0-37 0,0 0 1 16,-3-4 2-16,3-2 1 15,3 0 1-15,1 0 1 16,6-1 0-16,8-2 1 15,10 0 1-15,11-1 0 16,10 1-1-16,7-1 1 16,8 1-2-16,6 0 0 15,4 2-2-15,-7 1 1 16,0 3-2-16,-3 3 1 16,-8 3-4-16,-7 3 1 0,-13 7-2 15,-8 2 1-15,-7 7-2 16,-11 3 1-16,-10 7-1 15,-10-1 0-15,-11 10 1 16,-11-10 0-16,0-2 1 16,0-1 0-16,4-3 1 15,0-6 0-15,3-4 0 16,4-2 1-16,6-7-1 16,5 7 1-16,3-7-1 15,10 0 1-15,8 4 0 16,10 2 1-16,7 4 0 15,11 6 0-15,3 0 0 16,4 9 1-16,14 1 0 16,-7 5 0-16,-1 1 0 15,-9-1 0-15,-8 10 0 16,-10-6 0-16,-8 6 0 16,-10 3 1-16,-14-3-1 15,-14 0 1-15,-14-3-2 0,-11-3 1 16,-11-3-2-16,-3-7 1 15,-7-3-5-15,-7-6 1 16,-4-6-7-16,8-7 1 16,-1-9-12-16,14-12 0 15</inkml:trace>
  <inkml:trace contextRef="#ctx0" brushRef="#br0" timeOffset="8301.0883">16252 16760 27 0,'8'7'13'0,"9"-10"-4"15,-17 3 5-15,0 0-11 0,0 0 1 16,0 0 3-16,-3 0 0 16,-1 0-7-16,1 0 0 15,-1 0 6-15,1 0 1 16,-1 0-2-16,-3 0 1 16,0-4-1-16,0 1 0 15,0 0-2-15,0 0 1 16,-4 0-2-16,-3-3 1 15,-4-1-2-15,-3-2 1 16,-3-4 0-16,-1 7 0 0,-3-6-1 16,-4-7 0-16,-3 0 0 15,-8 0 0-15,-10-6 0 16,4 0 0-16,-4-6-1 16,0-1 1-16,-3 4-1 15,-1-6 1-15,1 2 0 16,-4 1 0-16,-7-4-1 15,-7 10 0-15,7-3 0 16,0 0 1-16,0 3-1 16,3 0 0-16,1 3 0 15,3 0 0-15,-4 0 0 16,-3 0 1-16,4-3 0 16,6 0 0-16,4 0-1 15,4 6 1-15,7-3 0 16,-1 6 0-16,8 4 0 15,7-4 0-15,-1 3-1 0,5 4 1 16,6 0-1-16,-3 2 0 16,7 4 0-16,3 0 1 15,4 0-2-15,0 0 1 16,0 3 0-16,4-3 0 16,-1-4 0-16,1 7 1 15,-1 0-1-15,0 0 0 16,4 0 0-16,0 0 0 15,0 0 0-15,-3 0 0 16,3 0 0-16,0 0 0 0,0 0 0 16,-4 0 0-16,4 0 0 15,0 0 1-15,-3 0-2 16,3-3 1-16,-4 3 0 16,4 0 0-16,0-3 0 15,0 3 0-15,0-3 0 16,-3 6 0-16,3-6 0 15,-4 3 0-15,1-3 0 16,-1-7 0-16,1 7 0 16,-1-3 1-16,1 3-1 15,-1 3 0-15,4-3 0 16,-3-4 0-16,-4 1-1 16,0 3 1-16,-4 0 0 15,4 0 0-15,0 0 0 16,3-7 1-16,-3 10-2 15,0-3 1-15,0 0 0 16,4 0 0-16,-4 0 0 16,-1 3 0-16,5 0 0 0,-1 0 0 15,1 0 0-15,3 0 0 16,0 0 0-16,0 3 0 16,0 0 0-16,0 3 0 15,3 4 0-15,1 2 0 16,3 4-1-16,0 9 1 15,-3 0 0-15,6 10 0 16,4 2 0-16,0 4 0 16,1 9 0-16,-1-3 0 0,0 0 0 15,0 6 0-15,0 1 0 16,-3-1 0-16,-1 0 0 16,-3-2 1-16,0-11-1 15,0-8 0-15,-3-1 1 16,-1-9 0-16,-3-3 0 15,0-7 0-15,0-5 0 16,-3-4 1-16,-1-10-1 16,1-2 1-16,-1-7-1 15,-3-6 1-15,0-6-2 16,0-3 0-16,-4-7-1 16,1-3 1-16,-4-2-1 15,3-8 1-15,-3 4-1 16,4 10 0-16,-1-26 0 15,4 7 0-15,0-7 0 16,3 3 0-16,-3 10 0 16,4 3 1-16,3 9-1 15,3 4 1-15,-3 6 0 0,4 6 0 16,-1-3-1-16,1 9 1 16,-1 0 0-16,1 7 0 15,-4 0 0-15,7 2 0 16,0 1-1-16,-3 3 1 15,3 3 0-15,0 3 0 16,0 0 0-16,3 3 0 16,4-2 0-16,0-1 0 0,4 0 0 15,3 0 1-15,4 3-1 16,3 0 1-16,-3-6 0 16,3 0 0-16,-3 0-1 15,3-3 1-15,4 0-1 16,-4 0 1-16,0-3-2 15,4 0 1-15,-4-4-2 16,0 4 1-16,1-4-3 16,-5 1 1-16,-2 0-4 15,-1-1 1-15,0 1-8 16,0-1 1-16,0 1-6 16,-3-4 0-16</inkml:trace>
  <inkml:trace contextRef="#ctx0" brushRef="#br0" timeOffset="9932.874">15367 16735 37 0,'0'4'18'0,"0"-1"-15"16,0-3 26-16,-4 0-27 0,1 0 1 16,-1 0 4-16,-3 0 0 15,0 3-8-15,-3 0 0 16,-1 3 5-16,-3 0 1 16,0 1-2-16,-4 8 0 15,-3-2-3-15,0 0 1 16,0 5-2-16,0 1 1 15,-1 0-2-15,5-3 1 16,-1-4-3-16,1 10 0 0,-1-6-2 16,0-4 0-16,4 1-3 15,4-7 1-15,3-6-6 16,3-6 1-16</inkml:trace>
  <inkml:trace contextRef="#ctx0" brushRef="#br0" timeOffset="10353.9812">15039 16532 35 0,'0'3'17'0,"3"-3"-17"15,-3 0 29-15,4 6-27 0,-4-3 0 16,4 0 3-16,-1 7 1 16,1 5-5-16,-1-2 0 15,1-1 5-15,3 7 0 16,0 0 0-16,0 3 0 15,3 0-1-15,1 6 0 16,3 0-2-16,0-3 1 16,4 4-3-16,-1-4 1 15,5 3-2-15,-5 0 0 16,1-6-3-16,3 3 0 0,-7-6-4 16,4-3 1-16,-4-1-8 15,0-5 1-15,-3-10-4 16,-1-6 0-16</inkml:trace>
  <inkml:trace contextRef="#ctx0" brushRef="#br0" timeOffset="12728.9864">14002 13785 27 0,'-4'3'13'0,"11"-25"-7"16,-7 22 17-16,4-3-22 16,3-4 1-16,-4 4 2 15,8-6 0-15,0 3-4 16,3-7 1-16,3 4 3 16,4-1 0-16,4-2 0 15,7-7 1 1,21-19-1-1,0 7 0-15,0 3-1 16,0-1 1-16,-4 1-2 16,7 0 0-16,-3 3-1 15,0-3 0-15,0 3-1 16,0-7 1-16,-7 4-1 0,0-3 0 16,0 2 0-16,0 4 1 15,-1-3-1-15,1-3 0 16,-7 6 0-16,7-4 1 15,0 4-1-15,-4-6 0 16,0 9 0-16,1-6 0 16,-8 6 0-16,4 0 0 15,-4 3 0-15,-3 3 0 16,-4-2 0-16,0 2 1 16,1-3-1-16,-5 3 1 0,1 1-1 15,0-1 1-15,-4 0-1 16,0 1 1-16,0 2-1 15,-3 1 0-15,-1-4 0 16,1 3 0-16,0 1 0 16,-4 2 1-16,3-2-1 15,-2 3 0-15,-1-1 0 16,0-2 0-16,0 2 0 16,-4 7 1-16,5-6-1 15,-1-1 0-15,0 1 0 16,0-1 0-16,-3 1 0 15,-4 3 1-15,0-4-1 16,0 4 0-16,-4 0-1 16,1-1 1-16,-1 4 0 15,1-3 0-15,-4 6 0 16,0 0 0-16,0 0-1 16,0 0 1-16,0-6 0 15,-4 3 0-15,1-4-1 16,-1 1 0-16,-3 0 0 0,-3-4 1 15,-1 1-1-15,0-4 0 16,-6 4 0-16,-1 3 1 16,0-4-1-16,-3-2 1 15,0 6-1-15,0-4 1 16,-4 7-1-16,1 0 0 16,-1 3 0-16,4-6 0 15,0 9 0-15,3-3 1 0,4 0-1 16,0 3 1-16,3 0 0 15,1-3 0-15,2 0 0 16,5 0 1-16,-1 0-1 16,1 0 0-16,3 0 0 15,0 0 1-15,3-3-1 16,1-3 1-16,-1-4-1 16,5 10 0-16,-5-3 0 15,4-3 0-15,0 6-1 16,0 0 1-16,0-3 0 15,0 3 0-15,0 0 0 16,4 0 1-16,0 3-1 16,-1 0 0-16,4-3 0 15,0 0 0-15,0 0 0 16,1 3 0-16,-1-3 0 16,-4 0 0-16,8 0 0 15,0-3 0-15,-1 3 0 16,1 0 1-16,-1 0-1 0,-2 0 0 15,-1-3 0-15,-4 3 1 16,4 3-1-16,1 0 1 16,-8-6-1-16,3 3 1 15,-3 0-1-15,0-3 1 16,4 3-1-16,-4 6 0 16,-4 0 0-16,1 4 1 15,3 5-1-15,-3-2 1 16,-1 3-1-16,-3 2 1 0,0 8-1 15,-3 2 1-15,-1 3-1 16,-3 4 1-16,-4-1-1 16,-3 4 1-16,4 3-1 15,-4-1 1-15,3 4-1 16,0-3 1-16,1-3-1 16,-1-4 1-16,1-3-3 15,-1-12 0-15,4-9-14 16,7-42 0-16</inkml:trace>
  <inkml:trace contextRef="#ctx0" brushRef="#br0" timeOffset="13597.855">14460 12706 28 0,'0'0'14'0,"0"0"-2"16,0 0 5-16,0 3-14 15,4 0 1-15,-4 0 3 16,3 0 0-16,-3 1-8 0,0-4 1 16,4 3 5-16,3 0 1 15,0 0-2-15,4 0 0 16,-1-3 0-16,4 0 0 16,4 0-2-16,3 0 1 15,4 0-1-15,0 0 0 16,-1 0-1-16,4 0 1 15,1-3-2-15,-1 0 1 16,0 6-1-16,0-6 0 0,-3 0-1 16,-4 0 0-16,-3-4-2 15,-4 1 1-15,0 0-3 16,0-1 0-16,-3-2-4 16,-1-3 0-16,1-1-7 15,-4-3 1-15</inkml:trace>
  <inkml:trace contextRef="#ctx0" brushRef="#br0" timeOffset="14082.2442">14725 12342 22 0,'-7'0'11'0,"-7"-12"-10"0,14 12 10 15,0 0-11-15,0 0 1 16,-4 0 5-16,1 3 0 0,-1 0-4 16,1 3 0-16,3 0 3 15,0 7 1-15,-4-1 0 16,1 4 1-16,6 6-3 16,-3 3 1-16,0 7-2 15,0-1 0-15,-3 7-1 16,3-1 1-16,0 1-1 15,0-4 0-15,3 4-1 16,1 0 0-16,-4-4-1 16,3 1 1-16,4 5-1 15,-3-5 0-15,-1-10-4 16,-3 3 1-16,7 3-7 16,-7-5 1-16,7-11-5 15,-3-2 0-15</inkml:trace>
  <inkml:trace contextRef="#ctx0" brushRef="#br0" timeOffset="23238.7797">21304 12753 68 0,'0'0'34'0,"0"-6"-27"0,0 6 35 16,4-7-42-16,-4 7 1 15,0 0 0-15,3 0 1 0,1 4-2 16,3 2 0-16,0 9 1 15,7 11 1-15,0 11-1 16,-3-12 1-16,6 35-2 16,-2 12 1-16,-1 3-1 15,0 4 1-15,-4-4-2 16,1-9 1-16,-1 6-2 16,-2 0 1-16,2-3-3 15,-3 0 1-15,-3-3-3 16,-1-7 0-16,1-8-4 15,-1-14 0-15,4-15-9 16,4-25 1-16</inkml:trace>
  <inkml:trace contextRef="#ctx0" brushRef="#br0" timeOffset="23613.7961">21890 12640 57 0,'7'-6'28'0,"-4"3"-31"0,-3 3 47 16,0 0-42-16,8-4 1 31,6 14 4-31,-4 6 0 16,8 9-8-16,-8 9 0 0,1 13 4 15,0 13 1-15,-1 12-1 16,1 9 0-16,-4 4-3 16,3 3 0-16,1-7 0 15,-4-5 1-15,4 2-4 16,-1-3 1-16,-3-9-4 16,0-6 0-16,0-7-8 15,-3-12 0-15,-4 3-6 16,3-19 1-16</inkml:trace>
  <inkml:trace contextRef="#ctx0" brushRef="#br0" timeOffset="24191.8767">20362 14509 59 0,'0'0'29'15,"18"-6"-34"-15,-11-1 55 0,4 1-48 16,6 0 1-16,8-4 3 16,7 1 1-16,3-3-7 15,14-1 0-15,15-9 5 16,13 6 0-16,12-6-1 15,9 0 1-15,26-6-1 16,-1 0 0-16,8-10-1 16,14 7 0-16,3-7 0 15,7 4 0-15,4-1-1 16,7-2 0-16,-11 2-1 16,-4 1 0-16,-2-1-1 15,-8 1 1-15,-18 9-1 0,-13 3 0 16,-8 6-2-16,-17 4 0 15,-15 2-2-15,-10 4 1 16,-11-4-3-16,-13 7 0 16,-8 3-5-16,-10 0 1 15,-8-3-4-15,-6 6 1 16,-11 0-8-16,-11 1 0 16</inkml:trace>
  <inkml:trace contextRef="#ctx0" brushRef="#br0" timeOffset="24879.454">21654 14650 66 0,'-25'6'33'0,"18"-24"-36"16,10 14 59-16,4-2-54 15,7-3 0-15,8-1 4 16,6-5 0-16,11 2-7 16,14-3 1-1,42-6 4 1,-3 4 0-16,-11 5-2 0,-4 4 0 15,-10 2-4-15,-10 7 1 16,-8 7-2-16,-7 5 0 16,-13 7-1-16,-15 3 0 15,-14 12 0-15,-14 10 1 16,-11 0 1-16,-10 6 1 16,-11 4 0-16,-4-4 0 15,1-6 0-15,-7 0 1 16,3-10 0-16,0-2 0 15,10-7 0-15,1-6 0 16,17-4 0-16,11 1 0 0,7-4 0 16,18 1 1-16,10-1-1 15,14 4 1-15,11-3 0 16,11 2 0-16,13 4-1 16,8 6 1-16,10 7 0 15,-3-7 0-15,-1 6-1 16,-10 0 1-16,-10 4-1 15,-11-4 0-15,-14 7-1 16,-11-4 1-16,-14 4-1 16,-18 3 1-16,-13-4 0 15,-15-2 1-15,-17-4-1 16,-25 1 0-16,-11-4-1 16,-10-3 1-16,-8-3-3 15,-6 0 0-15,0 0-4 16,-1-3 1-16,11-10-11 15,8-3 1-15,3 1-3 16,17-4 1-16</inkml:trace>
  <inkml:trace contextRef="#ctx0" brushRef="#br0" timeOffset="26661.9794">22849 12072 63 0,'53'-6'31'0,"-24"-6"-29"16,-19 5 32-16,8 1-34 0,-4-6 1 15,-4-1 1-15,-2 4 0 16,-5-1-2-16,-6 1 1 16,-12 3 1-16,-9-1 0 15,-12 4 0-15,-6 3 0 16,-11 3-1-16,-10-3 1 15,-18 7-2-15,-18-7 1 16,-11 0-1-16,-17 3 0 0,-14 0 0 16,-7 3 0-16,-11 0 0 15,-6 1 0-15,2 2-1 16,-2 0 1-16,2 4 0 16,8 3 0-16,3-7 0 15,18 7 1-15,7-10-1 16,4 0 0-16,6 1 0 15,15 2 1-15,10-3-1 16,11 4 1-16,11 2 0 16,10 4 1-16,7-4 0 15,7 1 0-15,11-4 0 16,6 1 1-16,5-1 0 16,3 4 0-16,6-4-1 15,5 4 0-15,-4 5-1 16,3 4 1-16,1 3-2 15,6 19 1-15,1 16-1 16,-8 22 1-16,4 21-1 0,0 29 0 16,0 31 0-16,0 19 0 15,3 28-1-15,4 6 0 16,0 22-1-16,4 1 1 16,-1-1-1-16,4 4 0 15,0-10-1-15,-3-4 1 16,3-21 0-16,0-12 0 15,0-13 0-15,4-22 0 16,-1-16 0-16,1-22 1 16,3-15 0-16,0-10 0 0,4-19 0 15,3-9 1-15,7-9 0 16,7-13 1-16,8-9 0 16,13-7 0-16,15-15 0 15,6-10 0-15,19-9-1 16,16-10 1-1,142-24 0 1,-10 8 0-16,3-2 0 16,-7 6 1-16,3 0-1 15,4 6 1-15,0 3 0 16,-7 7 0-16,-7 6 1 16,-15 3 0-16,-2 3 0 15,-19 3 0-15,-17-3 0 16,-7-3 0-16,-14 0-1 15,-18 0 0-15,-7-3 0 0,-21 0 0 16,-18 0-1-16,-7-3 0 16,-17-1-1-16,-11-2 0 15,-14 0-1-15,-15-1 1 16,-13-2 0-16,-11-4 0 16,-11-3 0-16,-3-3 0 15,-10-12 0-15,-11-16 0 16,-8-10-1-16,1-15 1 15,0-22 0-15,-4-29 0 16,0-21 0-16,0-29 0 16,-3-15 0-16,0-4 0 0,-1-21 0 15,5-3 1-15,-1-1-1 16,10-12 0-16,5 6 0 16,6-9 1-16,4 22-1 15,7 15 1-15,7 13 0 16,0 19 0-16,0 12-2 15,-4 16 1-15,1 13-4 16,-1 15 1-16,-3 10-4 16,-3 6 1-16,-1 19-8 15,-3 6 0-15,0 3-10 16,-4 0 1-16</inkml:trace>
  <inkml:trace contextRef="#ctx0" brushRef="#br1" timeOffset="215438.6389">23774 10022 40 0,'-7'-16'20'0,"7"7"-16"15,0 9 21-15,0 0-26 0,0-4 1 16,0 4 0-16,-4 7 0 15,4 2-1-15,0 10 1 16,0 6 0-16,4 16 0 16,3 15-1-16,0 1 1 15,3 5 0-15,4 4 0 16,1-3-1-16,2 0 1 16,1-13 0-16,-4-6 0 0,0-10-1 15,0-6 1-15,0-9 0 16,0-6 1-16,1-10 0 15,2-9 0-15,-3-10 0 16,4-9 0-16,-4-13-1 16,-3-15 1-16,-1 0-2 15,4-13 1-15,-7 3-1 16,0 7 0-16,0 5-1 16,1 8 1-16,-1 8 0 15,0 7 1-15,-7 12-1 16,0 10 1-16,7 12-1 15,-4 7 1-15,8 24 0 16,-1 10 0-16,1 10 0 16,10 2 0-16,-3-2 0 15,-1-1 0-15,1-6 0 16,0-6 1-16,-1-9-1 16,1-10 1-16,0-9 2 0,-1-13 1 15,1-13 1-15,-4-18 0 16,0-16 0-16,-3-9 1 15,-1-19-2-15,-3-3 1 32,-3-29-5-32,-4 23 0 15,0 8-5-15,0 20 1 16,-4 12-4-16,1 13 0 16,-1 9-8-16,1 10 1 0</inkml:trace>
  <inkml:trace contextRef="#ctx0" brushRef="#br1" timeOffset="216002.0625">24423 9849 49 0,'-4'3'24'0,"4"-3"-25"16,0 0 43-16,0 0-41 15,4 10 0-15,-1-1-1 0,4 7 1 16,0 3-2-16,4 6 1 16,-4 9 0-16,0 7 0 15,0 3-2-15,0 6 1 16,-3 10-2-16,3-4 0 15,0 0 0-15,-4-2 0 16,4-10 0-16,-3-7 1 16,0-2 1-16,-1-13 0 15,-3-7 2-15,0-8 1 16,0-10-1-16,0-16 1 0,0-9-1 16,4-13 0-16,3-6-1 15,0 0 1-15,0 0-1 16,7 0 0-16,0 3 0 15,4 3 0-15,3 6 1 16,0 7 0-16,7 6 0 16,-3 7 1-16,-4 5-2 15,0 7 1-15,-3 6-1 16,-1 10 0-16,1 9-1 16,-4 9 1-16,-3 10-1 15,-1 9 0-15,-3-6-2 16,1 0 1-16,-5 0-3 15,-3-4 1-15,0-5-8 16,0-4 0-16,0-6 0 16,-3-3 0-16</inkml:trace>
  <inkml:trace contextRef="#ctx0" brushRef="#br1" timeOffset="216555.6471">25146 10219 37 0,'18'-22'18'16,"-18"13"-21"-16,-4 3 35 0,1-4-31 15,-4-2 0-15,3-1 1 16,-3 1 0-16,-7-4-3 0,0 3 1 16,0 4 1-16,0 3 0 15,-1 6-1-15,-2 6 1 16,-1 3-2-16,0 4 1 16,4 9 0-16,0 6 0 15,4 7-1-15,3-1 1 16,3 4 0-16,4-1 0 15,7 4 0-15,4-3 0 16,3-10 1-16,3 3 0 0,5-9 0 16,6-6 0-16,0-10 0 15,7-9 1-15,1-10 0 16,-1-2 0-16,-3-7-1 16,-8-13 1-16,-2-2-1 15,-5-7 0-15,-3 0-1 16,-7 0 0-16,-3 3 0 15,-4 4 0-15,-14 5-1 16,-4 1 0-16,0 3-1 16,-3 12 1-16,0 3-3 15,0 4 0-15,3 0-6 16,4 5 0-16,0 1-3 16,7 0 1-16</inkml:trace>
  <inkml:trace contextRef="#ctx0" brushRef="#br1" timeOffset="216883.7717">25446 9764 60 0,'10'4'30'0,"-2"8"-38"0,-5-9 63 15,1 4-56-15,-1-4 1 16,1 6-1-16,-1 4 1 16,1 2 0-16,3 4 0 0,-4 9-1 15,1 4 0-15,-1 9-1 16,-3 6 0-16,0 12-3 16,0 7 1-16,-3 0-1 15,-1 0 1-15,1-4-1 16,-1-5 1-16,4-10-1 15,-3-3 1-15,3-10-2 16,0-9 1-16,-4-9-7 16,4-10 0-16</inkml:trace>
  <inkml:trace contextRef="#ctx0" brushRef="#br1" timeOffset="217562.341">25594 10172 42 0,'4'0'21'0,"10"3"-24"31,-4-9 36-31,8 6-33 16,3-3 1-16,0-3 0 0,7 2 0 16,4-2-2-16,-4-3 1 15,4-1 1-15,0-5 0 16,0 2-1-16,-1 1 1 16,-2-4 0-16,2-3 0 15,-6 0-1-15,0 4 1 16,-8-4-1-16,1 3 0 15,-7-3-1-15,-4 4 0 16,-4 2-2-16,-3 7 1 0,-7 3 0 16,-3 9 0-16,-5 7 0 15,-2 2 1-15,-1 4 0 16,-3 6 0-16,-4 6 1 16,8 4 1-16,3 6 0 15,-4 3 1-15,7 3 1 16,1 0 0-16,3-10 0 15,7 4 1-15,3-6-1 16,4-4 1-16,7 0-1 16,4-9 0-16,7-3-2 15,3-6 0-15,0-7-2 16,0-3 0-16,1-12-5 16,2-4 1-16,1-3-10 15,3-2 0-15</inkml:trace>
  <inkml:trace contextRef="#ctx0" brushRef="#br1" timeOffset="219005.1583">23929 10984 43 0,'0'-6'21'0,"3"-16"-13"15,-3 22 31-15,0-6-37 16,4 0 1-16,0-1 0 16,-4 1 1-16,3 3-6 0,-3 3 0 15,11 6 3-15,-4 7 1 16,0 9-3-16,0 9 0 16,3 10-3-16,-3 3 1 15,0-4-1-15,1 1 1 16,-1 0 0-16,0-10 0 15,0-2 1-15,-4-8 0 16,1-5 2-16,-8-13 0 16,4 0-1-16,-3-12 1 0,-1-7-1 15,1-2 0-15,-1-8-1 16,-3-2 1-16,0-6 0 16,0-7 0-16,10 0 1 15,1 4 0-15,0 5 0 16,3-2 1-16,3 6 0 15,4 2 1-15,7 8 0 16,1 2 0-16,2 0-1 16,1 7 1-16,0 3-1 15,-4 9 1-15,0 6-1 16,0 4 0-16,-3 5-1 16,-1 8 0-16,-2 5-2 15,-1 0 1-15,-4 7-1 16,-3-4 0-16,0-2-3 15,-3-4 1-15,-1-3-6 16,-3-6 0-16,0-3-2 16,0-10 1-16</inkml:trace>
  <inkml:trace contextRef="#ctx0" brushRef="#br1" timeOffset="219944.0498">24370 10950 59 0,'3'9'29'0,"8"-2"-42"0,-7-4 62 0,-1 0-50 16,1 3 0-16,3 3-2 16,0 7 0-16,0 6 1 15,0-3 1-15,0 6-3 16,3 0 1-16,5 0 0 15,-5 0 0-15,4 3 1 16,0-9 0-16,4-3 2 16,0-3 0-16,3-7 0 15,-4-6 1-15,5-6-1 16,-5-7 1-16,1-6-1 16,0-9 1-16,-8-7-1 15,4-5 0-15,-3-4 0 16,-1-6 0-16,-3 6 0 15,1 9 0-15,-1 4 0 16,-4 9 0-16,4 0-1 16,0 9 1-16,0 4 0 15,0 6 0-15,4 6 0 16,-1 3 0-16,1 7 0 0,0-1 0 16,-1 7 0-16,1 3 0 15,-1 3 0-15,1 0 0 16,0 10 0-16,-1-4 1 15,1 4-2-15,-4-4 1 16,0-3-1-16,-4 0 0 16,1-6 0-16,-1-3 1 15,-3-3 0-15,0-7 1 16,0-6 1-16,0-9 0 0,0-6 0 16,0-4 1-16,4-9-1 15,-1-10 0-15,1-2 0 16,3 2 0-16,0-6-2 15,4 10 0-15,-1 9-1 16,4-3 1-16,4 3 0 16,-4 6 1-16,0 7-1 15,-3 9 0-15,3 6 0 16,-3 7 0 0,-4 6 0-16,0 6 1 0,0 3-2 15,-4 0 0-15,4-3 0 16,-3 0 0-16,-4-6-1 15,0-6 1-15,3-4 0 16,-3-3 0-16,0-6 1 16,4-12 0-16,-1-7 0 15,4-3 1-15,1-9-1 16,2-1 1-16,1-2 0 16,-1 9 0-16,4 0 0 0,4 6 1 15,-4 9-1-15,0 7 1 16,0 6-1-16,4 7 1 15,-7 9-1-15,6 12 0 16,-3 10-1-16,0 0 0 16,-3 6-1-16,0 0 0 0,-1-3-3 15,1-1 0-15,-4-5-5 16,3-10 1-16,-3-3-7 16,1-6 1-16</inkml:trace>
  <inkml:trace contextRef="#ctx0" brushRef="#br1" timeOffset="220599.8108">25446 10771 56 0,'3'0'28'0,"-3"16"-39"16,0-16 53-16,7 3-42 16,-7-3 1-16,4 3 1 15,0-6 0-15,3 6-3 0,0 13 1 16,3-1 1-16,1 7 0 16,-1 7-1-16,1 5 1 15,0 7-2-15,-4-10 1 16,0 10-1-16,0-7 1 15,0 1-2-15,-4-7 1 16,1-3-1-16,-4-6 0 16,3-6-1-16,-3-7 0 15,0-6 0-15,0-13 0 0,0-5 1 16,0-11 1-16,4-8 0 16,-1-4 0-16,4-3 1 15,4 0 0-15,3 6 0 16,4 7 1-16,6 3 0 15,-2 6 0-15,2 9 0 16,-2 10 1-16,-1 6 0 16,0 10 0-16,4 9 0 15,-8 3 0-15,-3 3-1 16,-3 7 1-16,-4-1-1 16,0-2 1-16,-11 2-1 15,-6-3 1-15,-1-2-1 16,-6-1 1-16,-5-3-1 15,-6-3 0-15,-3-3 0 16,-1-7 0-16,0-2 0 16,0-7 0-16,1-3-2 15,2 0 1-15,5-3-4 16,2-4 1-16,5-2-4 0,6 0 1 16,8-4-5-16,3 0 1 15,10-2-5-15,1 2 0 16</inkml:trace>
  <inkml:trace contextRef="#ctx0" brushRef="#br1" timeOffset="221146.7307">25883 10956 37 0,'4'3'18'0,"6"13"-14"16,-10-16 31-16,7 0-31 16,1 3 1-16,2 0 2 15,4-9 0-15,0 6-9 16,4-6 1-16,0-1 5 16,-1-2 0-16,1 0-3 15,0-1 1-15,-4 1-2 16,0-1 1-16,0-5-1 15,0-4 0-15,0 6-1 16,-3 1 1-16,-1-4-1 16,-3 0 0-16,-3-2 0 15,-1 2 0-15,-3 6 0 16,-3-2 0-16,-1 3-1 16,-3 2 1-16,-3 7 0 0,-4-3 1 15,-1 3-1-15,-2 0 1 16,-1 6-1-16,1 7 1 15,-5-1 0-15,5 4 0 16,3 6 0-16,0 3 0 16,6 0 0-16,1 7 1 15,7 8-1-15,4-2 0 16,7 0 1-16,3 2 0 0,7-5-1 16,-7-7 1-16,11-3-1 15,-4-6 0-15,0-10-3 16,7-9 0-16,0-6-5 15,1-9 1-15,-1-11-8 16,-3-2 0-16</inkml:trace>
  <inkml:trace contextRef="#ctx0" brushRef="#br1" timeOffset="221865.4728">26218 10802 37 0,'-7'-6'18'0,"14"-16"-16"15,1 13 28-15,-1-1-30 16,3 4 0-16,1 0 0 16,-1 0 1-16,4 6-2 0,1 9 1 15,-1 0 0-15,-4 10 1 16,8 9-2-16,-4 4 1 15,0 5 0-15,0 1 0 16,0 3 0-16,0 0 0 16,-3-1-1-16,0-5 0 15,-1-7 0-15,-3-6 0 16,0-3-1-16,4-7 0 16,-8-5 0-16,-3-7 1 0,4-7 0 15,-1-8 0 1,1-39 0-1,-4-2 1-15,0 3 0 16,0-1 1-16,0 7-1 16,0 3 0-16,0 4 0 15,0 5 0-15,4 1 0 16,-1 5 0-16,4 4 1 16,4 7 0-16,3 2 1 15,0 0 1-15,4 7 0 16,3 2 1-16,0 4-2 15,0 3 1-15,-3 7-1 16,-1-1 0-16,-3 0-2 16,1 4 0-16,-5 2-2 15,-3 1 1-15,-3 2-1 16,-4 1 0-16,-4 6 0 16,-3 3 0-16,-3 0 1 0,-8-3 0 15,-3 3 1-15,-4 3 1 16,0-6 0-16,1 3 0 15,-1 1 2-15,4-5 0 16,0-2 0-16,3 0 1 16,7 3 0-16,4-6 0 15,7-4 0-15,7 4 0 16,8-7-1-16,9-2 0 0,4-1-2 16,8-6 1-16,-1-3-4 15,11 3 0-15,-4 0-5 16,8-3 0-16,2-4-9 15,-6 1 1-15</inkml:trace>
  <inkml:trace contextRef="#ctx0" brushRef="#br1" timeOffset="222990.4085">27326 10175 42 0,'7'-9'21'0,"14"12"-22"0,-14-9 30 16,4-1-28-16,7 4 0 15,6-3 1-15,5 0 1 16,6-4-3-16,0-2 1 16,7 2 2-16,4 4 0 15,0 0 0-15,14 0 1 0,4-1 0 16,3 1 0-16,0 0-1 15,10 0 0-15,-3-1-1 16,1 1 1-16,6 0 0 16,3-1 0-16,-3 1-1 15,8-3 1-15,-5 2-1 16,-3 1 0-16,1 3 0 16,2-3 0-16,1 3-1 15,3-4 1-15,-7 7 0 16,0 0 0-16,-3-3 0 15,-7 0 0-15,10-3 0 16,-4 6 0-16,4-6-1 16,-10 6 1-16,-4 0-1 15,4-4 1-15,-11-2-2 16,7 3 1-16,-4 0-1 16,4 3 1-16,-7-3 0 15,-7 0 0-15,-4 0-1 16,1 3 1-16,-1-7-1 15,-3 4 1-15,-4 6-1 0,-3-3 1 16,-7 0-1-16,0 0 0 16,-4 0 0-16,-3 3 0 15,-1-3-1-15,-6 7 0 16,0-7-2-16,-4 3 0 16,-4-3-4-16,1 0 1 15,3-3-8-15,-11 3 1 16,-3 0-8-16,-10 3 0 0</inkml:trace>
  <inkml:trace contextRef="#ctx0" brushRef="#br1" timeOffset="224146.6967">27192 9363 47 0,'-3'-12'23'0,"10"8"-19"0,-7 4 34 0,3-6-37 15,-3 6 0-15,0 0 0 16,7 0 1-16,0 3-3 16,0 10 0-16,0 3 2 15,0 2 0-15,4 11-1 16,-4 8 0-16,7 7-1 16,-7 6 0-16,7-3-1 15,-3-3 1-15,0-3 0 16,-1-3 0-16,-3-4-1 15,-3-6 1-15,-1-9 1 16,4-3 0-16,-7-16 0 16,4-6 1-16,-1-7-1 15,1-9 1-15,3-12-1 16,0-4 1-16,4-6-1 16,-1-3 0-16,4-3 0 15,0 0 0-15,4 6 0 16,3 0 0-16,4 3 0 15,-4 7 0-15,0 5 0 16,0 7 1-16,1 7-1 0,-1 12 0 16,3 6 0-16,-2 9 0 15,-1 13 0-15,0 0 1 16,-3 10-2-16,-1 3 1 16,1 2 0-16,-4-5 0 15,-3 6-2-15,-1-7 1 16,1-3-4-16,-4-9 0 15,-4-3-7-15,1-6 1 16,-4-4-3-16,0-6 0 0</inkml:trace>
  <inkml:trace contextRef="#ctx0" brushRef="#br1" timeOffset="225271.632">27891 9394 34 0,'3'7'17'0,"-3"-20"-15"15,4 16 31-15,-4-3-31 16,0 0 0-16,0 0 1 15,3 0 0-15,-3 0-3 0,7 3 0 16,0 1 2-16,0 5 1 16,0 4-2-16,0 5 0 15,1 7-1-15,2 1 0 16,8 2-1-16,-8 6 1 16,8-2 0-16,0-4 0 15,-4 0 0-15,0-12 0 16,7-4 1-16,-3-2 0 15,-1-7 0-15,4-13 1 16,1-5-1-16,-5-4 0 16,8-28 0-1,-4-6 0-15,-7 2-1 16,-3 8 0-16,-4-1-1 16,0 6 1-16,-7 3-3 15,-4 7 1-15,1 6-2 16,-1 3 1-16,1 4-1 15,-4-4 1-15,3 16-1 16,-3-3 1-16,7 6 1 16,0 0 1-16,7 0 0 15,-3 0 1-15,3 3 1 16,3 0 0-16,1 3 2 16,0 4 1-16,3-1-1 15,-4 3 1-15,4 7 0 16,0 6 0-16,4 4-1 15,0 2 0-15,-1 3-2 16,-2 4 1-16,2-3-2 0,-6 2 1 16,3 4-1-16,-7-3 0 15,7-4 0-15,0-9 0 16,-10-6 0-16,-4 0 0 16,0-7 0-16,0-5 0 15,0-4 0-15,0-9 1 16,0-13 0-16,0 3 0 15,7-15 0-15,0-4 0 16,3-9 0-16,4 0 0 0,-3 0-1 16,7 4 1-16,-1 2-1 15,1 4 1-15,-4 5-1 16,4 4 1-16,-4 6-1 16,3 4 0-16,1 12-1 15,-4 6 1-15,7 6 0 16,-7 7 0-16,1 6-1 15,-5 3 1-15,1 0 0 16,-1 0 0-16,-3 0-1 16,-3-3 1-16,-1-3-1 15,1-3 1-15,-4-1 0 16,0-2 0-16,0-7 0 16,0-6 0-16,4-6 0 15,-1-7 1-15,1-6-1 16,3-6 1-16,0-12-1 15,3-1 1-15,4-6-1 16,-3 3 1-16,7 7 0 0,-4-1 0 16,0 17 0-16,0 5 1 15,4 13-1-15,-4 10 1 16,3 11-1-16,-6 17 0 16,3 0-1-16,0-1 0 15,-3 4 0-15,-1-3 0 16,-3-4-2-16,4-2 1 15,0-7-4-15,-4-7 1 16,0-2-5-16,0 0 0 0,0-10-8 16,-4-3 1-16</inkml:trace>
  <inkml:trace contextRef="#ctx0" brushRef="#br1" timeOffset="225787.3027">28991 9322 55 0,'7'10'27'0,"11"9"-33"16,-11-16 49-16,4-6-43 16,6 3 0-16,4-4 0 15,4-2 1-15,0 0-1 16,0 0 0-16,-1-7 0 15,11 7 1-15,-3-10-1 16,0 4 1-16,0-1-1 16,-4-3 0-16,0 1 0 0,-7-4 0 15,1 0-1-15,-5 7 1 16,-3-1-1-16,-7-3 1 16,4 4-1-16,-11-4 0 15,0 7-1-15,0-1 1 16,-11 4 0-16,4 6 0 15,-7 6 0-15,-7 4 0 16,-4 5 1-16,-6 4 0 16,6 6 1-16,0 3 0 0,0 10 0 15,4 0 0-15,7 2 0 16,0 1 1-16,3 0-1 16,8-3 0-16,3-7-3 15,3-3 1-15,5 0-3 16,-1-12 1-16,10-3-4 15,1-7 1-15,3-6-8 16,0-6 1-16,4-7-1 16,-7-9 1-16</inkml:trace>
  <inkml:trace contextRef="#ctx0" brushRef="#br1" timeOffset="226646.6679">29429 9219 55 0,'-4'22'27'0,"8"-10"-40"0,-4-9 58 15,3 4-46-15,1 2 0 16,-1 1-2-16,-3 2 1 16,7-2 0-16,-3 8 1 15,10 4-3-15,-10-3 1 16,-1 0-1-16,-3 0 1 15,0-4 1-15,0-2 0 16,0-4 1-16,0-2 0 16,0-4 1-16,0-3 1 0,0-6-1 15,0-7 1-15,0-6-1 16,0-3 1-16,4-6 0 16,3-3 0-16,0-1-1 15,0 1 1-15,-4 6 0 16,8-7 0-16,-4 4 0 15,-4 6 0-15,8 0 1 16,0 0 0-16,-4 4-1 16,10-1 1-16,-3 3 0 15,1 0 0-15,-1 4-1 16,3 2 0-16,-3 1-1 16,4 0 1-16,-7 2-1 15,6 1 1-15,-3 3-1 16,0 0 0-16,1 3 0 15,-5 0 1-15,11 0-1 16,-3 3 0-16,0 0 0 16,-1 3 1-16,-3 4-1 15,8-4 1-15,-8 3-1 16,0 1 0-16,-4-1 0 0,1 1 1 16,0 2-2-16,-11-2 1 15,7-1 0-15,-7-6 0 16,-7 0 0-16,3 0 0 15,-7 4 0-15,-3-1 1 16,-3-3-1-16,-1 7 0 16,-3 2 0-16,3-3 0 15,-3 1 0-15,-4-1 0 16,1 4 0-16,2-1 0 0,5-2 0 16,-4 2 0-16,0 4 0 15,3 3 1-15,0-7 0 16,8 4 0-16,3 0-1 15,0-1 1-15,3 1 0 16,0 0 0-16,4-4 0 16,4 4 1-16,7-3-1 15,-4-1 1-15,17-3 0 16,-2 1 1-16,-1-4-2 16,3-3 1-16,5 0-2 15,-1 1 1-15,0-1-3 16,4 0 0-16,-4-3-3 15,0 3 1-15,-3-6-6 16,-4 0 1-16,-3 3-8 16,-1 0 1-16</inkml:trace>
  <inkml:trace contextRef="#ctx0" brushRef="#br1" timeOffset="227209.1695">30342 9313 50 0,'4'9'25'0,"-4"-21"-26"15,0 2 43-15,0 1-44 16,0-4 0-16,-11-5-3 15,4-1 1-15,-3 0 4 16,-11 0 1-16,-1 10-4 16,-6 3 0-16,-7 9 1 15,-4 6 0-15,0 10 1 16,4 15 1-16,3 4-1 16,4 6 1-16,3 3 0 15,4 0 1-15,7 0-1 16,7 0 0-16,3 3 0 15,8-18 0-15,3-4 0 16,11-13 1-16,10-5-1 16,4-16 1-16,10-7-1 15,0-6 1-15,1-9-1 16,-1-6 1-16,7-10-1 16,-3-3 0-16,-3-4-1 0,-5 4 1 15,-6 10-1-15,-4 9 0 16,1 9 0-16,-15 9 1 15,3 7 1-15,-13 9 1 16,6 16-1-16,-10 7 1 16,0-1-1-16,-3 0 1 15,-4 3-3-15,7 1 0 16,-4-7-5-16,-3-3 0 16,7-7-7-16,-3-5 0 0</inkml:trace>
  <inkml:trace contextRef="#ctx0" brushRef="#br1" timeOffset="227506.0192">30663 8752 62 0,'0'15'31'0,"11"7"-32"16,0-12 61-16,-1 5-61 15,-3 7 1-15,4 3 0 16,-8 4 0-16,4-1-1 16,4 9 1-16,0 7-2 15,-1 3 0-15,4 7-1 16,-3 8 0-16,-8-2-2 16,8 3 0-16,-11-7-3 0,-4-3 1 15,4-5-5-15,0-11 0 16,0-2-4-16,0-7 0 15</inkml:trace>
  <inkml:trace contextRef="#ctx0" brushRef="#br1" timeOffset="227724.7317">30381 9445 64 0,'4'12'32'0,"17"-2"-34"16,-10-10 66-16,10-4-64 15,-4-2 1-15,22-6-3 16,0-7 1-16,3-6-3 16,15-3 0-16,-8 2-4 15,4-2 0-15,-4 3-6 16,8 0 0-16,-11 6-5 15,0 4 1-15</inkml:trace>
  <inkml:trace contextRef="#ctx0" brushRef="#br1" timeOffset="228818.5179">31179 9065 54 0,'-15'3'27'0,"-6"-6"-34"0,18 3 50 15,-4 6-44-15,-4-6 1 16,0 7-1-16,4 2 0 16,-7 4 1-16,-3 6 0 0,6 2-1 15,-7 11 1-15,4 2-1 16,-3 10 1-16,6-3 0 15,8-7 0-15,-4 1 0 16,7-4 0-16,7-2 0 16,3-7 0-16,4-7 0 15,4-2 1-15,0-10-1 16,3-3 1-16,7-6-1 16,4-7 0-16,-1-6 0 15,12-6 1-15,-8-9-1 16,-3-7 0-16,-4 0 0 15,-7-6 0-15,0 0 0 16,1 6 1-16,-12 4-1 16,-3 5 0-16,0 4-1 15,-7 6 0-15,0 3 0 16,0 7 1-16,0 2-2 16,0 4 1-16,0 3 0 0,0 3 1 15,0 0 0-15,4 3 0 16,6 3 0-16,-3 4 0 15,4 2 0-15,0 7 1 16,-1 3-1-16,1 6 1 16,-1 4-1-16,1 5 1 15,-4 4-2-15,-4 0 1 16,1 0-1-16,-4-4 0 16,0-2-1-16,0-4 1 15,-4-3-1-15,1-6 0 0,-4-3 1 16,7-10 0-16,-4-2 1 15,-3-7 1-15,7-7 1 16,0 1 0-16,0-13 1 16,7-6 1-16,-3-12-1 15,6-7 0-15,-2-10-1 16,2-2 0-16,1 3-1 16,6-1 1-16,-3 7-2 15,1 7 1-15,-1-1-1 16,-4 3 0-16,8-3 0 15,3 13 1-15,7 0-2 16,1 6 1-16,-5 3 0 16,4 7 1-16,4-1-1 15,3 10 0-15,-6 0 0 16,-5 9 0-16,5-3-1 16,-8 4 1-16,-4 5-1 15,-2 1 0-15,2 2-1 16,-10 1 1-16,-3 0-1 0,-4-1 0 15,-4 1-1-15,-3 3 0 16,-10 3 0-16,-5-3 0 16,-9-1 1-16,2 1 0 15,-9 0 1-15,6 0 1 16,0 0 0-16,4 3 1 16,0 0 1-16,6 0 0 15,5-4 0-15,3 4 0 16,7 0 1-16,3-3 1 0,8 0 0 15,6 3 1-15,8-7 0 16,14-2 0-16,3-10-1 16,7 0 1-16,1-3-4 15,6-3 1-15,-3 0-6 16,-4-6 1-16,-3 2-8 16,0-5 1-16,-11 6-9 15,-7-4 1-15</inkml:trace>
  <inkml:trace contextRef="#ctx0" brushRef="#br1" timeOffset="229735.1146">30452 9921 42 0,'10'10'21'0,"4"-4"-16"16,-10-9 30-16,3 0-35 15,0 3 1-15,0 0 1 0,4-3 0 16,-1-4-1-16,4 1 0 16,4-3 2-16,3 2 1 15,7 1 1-15,4 0 0 16,7-4 0-16,7 4 1 16,0-3-2-16,3-1 1 15,8-2-2-15,-4-4 1 16,17 4-1-16,-3-4 0 15,4 0-2-15,-1 0 1 0,-3 1-1 16,0 5 0-16,-3 1-1 16,-8-4 1-16,-3 4-2 15,-7 3 1-15,7 3-1 16,0 3 0-16,-7-3-2 16,-4 6 1-16,-7 3-4 15,-3-3 0-15,-11 0-6 16,0 3 1-16,-3 4-9 15,-14-1 1-15</inkml:trace>
  <inkml:trace contextRef="#ctx0" brushRef="#br1" timeOffset="230916.9062">28092 10837 46 0,'3'3'23'0,"8"-28"-22"0,-11 25 35 0,0 0-36 16,3-9 0-16,-3 2 0 0,0-5 1 15,0-1-3-15,-3 4 1 16,-4 3-1-16,-7 2 0 16,-4 8 0-16,-3 2 0 15,-11 9-1-15,4 4 0 16,-14 6 2-16,6 0 0 15,5 4 0-15,2 5 1 16,5 4-1-16,2-1 1 16,5 7 0-16,6-6 1 0,4-7-1 15,7-2 1-15,0-7 0 16,7-7 0-16,7-5 0 16,4-7 1-16,7-6-1 15,6-7 0-15,5-2-1 16,-1-10 0-1,18-32-1 1,-11-2 1-16,-3-7 0 16,-4 4 0-16,-3-1 0 15,-4 0 0-15,-7 7 0 16,-3-3 1-16,-4-1 1 16,0 10 0-16,-3 3-1 15,-4 7 1-15,0 2 0 16,-3 4 0-16,-1 9-1 15,1 6 1-15,-4 10-2 16,0 6 1-16,0 9-1 16,0 10 0-16,0 9-1 15,0 4 1-15,7 9 0 0,-4 2 0 16,1 8 0-16,-1 8 0 16,1-5 0-16,-1 2 0 15,4-6 0-15,0-3 0 16,4-6-2-16,0-3 0 15,-1-7-3-15,8-6 1 16,-4-9-8-16,4-4 1 16,-1-9-2-16,4-9 0 0</inkml:trace>
  <inkml:trace contextRef="#ctx0" brushRef="#br1" timeOffset="231385.6507">28512 10903 57 0,'10'9'28'0,"11"-24"-40"15,0 11 60-15,-3-5-49 16,0-7 1-16,3 1-1 15,4-4 1-15,3-3 0 16,4 3 1-16,-1 0-1 16,1 0 0-16,-4 4 0 0,-3-7 0 15,7 6-1-15,-8-3 1 16,1 4-1-16,-7-1 0 16,-4 3-1-16,-7 4 1 15,-7-4-2-15,0 4 0 16,-7 3 0-16,-4 3 0 15,-6 3 0-15,-8 6 1 16,-7 3 1-16,0 7 1 16,-3 3 2-16,7 9 0 0,-4 0 1 15,11 16 0-15,-7-6 0 16,7 3 1-16,10-4 0 16,8 7 0-16,-1-13-2 15,8 4 1-15,3-10-3 16,3-3 1-16,8-10-5 15,6-8 1-15,1-11-9 16,10-2 1-16,-6-16-6 16,6 3 1-16</inkml:trace>
  <inkml:trace contextRef="#ctx0" brushRef="#br1" timeOffset="231870.022">29009 10674 49 0,'-11'9'24'0,"4"-6"-19"16,7-3 44-16,7 0-47 15,-3 0 0-15,6 4 0 0,-2-1 1 16,2 3-5-16,1 0 1 16,-4 7 2-16,-4 12 0 15,4 0-2-15,-3 3 1 16,-4-3-2-16,7 7 1 15,-7-4-1-15,0-3 0 16,0-6 0-16,0-7 1 16,0-5-1-16,3-1 0 15,1-6 0-15,-1-13 0 0,1-6-1 16,3-9 0-16,0-6 0 16,7-4 1-16,0-3 0 15,0-3 0-15,1 1 2 16,-1 5 1-16,0 3 1 15,3 7 0-15,1 9 1 16,3 1 1-16,0 11 0 16,-3 7 1-16,0 3-3 15,-4 10 1-15,0 9-1 16,-7 6 0-16,4 4-2 16,-4 5 1-16,0 7-2 15,-4-6 1-15,1-4-2 16,-1-6 0-16,1-6-6 15,-1-6 1-15,1-3-9 16,-1-10 0-16</inkml:trace>
  <inkml:trace contextRef="#ctx0" brushRef="#br1" timeOffset="233081.1904">29570 10636 43 0,'-11'3'21'0,"-3"1"-24"16,7-4 31-16,-7 0-29 15,0 0 1-15,3 0 0 16,-3 3 0-16,0 0 0 15,-7 3 0-15,10 3 1 0,4 1 0 16,-3-1 1-16,3 7 0 16,3 9 0-16,4-3 1 15,0 3-1-15,7-3 0 16,0-3-1-16,4-3 1 16,17-4-2-16,0-3 1 15,0 1 0-15,1-7 1 16,13 0-1-16,-7-12 1 15,-3-1-1-15,0 1 0 0,-4-10 0 16,-7-3 1-16,0 0-1 16,-7-3 0-16,-10-6 0 15,3 3 1-15,-7 2-1 16,-7 5 0-16,3-1-2 16,-10 0 1-16,-7 3-1 15,0 3 1-15,3-6-3 16,-3 13 0-16,0-4-1 15,10 4 1-15,1-1-2 16,3 4 1-16,-4 3-2 16,11 6 1-16,0 0-1 15,7 0 0-15,4 1 0 16,3-1 1-16,4-3 1 16,-8 0 1-16,8 3 1 15,-4 3 0-15,0 0 3 16,0 1 0-16,0-1 2 15,4 0 1-15,-4 4 0 0,0-1 1 16,0 4 0-16,0 2 0 16,-3 4-1-16,7 3 0 15,-4-3-2-15,0 9 0 16,-4 0-1-16,1 7 0 16,-7-7-1-16,6 3 1 15,-6-6-2-15,-1-3 1 16,1 0 0-16,-1-6 0 15,-3-7 0-15,0-5 1 16,0-4 0-16,0-10 0 16,4-6 0-16,-4-2 0 0,7-7 0 15,-4-4 0-15,8-2-1 16,-1 0 1-16,-2-1-1 16,2 7 1-16,1 6 0 15,-1 4 0-15,8 5 0 16,0 4 1-16,-4 9-2 15,7 3 1-15,-7 4-1 16,0 5 1-16,4 4-2 16,-4 6 0-16,-4 4-1 15,1-4 0-15,-4-7-2 16,0 1 0-16,-3-6-1 16,3-7 1-16,-4-3-1 15,-3-3 0-15,0-6 1 16,0-7 0-16,7-2 2 15,0-10 0-15,-3-4 1 16,3-5 1-16,-4-1 2 16,4 4 1-16,-3 3 0 0,7 0 0 15,-4 9 1-15,-4 3 0 16,8 4 0-16,-1 2 1 16,-3 1-1-16,4 6 0 15,7 3-1-15,-4 3 0 16,0 6-1-16,0 4 1 15,-3 2-3-15,3 7 0 16,-4 3-1-16,-6 1 0 16,6 11-2-16,-3-2 1 0,-3 5-2 15,-4-5 0-15,7-1-4 16,-7-5 1-16,0-7-6 16,0-4 0-16</inkml:trace>
  <inkml:trace contextRef="#ctx0" brushRef="#br1" timeOffset="233346.8293">30723 10740 58 0,'-3'6'29'0,"-8"22"-44"0,11-22 55 15,0 1-46-15,-3-1 0 16,-1 3-3-16,-3 4 0 16,7-7 10-16,0 1 0 15,0 2-11-15,-3-3 1 16,-4-6-2-16,7 0 0 15</inkml:trace>
  <inkml:trace contextRef="#ctx0" brushRef="#br1" timeOffset="233487.4855">30526 10389 33 0,'-11'-22'16'0,"1"-4"-24"16,10 23 29-16,0-3-31 15,-4 3 0-15,-3-3-5 16,7 9 0-16</inkml:trace>
  <inkml:trace contextRef="#ctx0" brushRef="#br1" timeOffset="234254.1677">30805 10514 45 0,'-15'22'22'0,"15"-10"-21"15,0-8 45-15,0 2-46 16,0 6 0-16,0 7-1 15,4 3 1-15,3 3 0 16,-3 0 0-16,6 7-2 0,-3-1 0 16,0-6-1-16,-3-3 0 15,6-6 0-15,1-1 1 16,0-5-1-16,-1-7 0 16,1-6 2-16,-4-10 1 15,3-2 0-15,1-4 0 16,7-6 1-16,-8-10 0 15,8 4 1-15,-4-4 1 16,4 1 0-16,-1 9 0 0,-3 3 1 16,-3 6 0-16,7 7 0 15,-8 6 0-15,1 9-2 16,-1 10 1-16,1 6-2 16,-4 6 1-16,-4 3-2 15,1-3 0-15,-1 7-4 16,-3-1 0-16,0-9-5 15,0 0 1-15,8-9-8 16,-5 0 0-16</inkml:trace>
  <inkml:trace contextRef="#ctx0" brushRef="#br1" timeOffset="234738.4782">31369 10552 64 0,'0'0'32'0,"4"-13"-38"0,-4 13 61 16,-4-6-58-16,-3 6 1 15,-4-3-2-15,1 6 1 16,-4-3 3-16,-4 6 1 16,0 3-4-16,-10 4 1 15,14 3 1-15,-4 2 0 16,4-2-1-16,0 3 1 15,4-3 0-15,10-1 0 0,0-2 0 16,0-4 0-16,17 1-1 16,-6-4 1-16,10-6 0 15,0-3 0-15,7-3 0 16,-6-4 1-16,6-2-1 16,-7-4 1-16,7-3 0 15,-7 0 1-15,-3-3 0 16,0 7 0-16,-4-10 0 15,-4 6 1-15,1 6-1 16,-11 1 0-16,0 5-1 16,-4 14 1-16,-3 2-1 15,-3 7 0-15,6 6-1 16,-3 6 1-16,4 6 0 16,-1-5 0-16,4-1-3 15,0 0 0-15,4 3-3 16,-1-12 0-16,8-6-9 15,6-7 1-15</inkml:trace>
  <inkml:trace contextRef="#ctx0" brushRef="#br1" timeOffset="234988.5369">31687 10087 59 0,'0'0'29'0,"3"10"-36"0,-3-7 53 0,7 3-46 15,-3 4 0-15,-4 12-1 16,7 6 1-16,-7 6-2 16,-7 10 1-16,7 10-1 15,-4-1 0-15,-3 3-2 16,7 4 1-16,7-7-4 15,-3-6 0-15,-4 3-7 16,7-9 0-16</inkml:trace>
  <inkml:trace contextRef="#ctx0" brushRef="#br1" timeOffset="235222.8465">31581 10498 65 0,'17'10'32'0,"12"-7"-44"0,-19-6 61 16,11-4-54-16,0 1 1 16,11-6-8-16,7-4 1 15,0 3 7-15,7-9 0 16,-4 0-13-16,0 4 1 15</inkml:trace>
  <inkml:trace contextRef="#ctx0" brushRef="#br1" timeOffset="236285.3928">32089 10395 61 0,'-21'19'30'0,"-8"-7"-46"16,19-9 60-16,-1 0-49 15,1 1 0-15,-1 2-1 16,-7 6 0-16,-3 1 8 16,4 6 1-16,6 3-7 15,0 0 1-15,8 3 2 16,3-3 1-16,0-4 0 15,3 1 0-15,4-3 1 16,8-3 1-16,2-7-1 16,4-6 1-16,8-6-1 15,-1-7 1-15,0-6-2 0,-3-3 1 16,3-3-2-16,4-6 1 16,-8-4 0-16,1 1 0 15,-4-4 0-15,-3 1 0 16,-1 8 1-16,-13 4 0 15,-4 6 0-15,0 1 1 16,-11 8 0-16,8 1 0 16,-4 6 0-16,-4 3 0 15,4 3 0-15,7 3 1 16,-3 7-1-16,3 2 0 0,3 1-1 16,4 9 1-16,4 6-2 15,6 4 0-15,-6 3-1 16,0-1 1-16,-1 1-1 15,1-10 0-15,-1 10 0 16,1-7 0-16,0-3 0 16,3-12 0-16,-11 3 0 15,4-10 1-15,-3 1 0 16,-4-10 0-16,0-7 0 16,0-5 1-16,7-10 0 15,-4-6 0-15,-3-16 0 16,7-7 1-16,-3-8-1 15,7-10 1-15,-4 12-1 16,3 4 1-16,1 3-1 16,-1 3 0-16,8 9-2 15,-7 4 1-15,10 2 0 0,-4 7 0 16,1 3 0-16,3 7 0 16,0 2 0-16,1 4 0 15,-5 2-1-15,-3 7 0 16,4 4-1-16,-8-1 1 15,1 3-2-15,0 3 1 16,-11 4-1-16,0 3 1 16,0-1-1-16,-11 1 0 15,0 0 0-15,-10 9 1 16,4-3-1-16,-8 0 1 0,-10 0 0 16,3 0 1-16,-10 0 1 15,3-1 0-15,-7-2 2 16,14-3 1-16,0 3-1 15,4-7 1-15,11 1 1 16,6-1 0-16,7-2-1 16,8-1 1-16,14 4-1 15,3 6 1-15,18-4 0 16,-1 1 1-16,5-3-1 16,6-4 1-16,11-6-1 15,-10-3 0-15,9-6-1 16,1-4 0-16,-3 1-3 15,-4 0 0-15,-4-7-4 16,-10 3 0-16,-7 4-7 16,-4 0 1-16,4-4-11 15,-15 4 1-15</inkml:trace>
  <inkml:trace contextRef="#ctx0" brushRef="#br1" timeOffset="1.24928E6">13695 17792 0 0,'-7'3'0'0</inkml:trace>
  <inkml:trace contextRef="#ctx0" brushRef="#br1" timeOffset="1.25034E6">13575 17911 44 0,'-7'3'22'0,"-7"-3"-16"16,10 0 22-16,1 0-24 0,3 0 0 16,0 0 4-16,0 0 0 15,7 4-10-15,3-1 1 16,4 3 6-16,1 3 1 16,-1 10-4-16,3 9 1 15,1 7-3-15,0-1 0 16,-4 13-2-16,-4-3 1 15,-3 0-1-15,0-3 0 16,-3-6 0-16,-4-7 1 0,0-6 0 16,0-7 1-16,-4-5 0 15,4-10 0-15,0-6 0 16,4-16 1-16,-4-13-1 16,7 1 0-16,4-13-1 15,-1-7 1-15,4 7-1 16,0-3 1-16,4 6 0 15,3 6 0 1,11 1 0 0,0 12 0-16,-1 9 0 15,1 16 0-15,-4 6 0 16,-3 13 0-16,0 6-1 16,-4 3 0-16,-3 1 0 15,-4 8 0-15,-4-5 0 16,-6-1 0-16,3-6 0 15,-7 0 1-15,3-6 0 16,1-10 0-16,-4 1 0 0,-4-10 0 16,4-10 0-16,4-8 1 15,3-7-1-15,0-7 0 16,4-2 0-16,3-4 0 16,3 4-1-16,8-1 1 15,-4 4 0-15,4 2 0 16,-4 11 0-16,0 5 1 15,0 10-1-15,1 6 1 16,-1 16-1-16,-7 9 1 16,0 0-1-16,0 13 0 0,-3 3-1 15,-1 3 1-15,-3 0-3 16,0-6 1-16,0 0-4 16,0-10 0-16,1-3-9 15,2-3 0 1</inkml:trace>
  <inkml:trace contextRef="#ctx0" brushRef="#br1" timeOffset="1.25081E6">14637 17983 58 0,'-4'7'29'0,"-3"-1"-41"0,7-15 51 15,4-1-39-15,-8 4 0 16,4-4 1-16,0 4 1 16,0 6-2-16,4 0 1 15,3 13-1-15,0-1 1 16,-4 7-1-16,4 12 0 15,0 1-1-15,1 5 0 16,6-5 0-16,3-4 0 16,4 10 0-16,4-13 1 15,3-6 0-15,-3-10 0 0,3 0 0 16,-3-5 1-16,3-11-1 16,-3-2 1-16,3-7 0 15,-7-9 1-15,-3-3 0 16,-4-7 0-16,-3 7-1 15,-4-3 1-15,-7-1-2 16,-4 10 0-16,-3 1-4 16,-4 8 0-16,1 0-4 15,-4 4 1-15,0 0-9 16,3-1 0-16</inkml:trace>
  <inkml:trace contextRef="#ctx0" brushRef="#br1" timeOffset="1.25115E6">15155 17632 55 0,'-3'-3'27'0,"3"3"-32"0,0 6 48 16,0-6-40-16,0 0 0 15,0 0 4-15,0 0 0 32,7 13-8-32,0 9 0 15,4 0 5-15,-4 6 0 16,0 7-2-16,7 5 0 0,-4 4-2 16,1 16 0-16,-1-4-1 15,1 4 0-15,0-13-3 16,-1 6 0-16,1-9-4 15,-1 0 0-15,1-16-5 16,-4 0 0-16,0-12-5 16,4-7 0-16</inkml:trace>
  <inkml:trace contextRef="#ctx0" brushRef="#br1" timeOffset="1.2515E6">15363 18134 44 0,'32'0'22'0,"4"-28"-25"0,-29 21 40 16,3 1-33-16,4-6 1 15,4 2 3-15,3-2 1 16,4 5-11-16,3-5 0 0,0-1 6 16,0 1 0-16,4-4-4 15,3 13 0-15,-3-10-6 16,3 4 1-16,1 0-6 15,-4-1 1-15,-1 1-7 16,1-1 1-16</inkml:trace>
  <inkml:trace contextRef="#ctx0" brushRef="#br1" timeOffset="1.25181E6">15589 17695 58 0,'4'25'29'0,"-1"10"-41"0,-3-35 56 15,7 0-44-15,0 3 0 16,0 3 0-16,1 3 0 15,-1 10 0-15,0 6 0 16,3 7-1-16,-3 8 1 16,0-2-3-16,0 9 0 15,0 0-3-15,-3 0 0 16,3-9-7-16,0-1 0 16,0-2-2-16,0-7 1 0</inkml:trace>
  <inkml:trace contextRef="#ctx0" brushRef="#br1" timeOffset="1.25212E6">16013 18005 46 0,'-7'19'23'0,"10"9"-35"15,-3-21 48-15,0 2-33 16,4 4 0-16,-1 2 2 16,1 4 0-16,-1 0-7 0,1 3 1 15,3 0 2-15,0-3 0 16,0-7-4-16,0 1 1 15,0-4-6-15,0-3 0 16,0-12-7-16,0-13 1 16</inkml:trace>
  <inkml:trace contextRef="#ctx0" brushRef="#br1" timeOffset="1.25229E6">15857 17704 49 0,'-7'29'24'0,"11"-23"-35"16,-4-6 45-16,7 0-39 15,0 0 1-15,4-10-12 16,6 4 0-16,4 3 14 16,8-3 1-16</inkml:trace>
  <inkml:trace contextRef="#ctx0" brushRef="#br1" timeOffset="1.25289E6">16270 17883 52 0,'0'28'26'0,"-3"7"-39"0,6-26 51 15,4 13-39-15,-7 6 0 16,4 10 0-16,-4 6 0 15,0 9 1-15,0 4 0 16,3-4-2-16,1-3 1 16,3-3-1-16,-4-3 1 15,4 0-2-15,-3-10 1 16,-1 1 0-16,1-16 0 16,0-7 1-16,-4-12 0 0,0-9 2 15,3-10 1-15,-3-9 0 16,4-7 1-16,-4-9 1 15,3 1 0-15,1-14-1 16,3-2 1-16,0 12-2 16,3-13 1-16,1 16-2 15,7-3 0-15,-4 9-1 16,14 4 0-16,-3-1 0 16,-1 13 1-16,4 0-1 15,1 4 1-15,2 8-2 16,-2 10 1-16,-1 7 0 15,0 5 0-15,-3 10-2 16,-4 0 1-16,-3 16-1 16,-4-7 0-16,-4 0 0 15,-3 1 1-15,-3 2-2 16,-8-6 1-16,-6-3-2 16,-8-3 0-16,-7 4 0 15,-3-8 1-15,-7 1 0 0,-4-13 0 16,0-2 2-16,-3-4 1 15,3-10-1-15,4 7 1 16,3-3-3-16,11-7 1 16,7-2-8-16,7-11 1 15</inkml:trace>
  <inkml:trace contextRef="#ctx0" brushRef="#br1" timeOffset="1.25368E6">16895 17366 46 0,'-8'6'23'0,"1"3"-30"16,4-6 42-16,3 4-32 15,0 2 1-15,3 7 1 16,-3 6 1-16,4 3-7 16,3 16 0-16,4-1 4 15,-1 14 0-15,1-1-2 16,6 10 1-16,-2-1-2 0,-1 17 1 15,-4-7-1-15,11 0 0 16,-3-3-3-16,-4-16 1 16,0-6-5-16,-3-3 1 15,-1-15-9-15,-3-4 0 16</inkml:trace>
  <inkml:trace contextRef="#ctx0" brushRef="#br1" timeOffset="1.25418E6">17226 17867 62 0,'-3'22'31'0,"10"-12"-49"16,-4-7 57-16,4 3-40 15,0 0 1-15,4 4 0 16,-1-1 1-16,5 4-1 16,-1-4 0-16,0 10-1 15,7-13 1-15,0 1-2 16,4-11 1-16,3-2-2 16,7-6 1-16,-6-7-1 15,2 0 1-15,-2-6 0 16,-1-3 0-16,-4-1 2 15,-6-5 0-15,0-1 1 0,-4 14 1 16,-4-5 0-16,-3 8 0 16,-3 8 1-16,0 1 1 15,-4 9-1-15,0 3 0 16,3 13-2-16,1 6 1 16,3 12-2-16,3 10 1 15,4 9-1-15,4 19 1 16,3 1 0-16,0-4 0 15,0-1 0-15,-3 1 0 0,-7-9 1 16,-4-7 0-16,-7-6-1 16,-11-6 0-16,-10-3-2 15,-11-1 1-15,-14-5-4 16,-24-10 1-16,-11-13-13 16,-15-18 0-16,-20-10-1 15,-7-19 1-15</inkml:trace>
  <inkml:trace contextRef="#ctx0" brushRef="#br1" timeOffset="1.25547E6">13388 12317 43 0,'-11'0'21'0,"1"-16"-11"16,6 10 21-16,-3-3-29 16,0-1 0-16,-3 1 1 0,-5-1 0 15,1 1-4-15,0 3 1 16,0-4 3-16,0-2 0 15,-4-4-2-15,1 7 1 16,-1-1-1-16,0 4 1 16,-6 6-2-16,-1 3 0 15,0 7-1-15,1 2 0 16,2 10-1-16,1 3 1 16,7 7 0-16,4 2 0 15,-1 10 0-15,4-6 0 0,3 5 0 16,4-8 1-16,8-10 0 15,2 0 0-15,4-12 0 16,4-4 0-16,-1-6 0 16,5-3 0-16,-1-9 0 15,0-10 1-15,0-12-1 16,0 2 1-16,-3-2-1 16,-4 6 1-16,4-6 0 15,-4-1 0-15,-4 7 0 16,1 3 0-16,0 7-1 15,-4 5 1-15,0 10 0 16,0 10 0-16,-4 5-2 16,4 10 0-16,0 7-2 15,0 2 1-15,4 1-3 16,0-7 1-16,-1-3-4 16,4-3 1-16,0-6-8 15,1-7 1-15</inkml:trace>
  <inkml:trace contextRef="#ctx0" brushRef="#br1" timeOffset="1.25617E6">13966 12248 39 0,'11'-3'19'0,"-4"-6"-18"16,-7 9 29-16,0-7-29 15,0 1 1-15,-7-3 0 16,-4-4 0-16,-3 4-2 16,-3 2 1-16,-4-2 1 15,-4 6 0-15,0 0 0 16,-3 6 0-16,-7 3-1 15,3 3 0-15,-3 4-1 16,3 6 0-16,0 0-1 16,4 3 1-16,7 3 0 15,0-3 0-15,10 6 0 16,4 0 1-16,7 3-1 16,7-9 0-16,0 3 0 15,7-9 1-15,0 0 0 16,4-10 0-16,10-3-1 0,-3-15 0 15,0-4 1-15,3-6 0 16,0-6-1-16,-3-7 1 16,-1-2-1-16,-2-7 1 15,-1-3-1-15,-4-3 1 16,-3 3 0-16,-3 0 0 16,3-1 0-16,-7 5 1 15,-3 5 0-15,-4 3 0 16,0 4 0-16,0 6 0 0,-4 6-1 15,1 4 1-15,-1 2-2 16,-3 7 1-16,4 3-1 16,3 3 1-16,0 9-1 15,0 10 0-15,0 6 0 16,0 3 0-16,0 13 0 16,0 3 0-16,0 0 0 15,3 0 0-15,4-1 0 16,0 5 0-16,0-1-1 15,4-10 0-15,-1-5-3 16,1-7 1-16,0-7-4 16,-1 1 0-16,4-9-10 15,0-4 1-15</inkml:trace>
  <inkml:trace contextRef="#ctx0" brushRef="#br1" timeOffset="1.25695E6">14503 12214 29 0,'7'6'14'0,"7"-34"-3"0,-11 21 14 0,1 1-23 16,-4 0 1-16,0-10 4 15,0 7 1-15,0-4-8 16,-4 4 0-16,1-4 5 16,-4 1 1-1,-14 5-2 1,-1 11 0-16,-2 2-2 15,3 0 0-15,-4 7-2 16,0 5 1-16,1 4-1 16,2-3 1-16,1 3-1 15,4 3 0-15,2-3 0 16,5 0 1-16,3-3-1 16,10 0 1-16,4 0-1 15,8-7 1-15,-1-2-1 16,3-4 0-16,4-3 0 0,4-3 0 15,0-6 1-15,3-4 0 16,0-5 0-16,-3-7 0 16,-4-3-1-16,0-10 1 15,-3-9 0-15,0-3 0 16,-4-3-1-16,-4-3 0 16,1-1 0-16,-4 4 1 15,-4 0 1-15,-3 9 0 16,0 4 0-16,0 5 0 15,0 4 0-15,0 6 1 0,4 3-1 16,-1 4 1-16,1 2-2 16,0 4 0-16,-1 2 0 15,4 1 0-15,-3 0-1 16,6 6 1-16,-3 3-1 16,0 3 0-16,-3 7 0 15,-1 6 0-15,4 6-1 16,1 6 0-16,2 10 1 15,4 3 0-15,4 6 0 16,3 6 0-16,0-2-2 16,4-7 1-16,0 0-2 15,-4-7 0-15,0-5-5 16,0-7 1-16,0-3-12 16,4-12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8T18:01:40.62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3023 8350 23 0,'0'7'11'0,"7"-7"-1"15,-7 0 12-15,0 0-20 0,0 0 0 16,0 0 2-16,4 0 0 16,3 0-5-16,-7 0 1 15,7 3 4-15,4 0 0 16,-8 0 0-16,8 3 0 16,-4 4 0-16,3-1 1 15,8 4-1-15,3 2 0 16,-3 4 0-16,6 0 0 15,5 9-1-15,-1 0 1 0,4 1-2 16,6 2 1-16,-6 3 0 16,7 7 0-16,3-3-2 15,-3 3 1-15,-4-4-1 16,1 1 1 0,10 12-1-1,-8-6 0-15,-2 0-1 16,-1-13 0-16,-14 0-1 15,7-9 1-15,-14-3-6 16,4-9 1-16,-14-10-13 16,3-13 0-16</inkml:trace>
  <inkml:trace contextRef="#ctx0" brushRef="#br0" timeOffset="1076.3462">3013 8328 28 0,'0'-3'14'0,"0"6"-2"15,0-3 7-15,0 0-18 0,0-3 1 16,-4-3 1-16,4 3 0 16,-7 3-3-16,4-3 1 15,3 3 2-15,-7 0 1 16,0 3-1-16,3 0 0 15,-3 6-1-15,3 7 1 16,-6 0-2-16,3 2 0 16,3 1 0-16,-6 3 0 15,3 3-1-15,0 4 0 16,3-1 0-16,-7 3 1 0,4-3-1 16,4 4 0-16,-4-7 0 15,3 3 0-15,-3-9-1 16,4 0 0-16,3-10 0 15,0-3 1-15,0-6-1 16,0 0 1-16,0-9-1 16,0-10 1-16,0-3 0 15,3-6 0-15,4 0 0 16,-7-1 0-16,4 1-1 16,3 0 1-16,-7 0-1 15,0 0 1-15,0 3 0 16,0 3 0-16,0 6 0 15,0 0 0-15,0 4 1 16,0 2 0-16,0-9-1 16,0 10 0-1,10 3 1-15,-6-1 0 16,7 1 0-16,3 6 1 16,-4-3 0-16,11 3 0 15,-6 0 0-15,13 0 1 16,0 0-1-16,4 0 1 15,3 3-1-15,-3-6 1 16,7-3-2-16,-11 6 1 16,4-6-1-16,-4 6 0 15,3 0-1-15,-9 0 1 16,6 0-2-16,-14 3 1 16,4 3-4-16,-1-6 1 0,-13 3-5 15,3 0 0-15,-7 0-8 16,0-3 0-16</inkml:trace>
  <inkml:trace contextRef="#ctx0" brushRef="#br0" timeOffset="1857.161">3348 8965 25 0,'0'0'12'0,"0"-6"-6"16,0-1 9-16,0 7-12 15,0-6 1-15,0 3 2 0,0-3 1 16,0 3-8-16,-7 3 0 15,7 0 6-15,-4 0 0 16,4 3-2-16,-7 3 0 16,-3 0-1-16,-1 7 0 15,0 2-2-15,-10 7 1 16,0 7-1-16,-4 2 0 16,1 3-1-16,-1 1 1 15,-3-1-1-15,3 4 0 0,4 0-2 16,3-10 1-16,-3-3-5 15,11-3 1-15,-8-10-6 16,7-5 1 0</inkml:trace>
  <inkml:trace contextRef="#ctx0" brushRef="#br0" timeOffset="2294.6551">3048 8984 33 0,'-7'0'16'0,"14"-7"-16"0,-7 7 25 16,4-3-23-16,-4 3 0 15,7 0 3-15,3 0 1 16,-6 0-6-16,3 3 1 16,3 1 4-16,1 5 0 15,0 0-1-15,6 1 1 0,-6 9-3 16,3 6 1-16,3 0-2 15,1 3 0-15,0 3-1 16,3 1 0-16,0-4 0 16,0 0 1-16,0 3-3 15,-3-5 1-15,0-11-7 16,3 1 1-16,-11-10-7 16,5-9 0-16</inkml:trace>
  <inkml:trace contextRef="#ctx0" brushRef="#br0" timeOffset="3575.888">3030 7177 22 0,'7'-6'11'0,"4"3"-5"16,-11 3 7-16,4-3-11 15,3-3 0-15,-4 3 2 16,4-7 0-16,4-2-5 15,-8 5 1-15,4 1 3 16,-3 0 1-16,3-1-1 16,4 1 0-16,-1 0 0 15,1-3 0-15,3 2 0 16,7-2 0-16,0-4 0 16,-7 1 1-16,11-1-1 15,-4 1 0-15,-3-4-1 16,3 0 1-16,0-3-1 0,0-2 1 15,7-1-2-15,-6 3 1 16,6 0-1-16,-3 0 0 16,-1 3 0-16,-3-2 1 15,1 2-2-15,-5 3 1 16,1 1 0-16,-4-1 0 16,4 7-1-16,-4-3 1 15,-4 2-1-15,1 1 1 16,3 0-1-16,-14 0 0 15,11 2 0-15,-8 1 0 0,4 0 0 16,4-3 0-16,-8 3 0 16,-3 3 0-16,7 0 0 15,-7 0 0-15,0 0 0 16,4-3 0-16,-4 3 0 16,3-4 0-16,-3 4-1 15,0 0 1-15,11-3 0 16,-8 0 0-16,-3 3 0 15,8-3 0-15,-5 3-2 16,4-3 1-16,0 0-1 16,0 3 1-16,0-3-2 15,0 0 1-15,4 3-1 16,-8-4 0-16,5 1 1 16,2 0 0-16,-10 3-1 15,7-3 0-15,-7 3-7 16,0 0 1-16,4-6-3 15,-8-1 0-15</inkml:trace>
  <inkml:trace contextRef="#ctx0" brushRef="#br0" timeOffset="4424.6125">3757 6619 20 0,'7'-3'10'0,"4"-3"-10"16,-11 6 12-16,0 0-12 15,3-3 0-15,4-4 1 0,-7 1 1 16,-7 3-1-16,4 0 0 15,-1 0 2-15,-3 0 1 16,0 3-1-16,-3 0 1 0,-1 0-1 16,0 0 1-16,-6 0-2 15,-1 0 0-15,-3 0-2 16,0 6 1-16,0-6-1 16,-1 3 0-16,-2 3 0 15,-1-3 0-15,4 1 0 16,3-1 0-16,-6 0 0 15,9 0 0-15,5 0 0 16,-1 3 0-16,1-6 0 16,10 0 1-16,0 0 0 15,10 0 1-15,1-3-1 16,3-6 0-16,4 3 0 16,3-4 1-16,3 1-2 15,8-4 1-15,0 4 0 16,7-1 0-16,-8-2-1 15,8-1 1-15,0 1-1 16,-11-1 1-16,-3 4-1 0,-4-4 1 16,-3 7 0-16,-1 3 0 15,-6 0-1-15,0 3 0 16,6 0 0-16,-13 3 1 16,3 3-1-16,-7 4 1 15,0 2 0-15,0 7 0 16,0 3-1-16,-7 3 1 15,3 0 0-15,-3 3 0 16,-7 4-1-16,4-1 0 0,2-3-1 16,-2-3 1-16,-1 0-2 15,4 0 1-15,0-12-7 16,0-4 1-16,0-5-5 16,0-8 0-16</inkml:trace>
  <inkml:trace contextRef="#ctx0" brushRef="#br0" timeOffset="5054.8158">3030 6130 29 0,'-7'-6'14'0,"7"0"-9"32,0 6 21-32,0 0-25 15,0 0 0-15,7 0 2 0,-7 0 0 16,0 3-4-16,4 3 0 31,3 16 3-31,0 0 0 16,-3 9-1-16,-4 4 0 15,7 2-1-15,-7 1 1 16,3-4-1-16,-3 1 1 16,7-7-1-16,-7 7 0 0,0-7-3 15,0-6 1-15,0-6-9 16,4-4 1-16</inkml:trace>
  <inkml:trace contextRef="#ctx0" brushRef="#br0" timeOffset="5503.1407">2861 6359 33 0,'4'-3'16'0,"13"6"-13"0,-10-6 21 0,4-3-24 16,-1-1 0-16,1 1 2 16,7-3 0-16,3-1-1 15,-4 1 0-15,8 6 1 0,3-4 1 16,4 1 0-16,0 6 0 16,3-6-1-16,4 6 0 15,-7 0-1-15,-4-3 1 16,0 0-2-16,-3 3 1 15,-4-4-2-15,0 1 1 16,-3 0-5-16,-1 0 0 16,-6 0-8-16,-7 3 1 0</inkml:trace>
  <inkml:trace contextRef="#ctx0" brushRef="#br0" timeOffset="24645.5157">6124 6227 60 0,'-14'-3'30'0,"18"3"-22"16,-4 0 31-16,3 3-39 0,1 0 0 15,6 10 0-15,4 12 1 16,1 10-1-16,2 12 0 16,-3 15 0-16,0 10 1 15,-3 13-1-15,-4 6 0 16,-3 3-1-16,-1 6 0 15,1-15-2-15,-1-10 0 16,4-12-5-16,0-16 0 0,0-12-9 16,0-26 0-16</inkml:trace>
  <inkml:trace contextRef="#ctx0" brushRef="#br0" timeOffset="25283.3624">6449 6218 44 0,'28'0'22'0,"39"-6"-22"16,-46 2 32-16,7-2-32 0,11-3 0 16,7-1 0-16,3 1 1 15,11 0-1-15,4-4 1 16,3 4-1-16,-7-4 0 16,-7 1 0-16,-4 5 1 15,-3-5 0-15,-7 5 0 0,-4 1-1 16,-7 3 1-16,-3 0 1 15,-7 3 1 1,-4 6 0 0,-7 4 1-16,-4 2-1 15,-6 7 1-15,-4 3 0 16,-4 9 1-16,-3 16-2 16,-3 10 1-16,-5 9-1 15,1 3 0-15,-3-4 0 16,2 1 0-16,5-9-1 15,-1-7 1-15,4 0-2 16,3-3 1-16,1-6-4 16,3-10 0-16,-4-3-5 15,1-6 0-15,-1-3-8 16,0-9 0-16,-6-1-5 16,-8-3 1-16</inkml:trace>
  <inkml:trace contextRef="#ctx0" brushRef="#br0" timeOffset="25752.0733">5380 7623 56 0,'-4'15'28'0,"36"-2"-32"16,-21-16 53-16,10 0-50 15,7-4 1-15,11-5 1 16,10-7 1-16,8 0 0 15,17-3 0-15,10 0 1 16,12-6 1-16,10-3 0 16,17 3 0-16,0-7 0 15,8 4 0-15,7 2-2 16,-1 1 0-16,-6 0-1 16,-4 6 0-16,0 0-1 15,-18 0 0-15,0 0-4 0,-10 7 1 16,-11-1-5-16,-21 3 1 15,-10 1-10-15,-15 6 0 16,-17-1-3-16,-15-2 0 16</inkml:trace>
  <inkml:trace contextRef="#ctx0" brushRef="#br0" timeOffset="26502.0971">6798 7507 43 0,'25'19'21'0,"-15"-16"-16"16,-6-3 37-16,-1-3-39 15,-3 3 0-15,-3 3 0 16,-1-3 0-16,-6-3-5 16,-1 3 0-16,-6 0-1 15,-5-10 1-15,1 1-4 0,-4 2 0 16,4-2-3-16,-7 6 1 15,-4 9 0-15,1 0 0 32,-26 23 5-32,8-1 0 15,3 3 4-15,7 4 0 16,4-4 3-16,7 0 0 16,6 1 0-16,5-1 1 15,6-6-1-15,4 0 1 16,4 0-1-16,6-3 0 15,4-3 0-15,7-6 1 16,4-4-1-16,10-3 0 0,7-9-1 16,4-3 0-16,0-7-1 15,0-5 1-15,7 2-2 16,0-3 1-16,3 0-2 16,-3-3 1-16,7-3-1 15,-4 10 1-15,4 5-1 16,0 7 0-16,-11 3 1 15,1 9 0-15,-8 13 0 16,-3 4 1-16,-8 2-1 16,-2 6 1-16,-5 10 0 15,-6 6 1-15,-11 4-1 16,-7 5 0-16,-18-2-1 16,-10-1 1-16,-11-3-1 15,-7 1 1-15,-11-10-1 16,-3-7 1-16,-3-12-2 15,-11-6 0-15,0-9-4 16,7-10 1-16,-1-10-7 16,1-2 1-16,11-10-11 0,3-13 0 15</inkml:trace>
  <inkml:trace contextRef="#ctx0" brushRef="#br0" timeOffset="27105.7715">6710 7554 41 0,'7'12'20'0,"14"-21"-8"16,-14 3 24-16,4-4-34 0,3 1 0 16,7-4 1-16,7 7 1 15,7-3-5-15,8 2 1 16,10 1 2-16,0-3 0 16,0-4-1-16,3 4 1 15,4-1-2-15,-4-5 1 16,8 8-5-16,-8-8 0 15,8 2-12-15,-8-3 0 16,1-2 0-16,-11-1 1 16</inkml:trace>
  <inkml:trace contextRef="#ctx0" brushRef="#br0" timeOffset="35061.3681">19826 7152 42 0,'-7'13'21'0,"-21"-1"-10"16,17-15 22-16,-3 3-32 0,-3 0 0 16,-5 3 0-16,1-6 1 15,0-3-4-15,3-3 0 16,-6 2 0-16,3-5 1 16,3 2-2-16,0 4 0 15,4 3 0-15,0 3 1 16,3 6 0-16,1 7 0 15,-1 3 2-15,1-1 1 16,-1 7 0-16,1 3 0 0,2 7 1 16,1 2 0-16,0 4 0 15,4-1 1-15,-1-5-1 16,4-7 0-16,4 3 1 16,3-6 0-16,0-10-1 15,4-2 1-15,3-7-1 16,7-9 0-16,7-7-1 15,7-2 1-15,8-4-2 16,-5 3 1-16,1 4-1 16,0 2 0-16,0 1 0 15,-4 12 0-15,0 6 0 16,-3 1 0-16,-7 8 1 16,3 8 1-16,-14 2-1 15,-3 0 1-15,-11 6 1 16,-11 7 0-16,-6 0-1 15,-8-3 1-15,-3-4-2 16,-4 1 1-16,-3-4-2 0,-4-6 0 16,4-9-2-16,-1-4 0 15,4-5-4-15,4-11 1 16,4-8-5-16,2-7 0 16,5-9-7-16,3-10 0 15</inkml:trace>
  <inkml:trace contextRef="#ctx0" brushRef="#br0" timeOffset="35592.61">20274 7018 54 0,'-3'12'27'0,"-15"4"-30"16,18-13 46-16,-4 3-44 15,1-3 1-15,3 13-1 16,0 0 1-16,-4-1 0 15,1 4 0-15,-1 3-1 0,1-6 0 16,-4 3 0-16,0 3 0 16,0-4 0-16,0 1 1 15,-4 3-1-15,0 0 1 16,4-6 0-16,0 3 1 16,4-1 0-16,3-2 0 15,3-10 1-15,8 1 0 16,7 2 0-16,3-6 1 15,7-3 0-15,4 3 1 0,6-6-2 16,5 0 1-16,3 3-2 16,3 0 1-16,-3-6-3 15,3-1 1-15,4 1-4 16,-3 0 1-16,-1-3-3 16,-3-4 0-16,-7 0-5 15,-8-5 1-15,-2 2-7 16,-8-9 1-16</inkml:trace>
  <inkml:trace contextRef="#ctx0" brushRef="#br0" timeOffset="35873.8553">20648 6811 47 0,'-18'-13'23'0,"8"16"-19"15,6-3 40-15,4 0-41 16,0 3 0-16,0 4 2 15,4 5 1-15,3 7-7 16,0 9 1-16,0 4 4 0,7 8 1 16,-3 7-2-16,-1 3 1 15,1 7-2-15,-1 9 0 16,1 3-2-16,0 3 1 16,-1 0-2-16,1 3 1 15,-1-6-5-15,-3-9 1 16,-3-4-6-16,-8-6 0 15,1-6-9-15,-8-3 0 16</inkml:trace>
  <inkml:trace contextRef="#ctx0" brushRef="#br0" timeOffset="36358.2864">19308 8165 43 0,'-15'0'21'0,"1"0"-16"16,11-3 30-16,-1-6-34 0,1 6 0 15,3-4 0-15,0 7 1 16,10-6-1-16,4 0 1 16,11-4 2-16,10-2 0 15,15 2 2-15,20-2 0 16,4-4 1-16,8-6 0 15,9-3-1-15,8 3 0 16,14 3-1-16,0 1 0 16,-4-1-3-16,1 0 1 0,-1 0-3 15,4 0 1-15,-11 4-3 16,-10-1 0-16,-7 3-3 16,-8 1 0-16,-10 2-4 15,-7 4 1-15,-18 0-4 16,-6 0 0-16,-8 6-8 15,-10 0 1-15</inkml:trace>
  <inkml:trace contextRef="#ctx0" brushRef="#br0" timeOffset="36936.4047">19667 8347 57 0,'32'6'28'0,"25"-6"-37"0,-40-6 49 16,8 3-42-16,7-3 0 15,3-10-1-15,7 3 1 0,4-8 2 16,7-1 0-16,7-4-3 16,0 8 1-16,0-4 1 15,-4 6 0-15,-3 4 1 16,0-1 0-16,-7 4 1 15,0-1 1-15,-7 1-1 16,-7 2 1-16,-4 7-1 16,-7-3 1-16,-3 6-1 15,-4 4 0-15,-4-1-1 16,-3 7 1-16,-3-1 0 16,-4 10 1-16,-4 6-1 15,1 0 1-15,-4 10 0 16,-4 6 1-16,-3 12 0 15,0 1 1-15,0 6 0 16,3 2 0-16,1 1-1 16,-1-3 0-16,4-7-3 15,0-5 1-15,3-11-5 0,1-5 1 16,-1-10-7-16,1-6 0 16,3-13-9-16,0-6 1 15</inkml:trace>
  <inkml:trace contextRef="#ctx0" brushRef="#br0" timeOffset="49389.2106">6837 13424 63 0,'17'0'31'0,"-17"-3"-29"0,0-3 32 16,0-1-34-16,-3-5 1 0,-4 2-2 16,-7-2 1-16,-7 2-1 15,-8-2 0-15,1-1-1 16,-7-2 1-16,-4 2-3 15,-7 1 1-15,0-4-1 16,-3 0 0-16,3 10 0 16,4-3 1-16,3 2 0 15,0 4 1-15,7 6 1 16,4 4 1-16,4 5 2 16,2 4 0-16,8 6 0 15,4 6 1-15,3 6 0 16,0 1 1-16,3 9-1 15,4 0 1-15,0 9-2 16,0-6 1-16,4 0-1 16,3-9 0-16,0 2-1 15,0-11 1-15,0-7 0 16,7-7 1-16,0-12-2 16,11 1 1-16,3-11-1 0,7-2 1 15,15-7-2-15,-5 1 1 16,8-4-1-16,0 6 0 15,0 1-1-15,-3 9 1 16,-5 9-1-16,1 6 1 16,-7 17-1-16,-11 2 1 15,-3 7 0-15,-11 5 0 16,-10 1 1-16,-8 10 0 16,-6 2 0-16,-8-3 0 0,-7-2 0 15,-7-8 0-15,-3-8 0 16,-7-13 0-16,-4-10-3 15,-7-12 0-15,-7-9-4 16,7-13 1-16,4-6-5 16,3-3 1-16,4-4-10 15,6-6 1-15</inkml:trace>
  <inkml:trace contextRef="#ctx0" brushRef="#br0" timeOffset="49936.076">7624 13170 69 0,'-15'0'34'0,"-20"3"-48"0,21 0 63 15,0 0-50-15,-11 4 0 16,-3-4 0-16,0 3 0 16,-7 3 2-16,-8 13 0 15,1 4-1-15,3 8 0 16,-7 7 0-16,-3 6 1 16,3 16-1-16,0-4 1 0,11 7-1 15,3 0 0-15,18-3 0 16,7-4 0-16,10-6 1 15,15-9 0-15,10-6 0 16,8-10 0-16,9-9 0 16,8-6 0-16,4-13 0 15,10-7 0-15,14-8 1 16,-11-17 0-16,1-2 0 16,-4-10 0-16,-3-6 0 15,-8-13 1-15,-7 0-1 16,-10-3 1-16,-11 1-1 15,-10-1 0-15,-11 0 0 16,-7 9 0-16,-14 1-2 16,-11 9 0-16,1 3-3 15,-15 13 0-15,0 9-8 16,-7 3 1-16,0 16-12 16,-7 9 0-16</inkml:trace>
  <inkml:trace contextRef="#ctx0" brushRef="#br0" timeOffset="50686.0706">6061 14371 54 0,'-7'22'27'0,"-4"-13"-33"0,11-12 39 16,0 3-33-16,4 0 0 15,-1-3 2-15,4 6 1 16,0-3-1-16,4 3 0 16,3 0 2-16,7 1 1 0,11-4 0 15,7 0 1-15,17 0-2 16,11 3 1-16,11-3-2 15,10 0 1-15,7-3-2 16,15-4 1-16,2 4-1 16,12 0 0-16,-4-3-1 15,10-4 1-15,8-2-1 16,0 2 0-16,-8 1 0 16,1 0 0-16,-1-7-1 15,-10 7 1-15,-11-10-1 16,-6 9 0-16,-15-2 0 15,-3 6 0-15,-1-4-1 16,-17 4 1-16,-7-4-2 16,-10 7 1-16,-12 0-2 15,-6-3 0-15,-11 3-3 16,1 0 1-16,-8 3-6 16,-11-7 0-16,-10 4-8 15,-7-6 0-15</inkml:trace>
  <inkml:trace contextRef="#ctx0" brushRef="#br0" timeOffset="54128.7542">7475 14816 64 0,'0'-6'32'0,"-24"-10"-33"16,20 10 54-16,-6 0-54 0,-5-7 1 16,-9 1-1-16,-1-1 1 15,-7 1 0-15,1 2 0 16,-8 1-1-16,-7 3 1 15,0 2-1-15,-3 4 0 16,3 4-1-16,0 2 1 16,11 0-1-16,6 0 1 0,8 4-1 15,7 5 1-15,18-2 1 16,10 6 0-16,18 0 0 16,10 9 0-16,11 6 0 15,7 1 1-15,3-1-1 16,-3 1 0-16,4 2-1 15,-11-2 0-15,0 6 0 16,-11-1 0-16,-14 4-2 16,-10 7 0-16,-11-1-1 15,-14-3 1-15,-11 6-1 16,-7-6 0-16,-6 0 1 16,-8 0 1-16,-7-9 2 15,0-7 0-15,-3-9 2 16,-1-6 1-16,5-10 1 15,2-6 1-15,8-9 0 16,3-10 1-16,11-13-1 16,7-5 1-16,7-10-2 15,7-10 1-15,17-2-1 16,8-1 0-16,0-3-1 0,3-6 0 16,4-3-1-16,3 3 1 15,0 0-3-15,1-3 1 31,2-3-15-31,-2 9 1 16,3 7-8-16,-4-1 0 16</inkml:trace>
  <inkml:trace contextRef="#ctx0" brushRef="#br0" timeOffset="60707.3168">20479 13449 35 0,'-11'-12'17'0,"8"-1"-8"16,3 10 18-16,0-3-22 15,-4 2 1-15,4 1 2 0,-3-3 1 16,3 6-11-16,0 0 0 16,3 6 7-16,1 1 0 31,6 27-2-31,-3 13 0 15,0 13-2-15,4 9 1 16,0 12-2-16,-1 1 1 16,1 9-1-16,3 6 0 15,0 6-2-15,0-9 1 0,-3-6-4 16,-4-6 1-16,0-4-6 16,0-15 1-16,-4-19-7 15,1-22 1-15</inkml:trace>
  <inkml:trace contextRef="#ctx0" brushRef="#br0" timeOffset="61441.6819">21622 13449 53 0,'21'9'26'0,"-18"-9"-32"0,1-3 47 16,0-3-39-16,-4 0 1 15,3-4 1-15,-3-2 1 16,-3-1-5-16,-1-2 1 15,-3 2 4-15,-4 1 0 16,-3-4-2-16,-7 0 0 16,-4 0-1-16,-6 4 0 15,-8 3-4-15,-7 2 1 0,-10 4-1 16,3 9 1-16,-4 4 0 16,-3 9 1-16,0 6-1 15,7 6 0-15,-3 16 0 16,3 3 1-16,4 10 0 15,-1 6 0-15,11-7-2 16,11 1 0-16,10-10 0 16,11-6 1-16,7-10-1 15,11-5 0-15,7-11 1 16,6-8 0-16,8-10 0 16,10-6 1-16,1-10 1 15,3-9 0-15,7-7 0 16,3-5 1-16,4-10-1 15,-4-6 1-15,-6 9 0 16,-8 0 1-16,-3 0 0 16,-7 0 0-16,-4 6 1 15,-7 10 0-15,-3 3 0 16,-8 0 1-16,1 9-2 0,-4 4 1 16,-7 12-2-16,3 6 0 15,1 13-1-15,-4 12 0 16,4 16-1-16,-4 22 0 15,0 10-1-15,0 11 1 16,3 1 0-16,1-3 0 16,-1-3-3-16,1 0 1 15,-1-7-4-15,1-15 0 16,3-10-7-16,-4-12 0 0,1-7-8 16,-1-21 0-16</inkml:trace>
  <inkml:trace contextRef="#ctx0" brushRef="#br0" timeOffset="61879.1565">20122 14954 72 0,'-21'13'36'0,"28"-19"-44"16,-3 6 65-16,6-4-57 0,8-2 1 15,14 0 3-15,10 0 1 16,8-10-5-16,13-3 0 15,11-3 3-15,25-3 0 16,7-3 0-16,7 0 0 16,10-4-2-16,18-2 0 15,-10 9-1-15,3 0 1 16,-7-1-1-16,7 5 0 0,-14 2-1 16,-14 3 0-16,-8 0-2 15,-9 4 0-15,-12-1-4 16,-17 4 1-16,-10 3-5 15,-12-1 1-15,-6 1-4 16,-11 3 1-16,-7 0-7 16,-14 3 1-16</inkml:trace>
  <inkml:trace contextRef="#ctx0" brushRef="#br0" timeOffset="62519.7366">20973 15324 76 0,'-14'7'38'0,"6"-4"-50"0,8-10 75 16,4-2-64-16,3-4 1 16,7-5 0-16,11-4 0 15,3-3 0-15,7 0 1 16,11-4-1-16,7 4 1 16,7 3 0-16,0 3 0 0,-3 7-1 15,-1 2 1-15,0 7-3 16,-3 3 1-16,-7 7-2 15,-7 8 0-15,-7 4-2 16,-8 12 0-16,-9 17-1 16,-12 5 1-16,-13 6 0 15,-15 7 0-15,-10 3 1 16,-15 3 1-16,-13-3 2 16,-11-6 0-16,-1-3 2 15,1-13 1-15,4-7 1 16,3-11 0-16,0-17 1 15,7-12 0-15,7-12 0 16,4-10 1-16,13-6 0 16,12-10 0-16,9 3-2 15,15 1 1-15,15 3-1 16,9-1 1-16,15-2-1 16,17 9 1-16,8 9-2 0,17 10 1 15,4 3-2-15,3 12 1 16,7 10-2-16,0 9 1 15,-3 3-2-15,0 10 0 16,-7 0-3-16,-8 0 0 16,-3-7-6-16,-3 1 1 15,-11-13-14-15,-11-19 0 16</inkml:trace>
  <inkml:trace contextRef="#ctx0" brushRef="#br0" timeOffset="87190.8863">8943 13998 23 0,'-7'-3'11'0,"7"-4"2"16,0 7 11-16,0 0-20 0,0 0 0 15,0 0 2-15,3-3 1 16,4 3-8-16,8 0 1 16,-1 0 5-16,3 0 0 15,4 0-2-15,4 0 1 16,7 0-2-16,7 0 1 15,-4 0-3-15,7-3 1 0,1 0-1 16,-5-3 1-16,1-1-2 16,0 1 1-16,-4-3-4 15,1-1 1-15,-8-2-9 16,-7-1 0-16,-7-2-2 16,-7-1 0-16</inkml:trace>
  <inkml:trace contextRef="#ctx0" brushRef="#br0" timeOffset="87888.6671">9253 13578 27 0,'-21'-4'13'0,"7"8"-14"15,11-4 20-15,-4-7-15 16,-1 10 0-16,1-9 4 0,0 6 0 16,0 0-10-16,4-6 1 15,-1 0 7-15,1 3 1 16,3-4-2-16,0 1 0 16,0 6-2-16,10-6 0 15,4 3-2-15,1-4 1 16,2 4-2-16,4 0 1 15,-3 3-1-15,3 0 1 16,0 3-1-16,-7-3 0 0,1 3 0 16,-5-3 0-16,-3 10-1 15,-3-1 1-15,-11 7-1 16,3-7 1-16,-10-3-1 16,3-2 1-16,-3-1-1 15,0-6 1-15,0-4 0 16,0 4 0-16,-4-3 1 15,4 0 1-15,4-4-1 16,3 1 1-16,0-1 0 16,3 4 1-16,0-3-1 15,4 3 1-15,0-1-2 16,0 1 1-16,0 6-1 16,0 0 0-16,0 0-1 15,0 0 0-15,4 3 0 16,-4 0 0-16,0 4-1 15,-4-1 1-15,1-6-3 16,-1 9 0-16,1 1-7 0,-1-4 0 16,-3-6-6-16,4-10 0 15</inkml:trace>
  <inkml:trace contextRef="#ctx0" brushRef="#br0" timeOffset="88685.4827">9073 14352 26 0,'0'3'13'0,"11"-15"-12"16,-11 12 14-16,11-7-15 0,-4 1 1 15,0-3 5-15,3-1 0 16,4-5-5-16,1 5 0 16,-1-5 3-16,0 2 1 15,3 1 0-15,5 2 0 16,-5-2-2-16,8 5 1 15,-7 1-2-15,3 3 1 16,-4 3-1-16,-3 0 0 16,-3 9-1-16,0 1 1 0,-8 2-2 15,1 1 1 1,-15 6-1 0,1-1 0-16,-1 1 1 15,-3-6 0-15,0-4 0 16,0-3 1-16,-1 1 0 15,1-4 0-15,4-3 0 16,-1-10 0-16,4 4-1 16,4-3 1-16,3-1-1 15,3 1 0-15,4-4-1 16,4 7 1-16,-4 3-1 16,3 3 1-16,1-3-1 15,3 6 0-15,-7 3 0 16,0 4 0-16,-3-1 0 15,-4 7 0-15,-4 3 0 16,1-1 1-16,-4 1-1 16,0-3 0-16,-4 0 0 15,0-4 1-15,1-2-1 0,-1-4 0 16,1-3-1-16,-1-3 0 16,1 0-4-16,2-3 1 15,1-10-13-15,-3-6 1 16</inkml:trace>
  <inkml:trace contextRef="#ctx0" brushRef="#br0" timeOffset="95021.371">10040 13615 37 0,'-14'3'18'0,"-4"-15"-13"15,15 6 18-15,-1-4-20 0,-3-9 0 16,0 4 5-16,4-1 0 15,-1-3-8-15,1-3 0 16,3-6 6-16,3 0 0 16,8 0-2-16,3-4 0 15,3 4-2-15,5-3 0 16,6 6-2-16,0-4 0 16,7 4-1-16,1 3 1 15,2 3 0-15,1 13 0 16,0 16-1-16,0 15 1 0,-4 12 0 15,0 20 0-15,4 24 0 16,-14 17 0-16,-7 11 0 16,-8 14 1-16,-6-1-1 15,-15 3 0-15,-7-6 0 16,-13-15 0-16,-12-10-1 16,1-19 1-16,-4-6-1 15,-3-25 0-15,-4-12 0 16,3-14 0-16,5-11 0 15,6-11 1-15,0-8 1 16,4-7 0-16,6-9 2 16,8 3 1-16,7 3 1 15,11-3 1-15,10 3-2 16,7 9 1-16,7 4-1 16,14 9 0-16,4 6-2 15,14 10 1-15,3 9-2 16,4 9 1-16,-3 7-1 15,-8 6 0-15,-3 6-2 0,-4 1 0 16,-3-7-5-16,-11-3 0 16,-3-13-16-16,-7-9 1 15</inkml:trace>
  <inkml:trace contextRef="#ctx0" brushRef="#br0" timeOffset="100214.2738">11846 13151 62 0,'-3'-9'31'0,"-4"-19"-32"16,7 18 32-16,0 1-32 15,3-10 0-15,8 0 1 0,-1-6 0 16,8-3 1-16,7 0 1 15,10-4-1-15,7-2 1 16,4-4-1-16,7-3 1 16,4-6-1-16,6 10 0 15,4 5-1-15,0 4 0 16,0 9-1-16,-3 7 1 16,-8 12 0-16,-7 12 0 0,-3 13 0 15,-7 13 0-15,-7 12 0 16,-7 22 0-16,-15 10 0 15,-10 2 0-15,-7 7 0 16,-7-6 0-16,-14-3-1 16,-4-1 1-16,-10-6 0 15,-8-15 1-15,1-16-2 16,0-16 1-16,-8-15-2 16,8-13 0-16,3-16 0 15,4-6 1-15,6-9 0 16,4-4 1-16,8 4 1 15,10-4 1-15,7 4 2 16,7 9 0-16,10 3 0 16,11 16 1-16,11 3 0 15,-4 0 0-15,22 25-2 16,6 6 0-16,1 17-1 16,-1-5 0-16,-7-2-2 15,-3 3 0-15,-3-9-4 0,-8-10 0 16,0-3-5-16,-3-10 0 15,-4-12-11-15,0-25 0 16</inkml:trace>
  <inkml:trace contextRef="#ctx0" brushRef="#br0" timeOffset="100901.7677">13480 12587 56 0,'70'-22'28'0,"-42"-6"-35"16,-21 18 43-16,1-2-34 16,-1-1 0-16,-4 4 3 15,-6 2 1-15,-4 1-7 16,-8 3 0-16,-2 0 3 15,-8 0 0-15,-10 3-2 16,-4 0 0-16,-10 3-3 16,3-3 0-16,-7 3-2 15,-4 3 0-15,4 7 0 16,-3 2 1-16,7 1 1 16,6 3 0-16,5 6 2 15,6 3 1-15,7 0 2 0,4 1 1 16,7-4 0-16,0 0 1 15,7-3-1-15,7-3 1 16,0-4-1-16,3 1 1 16,8-3-2-16,-4-4 0 15,0 3-1-15,7-5 0 16,4-4 0-16,6-3 0 16,5 0-1-16,9-3 1 15,1 0 0-15,3-1 0 16,8 4 0-16,6 4 1 0,1 2-1 15,3 3 1-15,3 4-1 16,-3 6 1-16,-7 6-1 16,-7 3 0-16,-7 6-1 15,-7 10 1-15,-8-6-1 16,-6 9 1-16,-15 0 0 16,-10 0 0-16,-10 0 0 15,-15-3 0-15,-3-3 0 16,-8 0 0-16,-6-7-1 15,-8-6 1-15,1-6-3 16,-4-9 0-16,0-7-6 16,-7-6 0-16,4-6-12 15,-4-7 1-15</inkml:trace>
  <inkml:trace contextRef="#ctx0" brushRef="#br0" timeOffset="101386.086">11843 13938 64 0,'3'10'32'0,"-6"-7"-37"0,3-3 53 0,0 0-46 16,7 3 0-16,7 0 4 15,7 0 0-15,14 0-7 16,8-3 1-16,13-6 4 16,18-3 1-16,14-10-2 15,22 0 0-15,10 0-2 16,10-6 1-16,18-3-2 15,1 0 1-15,6 6-1 16,4-3 1-16,-4 3-1 16,-7 3 0-16,-14 3 0 15,-7 4 0-15,-11 5 0 16,-3 1 0-16,-21 6 0 16,-14 3 0-16,-11-3-1 15,-11 3 1-15,-10 1-1 16,-11-1 0-16,-3 0-3 15,-7 6 0-15,-8-3-4 0,-3-2 1 16,-3-4-5-16,3 3 1 16,-7 0-9-16,-7-3 0 15</inkml:trace>
  <inkml:trace contextRef="#ctx0" brushRef="#br0" timeOffset="102853.4289">12693 14283 56 0,'-4'6'28'0,"8"-15"-36"15,-4 9 47-15,0 0-39 0,0 0 0 16,3 3 1-16,-3 0 0 16,4 0 0-16,-4 4 0 15,4 5 0-15,-4-2 1 16,0 5-1-16,0 4 1 15,0 3-2-15,-4 3 0 16,0 3-2-16,1 4 1 16,-1 2-1-16,1 4 0 15,-1 0 0-15,4 2 1 16,0-2 0-16,0-4 0 0,0 1 1 16,0-10 0-16,0 0 0 15,0-6 1-15,0 0-1 16,4 0 1-16,-1-7 0 15,1-3 1-15,3-2 0 16,4-1 1-16,3 0-1 16,3-6 1-16,5 0-1 15,6-3 1-15,0-3-2 16,11 3 0-16,7 0-1 16,7-4 0-16,-1 1-1 15,1 0 0-15,0-4-4 16,-3 1 1-16,-8-4-4 15,-3 1 0-15,-7-7-9 16,-8-6 1-16</inkml:trace>
  <inkml:trace contextRef="#ctx0" brushRef="#br0" timeOffset="103212.7428">13137 14048 66 0,'-7'3'33'0,"18"-15"-41"0,-7 8 62 16,3 1-54-16,3 0 0 0,1 3 2 16,-1 0 0-16,1 0-2 15,-1 6 0-15,1 4 1 16,0 12 0-16,-1 22 0 15,1 15 0-15,-4 10-2 16,0 16 1-16,0 12 0 16,-3 0 0-16,-1 13 0 15,1-6 0-15,-4-4 0 16,0 7 0-16,3-10-1 16,-3-6 1-16,4-3-3 15,-1-16 0-15,1-13-5 16,-4-12 1-16,0-9-11 15,0-13 0-15,-4-16-1 16,1-21 1-16</inkml:trace>
  <inkml:trace contextRef="#ctx0" brushRef="#br0" timeOffset="104681.5346">14326 11872 39 0,'0'-7'19'0,"4"7"-19"16,-4 0 37-16,0 0-34 16,0 0 1-16,0-3 2 15,-7 3 1-15,0-3-9 16,-4-3 1-16,-6 0 5 16,-12 3 0-16,-6-1-3 0,-11 1 1 15,-10 0-1-15,-11 3 0 16,-11 3-1-16,-21-3 0 15,-3 7-1-15,-14-4 1 16,-11 6 0-16,-15-3 0 16,1 1 0-16,4-4 0 15,-11 3 0-15,-8 0 0 16,8 1 0-16,4-1 1 16,-5-6-1-16,12 0 0 0,6 6 0 15,11 0 0-15,4 1 0 16,7-1 1-16,3-3-1 15,10 0 1-15,12 3-1 16,6-2 1-16,15 2 1 16,6 0 1-16,11 4 0 15,11-1 1-15,7 0-1 16,10 4 1-16,4 6-1 16,7 3 0-16,4 6-2 15,6 6 1-15,4 7-1 16,4 12 0-16,6 13-1 15,1 16 0-15,0 12 0 16,-1 22 0-16,1 16 0 16,0 21 0-16,-1 10 0 15,1 13 0-15,3 9-1 16,0 3 1-16,4 3 0 16,0-2 1-16,-4-4-1 15,0-10 0-15,-3-9 0 0,-4-12 1 16,0-13-1-16,-4-9 0 15,1-7 0-15,3-9 1 16,0-6-1-16,-3-16 0 16,-1-12 0-16,1-10 1 15,-1-9-1-15,1-13 1 16,3-13 0-16,4-2 0 16,7-10 0-16,6-3 0 15,8-10 0-15,10-5 0 0,15-4-1 16,14-3 1-16,13 0-1 15,8-3 1-15,17-4-1 16,4 1 0-16,14 0 0 16,1-4 0-16,2 1-1 15,-3 3 1-15,7-1 0 16,-3 1 0-16,3 0 0 16,-7 3 0-16,0-3 0 15,-14 2 0-15,-4 1 0 16,-3 0 0-16,-7 0-1 15,-18 0 1-15,-6 0-1 16,-12-4 1-16,-10 1-1 16,-7 0 1-16,-11 0-1 15,-3-4 0-15,-11 1 0 16,-3-7 0-16,-7-3 1 16,-8-12 0-16,-3-7-1 15,-3-6 1-15,-1-12 0 0,-3-7 0 16,0-6 0-16,0-19 1 15,-3-6-2-15,-1-6 1 16,-3-10 0-16,4 1 1 16,-1-7-1-16,1-13 0 15,3 0 0-15,0-9 0 16,0-6 0-16,0-6 1 16,0 2-1-16,0-24 1 15,3-1-1-15,-3-2 1 16,0 5-1-16,-3 4 1 0,-4 9-2 15,-4 19 1-15,0 7-1 16,-3 5 1-16,0 17-2 16,-7 8 0-16,3 20-2 15,4 12 0-15,0 12-7 16,0 13 1-16,0 7-10 16,-4 12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9T18:06:54.566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3941 7918 18 0,'-11'0'9'0,"0"3"-4"16,11-3 10-16,0 0-13 15,0 0 0-15,0 0 3 16,0 0 1-16,0-7-7 15,7-2 1-15,-3 0 4 16,7-4 1-16,3 0-2 16,0-2 1-16,3-1-1 15,5 0 0-15,6-2 0 16,-7 2 0-16,7 0 0 16,4 4 0-16,0 5 0 15,3 4 0-15,-7-3-1 16,4 12 0-16,-7 1 0 15,-1 5 0-15,-10 10 0 16,1 6 0-16,-5 10-1 0,-6 9 1 16,-8 6-1-16,-6 1 0 15,-8 11-1-15,-10-8 1 16,-1-4-1-16,1-6 1 16,4-6-1-16,-8-7 0 15,4-5-2-15,-1-17 0 16,8-9-1-16,0-9 1 15,3-13 0-15,8-6 0 16,3-3 0-16,7 0 0 0,7-4 1 16,7 1 0-16,4 3 2 15,6 3 0-15,8 9 0 16,-4 4 0-16,4 8 1 16,7 8 0-16,-7 5 1 15,6 7 0-15,-9 6-1 16,2 6 0-16,-13 3 0 15,7-6 0-15,-8 0-4 16,1-3 0-16,-4-6-7 16,4-7 0-16,-8-2-6 15,4-11 0-15</inkml:trace>
  <inkml:trace contextRef="#ctx0" brushRef="#br0" timeOffset="487.8982">4558 8234 35 0,'0'10'17'0,"-4"-7"-18"16,4-10 24-16,4 1-20 16,-1 0 1-16,1-3 4 15,3-1 1-15,4 1-10 0,-11-4 1 16,3 4 7-16,4 6 0 16,-7 0-1-16,4 3 0 15,3 3-2-15,-4 9 1 16,1 1-2-16,-4 2 1 15,3-2-2-15,1 3 0 16,-1-1-3-16,-3-2 1 16,0-4-8-16,0 1 1 15,0-4-11-15,0-3 0 0</inkml:trace>
  <inkml:trace contextRef="#ctx0" brushRef="#br0" timeOffset="1153.7153">5073 7664 49 0,'-11'-10'24'0,"1"4"-28"16,6 6 34-16,-3 0-31 15,0-3 1-15,-3 6-1 16,-5-3 1-16,1 0 0 16,0-3 0-16,-7 3-1 15,3 0 0-15,1-3-1 0,3 6 1 16,-7-3 0-16,6 3 0 15,1 3 0-15,-7 4 1 16,0 8 1-16,3 1 0 16,-6 3 2-16,10 3 0 15,-4-3 0-15,4 3 1 16,0 0 0-16,3-3 0 16,8 0-1-16,-8 0 1 15,11 0-3-15,0-6 1 16,11-7-1-16,3-9 0 0,14-3-1 15,4-9 0-15,6-7-1 16,1 0 1-16,7 0-1 16,0 0 0-1,0 4 1-15,-7 2 0 0,-4 4 0 16,4 5 0 0,-4 11 1-16,-10 2 0 0,3 10 1 15,0 3 0-15,-7 6 0 16,-3 7 0-16,-11-1 0 15,-7 4 1-15,-7 9-1 16,-4-3 0-16,-6-4-1 16,-8 1 1-16,-10-13-2 15,-4-2 0-15,-3-5-6 16,-4-11 0-16,0-13-11 16,-4-4 1-16,-6-2-2 15,14-7 0-15</inkml:trace>
  <inkml:trace contextRef="#ctx0" brushRef="#br0" timeOffset="2169.4074">5429 6600 55 0,'-7'7'27'0,"7"12"-28"16,7-10 28-16,-7 7-25 15,0 9 0-15,0 9 5 16,7 13 0-16,4 13-6 16,3 18 1-16,4 10 5 15,-1 16 1-15,4 24-1 16,1 4 0-16,-1 9-2 15,7 6 1-15,-7 7-3 16,4-13 0-16,-4 3 0 0,-3-12 0 16,-1 3-2-16,1-10 1 15,-11-6-2-15,4-6 0 16,-4-9-2-16,0-13 0 16,-4-3-4-16,4-19 0 15,0-13-9-15,0-9 1 16,11-22-9-16,0-9 1 15</inkml:trace>
  <inkml:trace contextRef="#ctx0" brushRef="#br0" timeOffset="5901.256">6258 7780 28 0,'-10'-4'14'0,"6"-11"-13"16,4 15 15-16,4-7-11 16,3-5 0-16,3-1 3 15,-3-5 0-15,4-1-10 0,3-6 0 16,7 0 9-16,7-4 1 15,4-5-3-15,7-1 1 16,-4 7-1-16,4-3 0 16,3 3-1-16,-3-1 0 15,0 7-2-15,0 7 0 16,-4 8-1-16,-3 4 1 16,-4 13 0-16,-3 15 0 0,-8 12 0 15,-2 10 1-15,-5 7-1 16,-3-1 1-16,-7 10-1 15,-3 3 0-15,-8 6-2 0,-3-3 0 16,0 0-1-16,-4-7 1 16,1-2-1-16,-5-10 1 15,1-6-2-15,0-9 0 16,-4-7 0-16,4-6 1 16,0-10-2-16,-4-9 0 15,1-12 0-15,6-7 0 16,4-2 1-16,-4-8 0 15,8 1 1-15,3 0 0 16,0 3 1-16,3 0 1 0,8 4 0 16,3-4 1-16,3 6-1 15,4 0 1-15,8 7 0 16,-5 3 1-16,4 6-1 16,4 0 1-16,3 6-1 15,0 3 1-15,4 7-1 16,0-4 0-16,0 4-1 15,-4 3 0-15,4 0-1 16,3 3 1-16,-3-3-1 16,3-1 0-16,-3-5-2 15,-1-1 0-15,-6-5-6 16,0-1 0-16,-4 0-11 16,4 4 0-16</inkml:trace>
  <inkml:trace contextRef="#ctx0" brushRef="#br0" timeOffset="8753.2365">7204 7899 26 0,'-7'0'13'0,"3"-3"-2"16,4 3 5-16,0 0-12 0,0 0 0 15,7-4 2-15,0 1 1 16,4-3-9-16,3 0 1 16,4-1 6-16,3 1 1 15,3 0-2-15,5-3 0 16,-1-1-1-16,7 4 1 16,15-4-1-16,6 1 0 15,-3 0-1-15,0-1 1 16,3 4-1-16,1 0 0 15,-1-1-1-15,-6 1 0 0,2 0-1 16,1 6 1-16,0 0-1 16,-3-3 1-16,-4 0-1 15,-4-1 1-15,-3-2-1 16,-4 6 0-16,-3-3 0 16,-4 0 1-16,-3-3-2 15,-4 6 1-15,0 0 0 16,0-4 1-16,-3-2-2 15,-4 6 1-15,0-6-3 16,0 9 1-16,4-3-3 16,-4 0 1-16,-4-6-3 15,1 6 1-15,0 0-4 16,-1 3 0-16,-3 0-4 16,0 3 0-16</inkml:trace>
  <inkml:trace contextRef="#ctx0" brushRef="#br0" timeOffset="10284.5674">7546 8212 25 0,'-4'0'12'0,"1"-9"-12"0,3 9 16 16,0 0-12-16,0 0 1 15,0-6 4-15,-4-1 1 16,8 1-10-16,-4 0 1 0,3 0 7 16,1-1 1-16,3-2-3 15,4 3 1-15,-1-7-2 16,4-3 1-16,7 4-3 16,4-7 1-16,3 0-1 15,1-3 0-15,2-3 0 16,5 6 0-16,2 4-1 15,-2 2 1-15,-5 4-1 16,-2 2 0-16,2 7-1 16,-9 4 0-16,6 5 0 15,-11 10 1-15,-2 6-1 16,-1 9 0-16,-4 4 0 16,-6 3 0-16,-8 3-1 15,1 3 1-15,-8 3-1 16,-7 3 0-16,-6 7 0 15,-8-7 0-15,-3 3-1 16,-8 1 1-16,-2-1-1 0,-5-2 1 31,-20-7-2-31,13-10 1 16,8-15 0-16,10-12 0 16,4-10-1-16,3-7 1 15,7-5 0-15,8-10 1 16,6 0-1-16,8-3 1 15,3-3 0-15,7-7 0 16,3 10 0-16,4 0 0 16,4 0-1-16,0 3 1 15,6 6 0-15,4 4 0 0,1 2 0 16,-1 7 1-16,0 6 0 16,0 0 0-16,1 7 0 15,2 6 1-15,5 6 0 16,-1 3 0-16,0 0-1 15,0 6 1-15,8-3-1 16,-1 1 0-16,-3-4 0 16,0 3 0-16,3-9-2 15,0-1 0-15,-3-5-4 16,-7-4 1-16,-4-5-9 16,-7 2 1-16,0-3-9 15,-3-3 1-15</inkml:trace>
  <inkml:trace contextRef="#ctx0" brushRef="#br0" timeOffset="44140.782">7620 6701 42 0,'-21'-10'21'0,"24"20"-23"15,1-10 22-15,-4 3-19 16,7 0 0-16,-4 0 4 16,5 3 1-16,-1 1-5 15,0 2 1-15,3 1 4 16,-3 5 1-16,4 4 0 16,-1 3 0-16,-2 6-2 15,-1 10 0-15,0-4-2 16,0 4 0-16,-4 9-1 15,1 0 0-15,-4-3-1 16,0 0 0-16,0 3-1 0,0-3 1 16,-4 6-1-16,1-3 1 15,-1-3-4-15,4-3 1 16,4-10-7-16,3-3 0 16,10-12-9-16,8-10 0 15</inkml:trace>
  <inkml:trace contextRef="#ctx0" brushRef="#br0" timeOffset="77024.948">2512 5600 36 0,'-11'-3'18'0,"11"-10"-23"15,0 7 18-15,4 0-11 16,6-7 0-16,8-2 3 15,10-4 1-15,-3-3-6 16,10 0 0-16,4 0 3 0,-7 3 1 16,7 10-2-16,-8 3 1 15,8 6-1-15,-11 15 0 16,4 4-1-16,7 3 0 16,-18 9 0-16,0 7 1 15,-3 9-1-15,-15 6 1 16,-6 7-2-16,-8-1 1 15,-10 1-2-15,-7 0 1 16,-11-4-1-16,-7-3 1 0,0-9-1 16,-14-12 0-16,11-10 0 15,10-10 0-15,0-9 0 16,8-6 0-16,13-13 0 16,7-9 0-16,11 0 0 15,11-6 1-15,7-4 0 16,17 4 0-16,11 12 1 15,-7 0 0-15,10 10 1 16,0 6 1-16,-6 12-1 16,6 7 1-16,-7 6-1 15,-6 9 0-15,2-2-3 16,-6-1 1-16,-4-3-6 16,-3 0 1-16,-4-3-9 15,4-6 1-15</inkml:trace>
  <inkml:trace contextRef="#ctx0" brushRef="#br0" timeOffset="77337.3487">3866 5578 61 0,'4'-3'30'0,"-4"0"-47"0,0 3 56 16,0 0-38-16,0 0 1 0,0 3 2 16,-4 6 1-16,-13 4-6 15,-1 3 0-15,-3 6 3 16,-14 6 0-16,-4 6-1 16,0 4 0-16,-7 0-3 15,0 2 1-15,1-5-2 16,2 3 1-16,4-7-3 15,1 0 0-15,6-3-4 16,0-9 0-16,14-9-6 16,8-13 1-16</inkml:trace>
  <inkml:trace contextRef="#ctx0" brushRef="#br0" timeOffset="77618.616">3478 5478 67 0,'0'-6'33'0,"-7"40"-59"0,14-28 65 15,-3 1-39-15,7 2 1 16,3 10 2-16,-4 3 0 15,1 6-3-15,-1 7 0 16,8 8 2-16,-7 4 0 16,-1 0-1-16,8-6 0 0,3-3-3 15,0-7 0-15,-3-3-7 16,3 4 1-16,0-13-8 16,7-7 0-16</inkml:trace>
  <inkml:trace contextRef="#ctx0" brushRef="#br0" timeOffset="79196.5374">4226 5638 22 0,'-17'9'11'0,"13"-12"-15"0,4 0 8 0,0 3-4 15,0 0 1-15,0-6 2 16,4-4 0-16,3 4-3 15,0-3 1-15,3-1 1 16,1-2 1-16,3 2 2 16,4-2 0-16,3-4 0 15,4 0 0-15,-1 1 0 16,1-1 1-16,7 0 0 16,-11 10 0-16,4 0-2 15,-1 9 1-15,-6 9-1 16,3-2 0-16,0 9-1 15,-7 6 0-15,0 9-1 16,-3 10 1-16,-11 6-2 16,-11 4 0-16,-6 8 0 15,-4 4 0-15,-15-6-1 16,-10-1 0-16,-10-9-1 0,3-6 1 16,4-6-1-16,3-10 0 15,4-12 0-15,6-10 0 16,12-15-1-16,13-4 1 15,11-12 0-15,4-6 1 16,20-7 0-16,11 7 1 16,11 3 0-16,4-4 1 15,6 13 0-15,8 4 0 16,-11 12 0-16,0 6 0 0,-1 6-1 16,-2 1 1-16,-4-1-2 15,-8 10 0-15,-2-4-5 16,-4 1 1-16,-8-3-7 15,1-7 0-15,-7 0-5 16,3-3 0-16</inkml:trace>
  <inkml:trace contextRef="#ctx0" brushRef="#br0" timeOffset="79459.8216">4964 5613 52 0,'-7'3'26'0,"14"3"-44"15,3-9 49-15,4 0-28 16,7-3 0-16,11-1 1 0,-4 1 0 15,8 0-8-15,10 3 0 16,-8 3-2-16,-2 0 1 16,6-4-8-16,0 4 0 15</inkml:trace>
  <inkml:trace contextRef="#ctx0" brushRef="#br0" timeOffset="79662.9195">5020 5948 61 0,'4'6'30'0,"13"-2"-67"16,-6-4 60-16,10-4-27 15,4-8 0-15,6 6-3 16,8-7 1-16,4 4 2 15,6-4 0-15</inkml:trace>
  <inkml:trace contextRef="#ctx0" brushRef="#br0" timeOffset="80178.4783">5757 5305 37 0,'-10'-12'18'0,"6"28"-58"0,4-16 32 16,0 0 14-16,4 3 1 15,-1 0 6-15,4 6 1 16,-7-3-16-16,4 7 0 15,-1-7 12-15,-3 7 0 16,0 3-1-16,0 5 1 0,-3 11-3 16,-1 2 0-16,-3 4-1 15,-3 3 0-15,-1 6-2 16,1 0 1-16,-1-3-3 16,0 3 0-16,4-7-1 15,0-2 1-15,4-10-2 16,-1-6 1-16,4-3-1 15,4-3 1-15,3-7-1 16,3-3 1-16,4-2-2 16,1-8 1-16,6-5 0 15,7 0 0-15,7-1 0 16,4-2 0-16,7-1-1 16,0 1 1-16,0 5 0 15,-8 7 0-15,5 0-4 16,-1 0 1-16,-7 3-6 15,1-3 1-15,-8 0-8 16,-3-6 1-16</inkml:trace>
  <inkml:trace contextRef="#ctx0" brushRef="#br0" timeOffset="80428.4525">6174 5224 68 0,'-14'-13'34'0,"6"26"-51"0,8-1 66 0,0 13-47 16,0 16 1-16,0 22 2 15,0 9 1-15,4 19-6 16,0 13 0-16,3 2 4 16,3-9 0-16,1 1-5 15,3-4 0-15,0-10-10 16,0-8 1-16,0-11-11 15,-3-21 0-15</inkml:trace>
  <inkml:trace contextRef="#ctx0" brushRef="#br0" timeOffset="82101.5869">8273 5359 35 0,'3'-10'17'0,"-13"7"-17"15,10 3 18-15,-7-9-16 0,-8 12 1 16,1 0 1-16,-10-3 1 16,2 6-6-16,-13 4 0 15,0-1 3-15,3 4 0 16,4-7-2-16,0 3 1 16,-1-6-2-16,1 7 0 15,0-4 0-15,3-3 0 16,1 4 1-16,2 2 0 15,5 3 1-15,-1 4 1 16,8 0 1-16,-1 0 1 0,4-1-1 16,3 4 1-16,4 0-1 15,4-3 1-15,3-4-3 16,4 1 1-16,6-7-1 16,4-3 0-16,4-3-1 15,10-3 1-15,4 0-1 16,4 0 1-16,9-1-1 15,-6 1 0-15,-3 3 1 16,-5 3 0-16,-2 7 0 16,-5 2 0-16,-2 4 0 15,-5 3 1-15,-2 12 0 16,-12 1 1-16,-3 2-2 16,-7-6 1-16,-3 4 0 15,-8 2 0-15,-14 1-3 16,-6 2 1-16,-12-8-2 15,-10-4 0-15,0-7-2 16,-3-8 1-16,0-7-3 16,3 3 0-16,7-15-3 0,-4 6 0 15,15-7-6-15,14-2 1 16</inkml:trace>
  <inkml:trace contextRef="#ctx0" brushRef="#br0" timeOffset="82382.7996">8470 5628 60 0,'-7'-12'30'0,"18"9"-54"16,-1-4 57-16,4 1-32 16,8 0 0-16,6 0 0 15,4-1 1-15,3 1-5 16,4 3 1-16,-1 0-4 16,-2-3 1-16,-5 2-8 15,-2 1 1-15</inkml:trace>
  <inkml:trace contextRef="#ctx0" brushRef="#br0" timeOffset="82981.0274">9070 5315 40 0,'0'-6'20'0,"-4"18"-26"15,4-9 33-15,0-3-24 16,0 3 0-16,-3 10 3 16,-1-4 0-16,1 4-8 15,-1 3 1-15,-3 9 5 0,0 3 0 16,0-3-1-16,-3 3 0 16,-1 0-2-16,4 1 1 15,3-1-1-15,1 0 0 16,-1-6-1-16,4-3 1 15,0 3-1-15,0-10 1 16,4 7-1-16,3-10 0 16,0 1-1-16,4-10 1 15,-1 3-1-15,4-3 1 0,7 0-1 16,4 0 0-16,3-6 1 16,4-4 0-16,0 4-1 15,7 0 1-15,-8-4-2 16,1 4 1-16,-4 0-3 15,1 3 0-15,-5-7-7 16,1 7 0-16,0-3-3 16,-1-3 1-16</inkml:trace>
  <inkml:trace contextRef="#ctx0" brushRef="#br0" timeOffset="83277.8317">9462 5321 53 0,'-18'6'26'0,"4"-6"-37"15,14 0 53-15,0 3-39 0,0 7 1 16,0-1 3-16,0 16 0 16,0-3-8-16,-4 7 0 15,1 5 6-15,-1 7 0 16,1 6-1-16,-8 6 0 15,4 10-1-15,0 0 0 16,-4-1-2-16,4-5 0 16,0-1-3-16,0-9 0 15,0-3-6-15,4-6 0 16,3-7-10-16,3-6 0 0,4-9-1 16,4-7 0-16</inkml:trace>
  <inkml:trace contextRef="#ctx0" brushRef="#br0" timeOffset="84278.8456">9737 5525 52 0,'3'3'26'0,"18"0"-46"16,-10-3 53-16,7-3-31 15,10 0 0-15,0-3 0 0,0 2 0 16,4-2-5-16,7 6 1 16,-4-6-2-16,-3 9 0 15,0-3-8-15,-4 6 0 16</inkml:trace>
  <inkml:trace contextRef="#ctx0" brushRef="#br0" timeOffset="84513.1883">9684 5857 55 0,'-7'13'27'0,"-4"-10"-55"16,18 0 50-16,11 0-22 16,7-6 0-16,6 0 1 15,8-6 0-15,3 2-2 16,1-2 1-16,6-4-5 16,1 4 0-16,-1-4-5 15,4-2 1-15</inkml:trace>
  <inkml:trace contextRef="#ctx0" brushRef="#br0" timeOffset="84903.762">10615 5327 54 0,'-18'-12'27'0,"-13"9"-50"0,24 3 54 0,0-3-29 16,0 3 0-16,3 6 8 15,-3 3 1-15,0 7-10 16,0 18 1-16,0 7 7 15,-4 12 0-15,1 20-1 16,-4 5 1-16,3 7-5 16,0 2 0-16,4-2-4 15,0-3 1-15,4-10-10 16,3-6 0-16,0-13-12 16,-7-22 1-16</inkml:trace>
  <inkml:trace contextRef="#ctx0" brushRef="#br1" timeOffset="115553.0028">17547 7780 30 0,'-3'-7'15'0,"3"-5"-14"15,0 12 15-15,3 3-15 16,1-3 1-16,-1 3 1 16,-3 0 0-16,0 3-4 0,-3 4 1 15,-1 2 3-15,-3 4 0 16,0 0-1-16,-4 3 0 16,1 6-1-16,-4-7 0 15,3 8 0-15,1-1 0 16,3-3-1-16,-4-1 0 15,4 1 0-15,0-3 1 16,3 0-1-16,4-6 0 16,7-1 0-16,4-6 1 0,3-2-1 15,4-1 0-15,6-3 0 16,5 0 1-16,-1-3-1 16,0-1 0-16,7-2-1 15,1 3 1-15,-1 0-2 16,-3 0 0-16,-1-4-5 15,1 1 0-15,-4-3-4 16,4-7 1-16</inkml:trace>
  <inkml:trace contextRef="#ctx0" brushRef="#br1" timeOffset="115927.893">17900 7610 55 0,'-11'3'27'0,"11"16"-41"0,4-9 56 15,6 2-42-15,-6 10 0 16,0 3 3-16,-1 3 1 15,-3 10-4-15,4 3 1 16,3 12 2-16,-7 4 0 16,3 2 0-16,4 4 0 15,-3-7-3-15,-4-2 1 0,0-1-4 16,0-6 1-16,-4-6-5 16,4-4 1-16,-7-5-4 15,7-4 0-15,0-3-6 16,-3-6 0-16</inkml:trace>
  <inkml:trace contextRef="#ctx0" brushRef="#br1" timeOffset="116365.3925">18281 8200 59 0,'-11'6'29'0,"8"-19"-44"0,3 13 58 16,3-6-43-16,1 6 0 16,-1-6 3-16,1 0 0 15,3 3-2-15,0-4 1 0,-3 1 2 16,-1 3 1-16,-3 3 0 16,4 3 1-16,-1 6-2 15,-3 1 0-15,0 9-2 16,-3 3 1-16,-1-1-3 15,1-5 0-15,-4 0-5 16,-1-4 0-16,1-2-6 16,0-1 0-16,4-9-9 15,3-15 0-15</inkml:trace>
  <inkml:trace contextRef="#ctx0" brushRef="#br1" timeOffset="116974.6381">18598 7811 73 0,'-14'-10'36'0,"-17"-11"-69"0,27 17 67 15,8-2-38-15,3-3 1 16,3-4-2-16,1-6 0 16,3-3 9-16,4-3 0 15,6 0-3-15,-3 0 1 16,4 3 2-16,3-3 0 0,4 0 1 16,7 3 0-16,0 10-2 15,-4 2 0-15,4 16-1 16,3 4 0-16,-7 12-1 15,-3 6 0-15,-7 10 0 16,-8 6 1-16,-9 6-1 16,-8 6 0-16,-15 10-1 15,-2 0 1-15,-8 6-1 16,-10 3 0-16,-8-15-1 16,5-7 1-16,-1-6-2 15,4-9 1-15,-1-13-1 16,8-9 0-16,7-16-2 15,10-16 1-15,11-16-1 16,7-18 0-16,8-3 1 16,2-3 0-16,11-1 2 15,4 7 0-15,3 9 2 16,1 10 1-16,-1 9 0 16,4 9 0-16,-4 13 0 0,-3 10 0 15,-4 12-1-15,0 3 1 16,-3 9-3-16,-4 1 1 15,-3-1-4-15,-1 4 1 16,1-4-8-16,0-9 0 16,-1-3-5-16,4-6 1 15</inkml:trace>
  <inkml:trace contextRef="#ctx0" brushRef="#br1" timeOffset="117599.6043">19992 7460 72 0,'-18'-16'36'0,"-17"7"-63"15,24 9 75-15,1 3-50 16,-4-3 0-16,0 0 0 15,-4 6 0-15,-10-3 3 16,0-3 0-16,-4-3-2 16,-3-10 0-16,-4 10 1 15,3-3 0-15,8 6 0 16,0 3 0-16,0 10-1 16,0 9 1-16,3 0 0 0,0 12 0 15,0 4 1 1,4 6 0-16,4-7 0 0,-1 1 0 15,7 0 1-15,4-1 0 16,4-9-1-16,3-3 1 16,7-6-2-16,7-6 1 15,7-7-1-15,0-6 0 16,8-3 0-16,9-3 0 16,5-4-1-16,6 1 1 15,4-1 0-15,3 1 0 0,1 3-1 16,-1 3 1-16,-3 3 0 15,-3 6 0-15,-8 3 0 16,-3 10 1-16,-7 3 1 16,-11 9 1-16,-18 13-1 15,-10 3 1-15,-18 4 0 16,-13 5 1-16,-15 0-1 16,-14-5 0-16,-11-1-2 15,1-6 1-15,-5-7-2 16,5-2 0-16,10-13-5 15,10-10 1 1,18-59-16 0,25-19 1-16</inkml:trace>
  <inkml:trace contextRef="#ctx0" brushRef="#br1" timeOffset="118052.6682">20588 6378 63 0,'11'-3'31'0,"-11"18"-37"16,3-8 44-16,1 8-38 15,3 17 1-15,0 12 4 16,0 12 0-16,0 16-4 16,-3 22 1-16,-1 16 4 15,4 9 0-15,-3 22 1 16,-1 19 0-16,1-3-2 15,-4 12 0-15,3-3-2 16,-3-6 1-16,4-3-2 16,-4-16 0-16,0-12-1 15,0-4 1-15,0-15-2 16,0-13 0-16,0-15-4 16,0-16 1-16,3-13-6 15,-3-15 0-15,7-10-8 16,0-9 1-16,7-13-7 0,4-12 0 15</inkml:trace>
  <inkml:trace contextRef="#ctx0" brushRef="#br1" timeOffset="119356.0748">21244 7435 30 0,'-7'-13'15'0,"7"4"-15"15,4 2 15-15,-1 1-16 16,1-3 1-16,-1 2 3 0,4 1 0 16,0 0-2-16,-3 3 1 15,-4 3 2-15,7 3 1 16,-3 6 1-16,-1 7 0 15,-3 9-2-15,4 10 1 16,-4 2-2-16,0 7 1 16,-4 3-3-16,-3-3 1 15,-7 0-2-15,0 0 1 16,0 0 0-16,0-10 0 16,3-2 0-16,0-7 0 0,1-3 0 15,-1-10 1-15,4 1 0 16,0-7 0-16,4 0 0 15,6-3 0-15,-3-3-1 16,7 0 1-16,7-3-1 16,4 0 0-16,7 0-1 15,-1 0 0-15,5 0 0 16,2 0 0-16,5-1 0 16,-1-2 0-16,0 0 0 15,7 3 0-15,-3 0 0 16,0-1 0-16,-4 1-1 15,-3-3 1-15,0 3-3 16,-4-3 1-16,-7-1-3 16,0 1 1-16,-3 0-5 15,0 0 0-15,-8-4-7 16,1 4 1-16</inkml:trace>
  <inkml:trace contextRef="#ctx0" brushRef="#br1" timeOffset="119699.7794">21777 7190 55 0,'-4'-6'27'0,"-6"-16"-38"0,10 22 50 0,0 0-38 15,3 3 0-15,1 6 5 16,-1 7 0-16,-3 9-4 15,0 10 0-15,0 18 5 16,0 6 0-16,0 10 0 16,0 7 0-16,0-1-2 15,0 3 0-15,0 4-3 16,-3-10 0-16,-1 0-2 16,1-3 1-16,-1 0-3 15,1-3 0-15,-1-13-5 16,1-6 1-16,-1-6-10 15,1-3 0-15,3-7-5 16,3-9 0-16</inkml:trace>
  <inkml:trace contextRef="#ctx0" brushRef="#br1" timeOffset="123074.2308">22200 7632 47 0,'-10'-3'23'0,"-4"-10"-25"15,14 13 24-15,0 0-22 0,7-3 1 16,3 0 1-16,4 0 0 16,4 0-1-16,3-3 1 15,11-4 2-15,10 1 0 16,11 3 0-16,4-10 0 15,13 0-1-15,4 1 1 16,7-1-2-16,11-3 1 16,0 3-2-16,3 1 0 0,0 5-1 15,-10 4 1-15,-4 6-1 16,0-6 1-16,-7 12-1 16,-7-12 0-16,-3 12-1 15,-11-6 0-15,-7 3-2 16,-11 0 0-16,-3-3-5 15,-11-6 1-15,-3-3-10 16,-4-1 1-16</inkml:trace>
  <inkml:trace contextRef="#ctx0" brushRef="#br1" timeOffset="124053.4305">22662 7892 49 0,'11'-9'24'0,"-7"0"-32"15,-1 5 39-15,4 1-31 0,4 3 1 16,-1 3 2-16,1 4 0 16,-4 2-3-16,0 1 1 15,0 5 2-15,-3-2 1 16,-4 18-1-16,-4 0 0 31,-7 26-1-31,1-13 0 16,-1-3-1-16,1-10 1 15,-1-3-2-15,4-3 1 0,0-6-1 16,4 0 1-16,-1-7-1 16,4 1 1-16,0-4 0 15,4-2 0-15,3-1-1 16,3 0 1-16,4-6 0 15,4 0 0-15,0-6 0 16,3-3 0-16,0-1-1 16,11 4 0-16,-1 0 0 15,5-4 1-15,2 1-2 16,5-1 1-16,-4 4-1 16,-8 3 1-16,1-3-3 15,-4 3 1-15,1-4-4 16,-8 7 0-16,0-3-5 15,-3-3 0-15,-4-4-5 16,0 4 0-16</inkml:trace>
  <inkml:trace contextRef="#ctx0" brushRef="#br1" timeOffset="124365.8842">23139 7770 46 0,'-7'-19'23'0,"7"-6"-29"0,0 25 41 15,0 0-28-15,0 0 0 0,3 10 5 16,-3 5 1-16,4 10-15 16,-4 13 0-16,0 15 11 15,0 16 1-15,-4 13-4 16,1 9 0-16,3 0-3 15,-4 6 1-15,4-9-3 16,0-7 1-16,-3-9-5 16,3-6 0-16,0-12-11 15,-4-17 1-15,11-21-9 16,4-16 1-16</inkml:trace>
  <inkml:trace contextRef="#ctx0" brushRef="#br1" timeOffset="146045.0106">22761 6541 36 0,'-7'-6'18'0,"-3"-13"-19"15,10 13 18-15,0-1-17 0,0 1 1 16,0 0 2-16,0 3 0 16,3-4-2-16,1 1 0 15,3 0 4-15,0 3 0 16,0-4 0-16,0 7 1 15,0-3-1-15,0 3 0 16,-3 3-1-16,-1 0 1 16,-3 7-2-16,0 6 1 0,0-4-1 15,0 10 1-15,-3 9-1 16,-1-2 0-16,0 5 0 16,1 4 0-16,-1-1-1 15,1 4 1-15,-1 3-2 16,4 3 0-16,-3-3 0 15,3-6 0-15,-4-1-1 16,4-2 0-16,-3-1 0 16,3 1 0-16,0-1 0 15,0-9 1-15,0-3-2 16,0 0 1-16,0-3-1 16,0-6 0-16,0-1-4 15,0-2 1-15,0-4-8 16,-4-3 0-16,1-12-7 15,-8-7 1-15</inkml:trace>
  <inkml:trace contextRef="#ctx0" brushRef="#br2" timeOffset="170305.8967">4607 14108 34 0,'4'-4'17'0,"-8"1"-16"16,4 3 17-16,4-6-16 16,-1 0 1-16,4-4 2 0,4-2 1 15,0-7-6-15,3 0 1 16,14-3 5-16,7-6 0 15,8 6-1-15,-5 3 1 16,-2 0-3-16,-1 7 1 16,4 6-2-16,-15 6 0 15,1 3-2-15,-4 6 1 16,-7 7-1-16,-7 6 0 16,-7 0 0-16,-3 19 0 15,-11-7-1-15,-11 4 1 0,-7-1-1 16,-6-5 1-16,-1-4-1 15,3-6 1-15,5-7 0 16,2-2 0-16,8-7 0 16,4 1 0-16,10-11 0 15,3-2 0-15,15 0-1 16,6 3 1-16,15 0-1 16,3-1 1-16,4 4 0 15,0 7 0-15,3 2 1 16,-3 4 0-16,0 9 0 15,-4 12 1-15,-7-6 0 16,1 4 0-16,-15 2 0 16,-4 4 0-16,-10-1-1 15,-10 1 1-15,-4 0-1 16,-15-1 1-16,-2 4-2 16,-15-13 1-16,-4-3-2 15,-6-6 1-15,7-6-3 0,6-10 0 16,8-9-5-16,0-7 0 15,13-6-9-15,12-9 0 16</inkml:trace>
  <inkml:trace contextRef="#ctx0" brushRef="#br2" timeOffset="170823.5526">5465 14522 63 0,'-8'-4'31'0,"-20"-5"-45"16,21 6 55-16,4-3-39 16,-8-1 0-16,8 1 2 15,-8 0 0-15,7-4-4 0,1 4 0 16,3 0 3-16,0 0 1 16,0-1-1-16,0 7 1 15,3-3-1-15,-3 3 1 16,0 3-1-16,0 4 1 15,0-1-2-15,-3 3 1 16,3 1-1-16,-4-1 0 16,1 0-1-16,-1-2 0 15,4-1-1-15,0-3 1 16,-3 0 0-16,-1 4 0 0,-3 2 0 16,-3 0 0-16,-4 7 0 15,-1 0 0-15,1-1-1 16,0 1 1-16,4 0-5 15,3-10 1-15,3-3-8 16,4-3 0-16,4-9-11 16,3-7 0-16</inkml:trace>
  <inkml:trace contextRef="#ctx0" brushRef="#br2" timeOffset="172451.8298">5637 13941 34 0,'-17'0'17'0,"10"-6"-11"15,7 3 12-15,0 0-14 16,0-3 0-16,3-1 3 0,4 1 1 15,4-7-9-15,7-2 1 16,3-1 6-16,0 0 1 16,11 1-2-16,3 2 0 15,4 1-2-15,-1 5 1 16,1 4-2-16,4 3 0 16,-8 7-1-16,-3-1 0 15,-11 3-1-15,-4 4 1 31,-17 21-1-31,-10 1 1 0,-11-1-1 16,-11-2 0-16,-3 5-1 16,-4-12 1-16,4 0 0 15,6-6 0-15,5-3 0 16,6-7 0-16,4 1 0 16,10-7 0-16,4-3 0 15,7-3 0-15,15 0 0 16,6-4 0-16,7-2 0 15,4 9 0-15,3 3 1 16,-6 0 1-16,-1 7 0 16,0-1 1-16,-7 7-1 15,1-1 1-15,-12 7 0 16,-3 7 1-16,-10 5-2 16,-11 4 0-16,-4 2 0 15,-10-2 0-15,-14-3-2 16,-4-1 1-16,-10-3-3 15,3-6 0-15,-4-6-4 0,8-9 0 16,3-7-6-16,7-13 0 16,11-8-8-16,11-17 0 15</inkml:trace>
  <inkml:trace contextRef="#ctx0" brushRef="#br2" timeOffset="173079.4374">6188 13838 45 0,'-7'-13'22'0,"0"13"-24"0,7 0 33 0,7-6-27 16,0 0 1-16,7 0 2 0,3-1 1 16,1-2-10-16,14 3 0 15,3-7 6-15,7 4 1 16,4-1-4-16,7 1 1 15,-10 3-2-15,-1 2 1 16,-3 4-1-16,0 4 0 16,-8-8 0-16,-2 4 1 15,-5 0-1-15,-3 7 1 16,-3-4 1-16,-4 3 0 16,0 0 1-16,-3-2 0 0,-4 5 1 15,0-3 0-15,-4 7-1 16,-3 6 1-16,-3 2-2 15,-1 5 1-15,-3 8 0 16,-3 1 0-16,-1 5-1 16,1 11 0-16,-1 2-1 15,0-3 1-15,1 0-1 16,-1-3 0-16,1-6-1 16,-1 0 1-16,4-1-2 15,-4-8 0-15,4-4-5 16,0-3 1-16,4-6-7 15,-1-6 1-15,4-4-11 16,0-3 0-16</inkml:trace>
  <inkml:trace contextRef="#ctx0" brushRef="#br2" timeOffset="173626.2974">7271 12571 50 0,'-14'-13'25'0,"14"35"-25"16,0-15 36-16,3 8-31 15,-3 10 0-15,0 10 5 16,0 15 0-16,0 13-12 16,4 18 0-16,-1 10 9 15,-3 10 0-15,0 15-2 16,0 6 1-16,0 16-1 16,-3 0 0-16,3 6-1 15,0 0 1-15,-4-2-1 0,1-1 0 16,-1-6-2-16,1-7 1 15,-1-6-2-15,-3-12 1 16,3-13-4-16,1-12 1 16,-1-16-5-16,-3-6 0 15,0-19-8-15,4-13 1 16,-1-15-12-16,4-16 1 16</inkml:trace>
  <inkml:trace contextRef="#ctx0" brushRef="#br2" timeOffset="174813.5811">7811 13587 45 0,'-18'3'22'0,"7"-25"-21"0,11 16 27 16,0 6-23-16,0-6 1 16,4-4 2-16,-1 1 1 15,8-1-11-15,3 1 0 16,4 0 8-16,6-4 1 16,5 4-3-16,9-4 0 15,1 1-1-15,11 2 0 16,-5 4-1-16,-2 0 0 0,-4 6-2 15,-8 3 1-15,-6 0 0 16,-7 6 0-16,-4 1-1 16,-7 5 0-16,-11 11 0 15,-6 8 0-15,-11 0 0 16,-8-2 0-16,-9 2-1 16,2-5 1-16,5-11 0 15,2 11 1-15,8-17-1 16,3-2 1-16,4-1-1 15,7-6 0-15,4 0 0 16,3-3 0-16,17-6 0 16,5 3 0-16,6 3-1 15,4 0 1-15,3 0 0 16,-3 6 1-16,-1 0 0 16,-2 7 1-16,-1 6-1 15,-4 0 1-15,-2 2 0 16,-1 1 0-16,-4 4-1 0,-2 2 1 15,-8 3 0-15,-4-6 0 16,-6 7-1-16,-8 5 1 16,-7 1-1-16,-6-7 0 15,-15 4-2-15,-14-7 0 16,0-6-2-16,-3-3 1 16,-1-7-4-16,1-12 1 15,6 0-6-15,4-6 0 16,15-3-10-16,10-13 0 0</inkml:trace>
  <inkml:trace contextRef="#ctx0" brushRef="#br2" timeOffset="175657.277">8759 13747 50 0,'-7'0'25'0,"0"-13"-32"0,7 17 35 15,0-1-23-15,11-6 0 16,0 3 3-16,3 0 1 16,3-7-10-16,8 4 1 15,7 3 6-15,7-3 1 16,13-3-3-16,5-1 1 16,6 1-2-16,8-6 1 15,0-1-2-15,3-3 0 16,-4 7-1-16,4 3 1 15,0-4-1-15,-7 1 0 0,0 6 0 16,-7-7 0-16,-7 4-2 16,-10 0 0-16,-1 9-2 15,-7-9 0-15,-3 9-3 16,0-9 0-16,-4 6-5 16,-3-4 1-16,-4 4-9 15,-4-3 0-15</inkml:trace>
  <inkml:trace contextRef="#ctx0" brushRef="#br2" timeOffset="181618.8184">9472 14076 30 0,'11'-12'15'0,"-1"9"-4"0,-10 3 16 0,4-7-24 16,-1 1 0-16,-3 6 4 16,0-6 1-16,0-4-9 15,-3 1 1-15,-1 0 4 16,-3-1 1-16,-3-2-2 16,-1 2 1-16,-3 1-3 15,0-1 1-15,0 4-1 16,-11 0 0-16,-3 3-1 15,0 3 0-15,-1 3 0 16,-2 0 0-16,-5 3 0 16,5 0 0-16,2 4 0 15,5 2 1-15,-1 4 0 16,7-3 0-16,4-4 0 16,7 0 1-16,4 1-1 15,3 2 0-15,3 7 0 0,11-6 0 16,4 2 0-1,10 4 1-15,7 0 0 16,1 0 0-16,-1 6-1 0,0-3 1 16,1 0 0-16,-5 9 0 15,1 1-1-15,3-1 1 16,-6-6-1-16,-5 0 0 16,-3 3 0-16,-3 4 0 15,-4-4-1 1,-3 0 1-16,-4 0 0 15,0-3 0-15,-7 1-1 16,-4-5 0-16,-6 8-1 16,-4-4 1-16,-4 0-1 0,-3-3 0 15,0 0 0-15,-4-10 0 16,-3 1-1-16,-4-7 1 16,4 0 0-16,0-6 0 15,3-3 0-15,4-6 0 16,3-1 0-16,7-8 1 15,4 2 0-15,7-9 0 16,4-3 0-16,6-4 0 16,1-2 1-16,7 2 0 15,-4-5-1-15,0-4 0 0,0-3 0 16,-3 3 1-16,-1 4-1 16,-3-1 1-16,0-6-1 15,0 7 1-15,-3-1-1 16,3 7 1-16,0-1-1 15,0 4 1-15,11 3-1 16,-4 3 0-16,3 3-2 16,1 0 0-16,3 4-6 15,-3 5 0-15,0 4-11 16,-8 6 0-16</inkml:trace>
  <inkml:trace contextRef="#ctx0" brushRef="#br2" timeOffset="197502.7562">9066 12872 46 0,'-10'-9'23'0,"-8"-4"-28"15,18 7 23-15,0 0-16 0,0-4 0 16,4 1 2-16,3-4 0 15,3 1-4-15,8-4 1 16,14-6 4-16,7-6 0 16,6 3-1-16,1 0 1 15,0 0-2-15,0-4 1 16,0 7-2-16,3 0 0 16,-10 10-1-16,-4 2 0 15,-3 7-1-15,-4 3 1 0,1 7 0 16,-12 2 0-16,1 7 0 15,-11 6 0-15,-4 3 0 16,-3 3 1-16,-3 0-1 16,-4 0 0-16,-4 1-1 15,1-1 1-15,-4-3-2 16,-4 0 1-16,0-6-2 16,1-3 1-16,-1-4-1 15,0-3 1-15,4-2-1 16,0-4 1-16,4-3 0 15,-1 0 0-15,4 0 1 16,0 0 0-16,3 0 0 16,4 0 0-16,0 0 1 15,4 0 0-15,3 3 0 16,3 0 0-16,5 0 0 16,2 4 1-16,1-1-1 15,3 0 1 1,-3 0-1-16,-1 7 1 15,1-1-1-15,0 14 1 0,-1-4-1 16,-3 3 0-16,4 0 0 16,-4 0 0-16,-3 0 0 15,-4 3 1-15,-4-3-1 16,1 3 1-16,-8-6-1 16,-6 3 0-16,-1-3 0 15,-3 0 1-15,-4-3-1 16,-6 0 0-16,-5 0-1 15,-2-4 1-15,-5 1-2 16,1-6 1-16,-4-1-1 16,-7-3 1-16,1-3-2 15,-1 0 1-15,0-6-4 16,7 0 1-16,4-3-5 16,3 0 1-16,4-1-8 15,0 1 0-15,-1 0-3 16,5 0 1-16</inkml:trace>
  <inkml:trace contextRef="#ctx0" brushRef="#br3" timeOffset="209504.5048">17942 13876 54 0,'0'-7'27'0,"4"1"-28"15,-4 6 27-15,0 0-25 0,0-3 1 16,-7 3 0-16,-7 3 1 16,3 0-4-16,-3 7 0 15,-4-1 1-15,1-3 1 16,-4 0-3-16,-4 1 0 15,0-4-1-15,0 0 0 16,1 0-1-16,-1 0 1 0,4 0 2 16,0 1 1-16,0 2 2 15,-1 3 0 1,-2 1 0-16,6 2 1 0,0 1 0 16,4-1 1-16,-3 7-2 15,3-6 1-15,3 2-1 16,4 1 0-16,0 0 0 15,3-1 0-15,1 4-1 16,3-6 1-16,10 2-1 16,4-8 1-16,4-7-1 15,3-7 1-15,4-2-1 16,7 0 0-16,3-4-1 16,4 0 0-16,3 4 0 15,4 0 0-15,0-1 0 16,0 4 0-16,-4 6 0 15,4 3 0-15,-7 10 2 16,-4 12 0-16,-7 9 1 16,-3 10 0-16,-7 0-1 15,-8 3 1-15,-3 3-1 0,-7 0 1 16,-10-3-2-16,-8-3 0 16,-14-6-2-16,-3-3 0 15,-4-7-1-15,-3-9 1 16,-11-4-2-16,4-9 1 15,-4-6-2-15,0-9 1 16,-4 0 0-16,4-7 1 16,0-3-3-16,4 0 1 15,10 1-2-15,11 2 1 0,14 0-7 16,21-3 1-16,11-3-5 16,20 7 0-16</inkml:trace>
  <inkml:trace contextRef="#ctx0" brushRef="#br3" timeOffset="210004.4092">18295 14468 68 0,'7'-9'34'0,"0"9"-58"0,0 0 70 16,0 0-45-16,0 0 0 15,0 0 2-15,0 3 1 16,1 0-4-16,2 3 1 16,-3 1 2-16,0 2 0 0,0 0 0 15,0 1 0-15,-3-1-1 16,-1-2 0-16,1-4-1 16,3-3 0-16,-4-3-1 15,5-4 1-15,-1-2-1 16,3-1 0-16,-6 1 0 15,-1 0 1-15,-3-1-1 16,0 4 1-16,-3 0 0 16,-8 3 1-16,1 6-1 15,-1 3 1-15,-3 3-1 16,3-2 1-16,-3 2-4 16,4 0 0-16,3-2-8 15,-1-4 1-15,5-3-12 16,-1-6 1-16</inkml:trace>
  <inkml:trace contextRef="#ctx0" brushRef="#br3" timeOffset="210746.8332">19226 13603 61 0,'-14'-13'30'0,"-25"41"-40"0,25-18 48 0,-10 2-36 16,-8 1 1-16,4 3 0 0,-4 2 0 15,4-5-4-15,0-1 0 16,3 1 0-16,0-7 1 16,4-3-2-16,3-3 0 15,1-3-1-15,-1 0 1 16,4 6 0-16,0-3 0 16,0 7 2-16,0 5 1 15,-1 1 1-15,1 12 0 16,-3 9 2-1,3 1 0 1,0-4 1-16,3-3 0 0,4 1-1 16,3-8 1-16,4-2-2 15,4-6 1-15,3 3-3 16,4-10 1-16,6-3-2 16,8-3 1-16,3-3-1 15,4-3 0-15,3-1 0 16,7-2 0-16,8 6 0 15,-1 3 0-15,1 0 0 16,-8 3 0-16,-7 9 0 16,-3-2 1-16,-4 5 0 15,-3 4 1-15,-4 6-1 16,-7 4 1-16,-3 5-1 16,-4 7 1-16,-11 3 0 15,-6-3 0-15,-11 6-1 16,-22 0 1-16,-3-7-2 0,-7-2 1 15,-7-7-3-15,-3-6 1 16,-8-6-5-16,-3-9 1 16,-7-7-3-16,4-3 0 15,2-6-3-15,12-1 1 16,7-2-4-16,17-1 1 16,10 1-4-16,22-4 1 15</inkml:trace>
  <inkml:trace contextRef="#ctx0" brushRef="#br3" timeOffset="211245.7085">19583 12888 56 0,'-11'-22'28'0,"32"22"-41"15,-10 3 53-15,3 6-35 16,4 10 0-16,-1 19 6 0,4 9 1 16,1 16-13-16,-1 12 0 15,0 16 9-15,-3 15 1 16,-4 26-1-16,-4 9 1 16,-6 16-3-16,-1 3 0 15,-3-3-2-15,-3-10 0 16,-1 4-1-16,4-17 1 15,-7-5-3-15,0-16 0 16,0-13-1-16,4-6 0 16,-1-18-4-16,-3-14 1 0,0-12-6 15,0-15 0-15,0-16-11 16,7-22 0-16,3-13-6 16,-3-6 1-16</inkml:trace>
  <inkml:trace contextRef="#ctx0" brushRef="#br3" timeOffset="212294.4523">20930 13628 51 0,'-3'-6'25'0,"-8"12"-28"16,4-3 42-16,-3 3-36 16,-8 7 0-16,-14-4 1 15,-10 4 0-15,3 2-6 16,0-5 0-16,0 9 3 0,-3-13 1 15,3-3-4-15,4-3 0 16,3 0 0-16,1 0 1 16,2-3-1-16,5 6 0 15,-8 3 1-15,7 1 0 16,0 2 3-16,1 10 0 16,3 0 0-16,-1-1 1 15,5 7 0-15,3 1 1 16,3-1 0-16,1 0 0 0,2 3-1 15,5-3 0-15,3 0-1 16,0 3 0-16,0-6-1 16,3-3 1-16,8 0-2 15,3-13 1-15,4-3-1 16,-1-3 0-16,5-6 0 16,2 0 0-16,8-4-1 15,3-2 0-15,8-4 0 16,-5 1 1-16,-2-4 0 15,6 6 0-15,4 1 0 16,0 2 0-16,-7 4 0 16,-1 3 1-16,-6 3 0 15,-4 9 1-15,-3 4 0 16,-4 6 1-16,-3 9-1 16,-4 0 1-16,-3 10-1 15,-4 6 1-15,-4-1-1 16,-6 8 0-16,-11-4-2 15,-8 0 1-15,-9-7-1 0,-8-2 1 16,-7-3-1-16,-7-4 1 16,-3-6-2-16,-4-9 1 15,0-10-2-15,-7-3 0 16,-7-9-2-16,6 0 1 16,9-4-4-16,6-2 1 15,7 2-10-15,7 1 0 16,14-4-4-16,15-2 1 15</inkml:trace>
  <inkml:trace contextRef="#ctx0" brushRef="#br3" timeOffset="213403.6208">21103 14045 29 0,'-10'-3'14'0,"13"0"-9"16,1 3 15-16,3 0-15 15,3 0 1-15,4 0 4 16,4 0 0-16,14 0-12 16,7 3 0-16,3-3 8 15,4 0 1-15,3 0-3 16,11-3 1-16,11-1-2 16,-1-2 1-16,4 0-1 15,7 3 0-15,-6 0-1 16,-5 0 0-16,1-1 0 15,-1 4 0-15,-10 0-1 16,-10 0 0-16,-5-3 0 16,-2 3 1-16,-8 0-1 0,-7 0 0 15,-3-3 0-15,-11 3 0 16,0-6-4-16,-7 3 0 16,0-4-8-16,-7 1 0 15,-7 0-8-15,-3 0 1 16</inkml:trace>
  <inkml:trace contextRef="#ctx0" brushRef="#br3" timeOffset="215636.0121">21438 14474 41 0,'-3'-6'20'0,"6"-3"-26"15,-3 9 29-15,-3 0-22 16,3 0 1-16,0 0 1 0,0 3 0 15,0 0-4-15,-4 3 1 16,1 4 2-16,3 2 0 16,-7 1-1-16,3 6 1 15,-6 6-1-15,-1-3 0 16,0 0 1-16,1 9 0 16,-1-9 0-16,4 3 0 15,0-6 0-15,0 0 0 16,0-4 0-16,3 1 1 0,4-7-2 15,4-5 1-15,0 5 0 16,3-6 0-16,0 0-1 16,3-6 1-16,8 0-1 15,0 0 0-15,-1 0-1 16,1-7 1-16,6 7-1 16,5 0 1-16,2 0-1 15,5-3 0-15,3-1 0 16,-1 1 1-16,5 6-1 15,-1-6 1-15,0 3-2 16,-3 3 1-16,0-3-3 16,-4-1 1-16,-7 4-4 15,1-6 1-15,-5 3-7 16,-6-3 0-16,-7-4-4 16,-4-5 1-16</inkml:trace>
  <inkml:trace contextRef="#ctx0" brushRef="#br3" timeOffset="215901.6016">21770 14318 48 0,'0'-3'24'0,"0"6"-35"0,0-3 46 15,11-3-29-15,-1 6 1 16,4 3 6-16,0 10 1 0,0 6-15 15,-3 12 0-15,0 10 11 16,-1 16 1-16,1 12-3 16,-4 12 1-16,0-2-4 15,-7-4 0-15,0-2-4 16,-4-4 0-16,1-13-5 16,3-9 0-16,3-9-18 15,1-25 0-15,3-13-1 16,-4-16 0-16</inkml:trace>
  <inkml:trace contextRef="#ctx0" brushRef="#br3" timeOffset="223809.2098">21392 13330 55 0,'4'-19'27'0,"-18"-9"-38"0,14 22 28 16,7-7-17-16,4-6 1 16,3-6 1-16,0 0 1 0,7 3-3 15,0-12 1-15,4-7 2 16,7 9 1-16,3 4 0 15,0 3 1-15,0 0-1 16,4 6 0-16,-4 7-1 16,4 5 1-16,-3 11-2 15,-5 5 1-15,-3 10-1 16,-3 9 0-16,-4 7 0 16,-10 5 0-16,-4 4-1 15,-7 0 1-15,-4 3-1 16,-10 0 0-16,-10 0-2 15,-5-6 1-15,-2 6-2 16,-8-6 0-16,0-7 0 16,0-2 1-16,0-7-1 15,4-10 1-15,3-2 1 16,1-10 0-16,2-3 0 16,8-12 1-16,7-1-1 15,7-3 1-15,7-6 0 16,4-3 0-16,6-3 0 0,8 3 1 15,7-3-1-15,6 6 0 16,5-3 1-16,2 6 1 16,5 3 0-16,-1 7 0 15,0 6 0-15,1 9 0 16,-1 6-1-16,-7 4 1 16,1 3-2-16,2 3 1 15,-2 0-2-15,-1 3 0 16,0-3-4-16,-3-3 0 0,3-4-10 15,-3-5 0-15,7-13-7 16,-4 0 0-16</inkml:trace>
  <inkml:trace contextRef="#ctx0" brushRef="#br3" timeOffset="235233.049">24613 13368 54 0,'14'-10'27'0,"1"7"-27"31,-8 3 27-31,-7 0-25 0,7 3 0 16,-4 0 2-16,1 4 1 16,-8-1-6-16,-3 0 0 15,0 0 3-15,-7 1 1 16,0-1-3-16,-11 3 1 16,4-2-2-16,-4 2 0 15,-3 0-1-15,-4 1 1 16,-3-1 0-16,-4 7 0 15,4 3 1-15,0-7 0 16,3 10 0-16,0 0 1 0,4-3 0 16,0-3 1-16,7 2-1 15,3 1 1-15,4 0 0 16,0 0 0-16,3 3 0 16,1-3 0-16,2 3 0 15,5-7 0-15,3 1 0 16,3-3 0-16,5-7 0 15,-1-3 0-15,7 0 0 16,3 0 0-16,1-6-1 16,3-3 1-16,4-4-1 15,7 1 0-15,3 6 0 16,4-3 0-16,7 2 0 16,3 1 1-16,7 6-1 15,-3 4 1-15,-3 2-1 16,-4 4 1-16,-4 2-1 15,-3 7 1-15,-8 0 0 16,-2 3 0-16,-8 4-1 16,-11 2 1-16,-6 0 0 0,-11 4 1 15,-4 2-1-15,-17 4 0 16,-11 3-1-16,-14-3 1 16,-3-7-1-16,-8-2 1 15,1-7-2-15,-1-10 0 16,1-8-2-16,-1-10 1 15,4-4-4-15,-3-15 1 16,6-3-7-16,8-3 1 0,3-3-8 16,4-1 0-16,3 7-4 15,4 3 0-15</inkml:trace>
  <inkml:trace contextRef="#ctx0" brushRef="#br3" timeOffset="238970.6786">25696 12596 38 0,'-3'-25'19'0,"17"12"-19"16,-3 10 28-16,-1 3-25 0,-3-6 1 15,7 3 2-15,-7 3 1 16,7 3-8-16,-3 6 1 16,-4 7 6-16,-3 19 0 15,-8 2-1-15,4 7 0 16,-3 6-1-16,3 7 0 16,0 9-1-16,3-7 0 15,-3 4-1-15,4 0 1 16,-4-13-2-16,0 3 0 15,7-6-1-15,-4-6 0 16,1-7-3-16,-4-2 0 0,0-4-4 16,0-3 0-16,0 0-5 15,-4 0 1-15,1-3-8 16,-8-3 1-16</inkml:trace>
  <inkml:trace contextRef="#ctx0" brushRef="#br3" timeOffset="239978.1421">25224 13756 47 0,'-11'-3'23'15,"18"-6"-35"-15,0 9 40 0,4 0-26 0,6 3 0 16,1-3 3-16,0-3 1 15,3 0-6-15,0 6 0 16,4-6 5-16,3 6 0 16,7-6-1-16,4 0 1 15,7-4 0-15,10 1 0 16,11-3 0-16,0-7 0 16,7 0-1-16,4 4 0 0,7-1-2 15,6 1 1-15,-2 2-2 16,-5 1 1-16,-3-1-2 15,-6 7 0-15,-8 0-1 16,-4-3 0-16,-7 6-3 16,-6-6 0-16,-8 6-5 15,-10 0 0-15,0 6-9 16,-15 0 0-16,-6 4-1 16,-11-4 1-16</inkml:trace>
  <inkml:trace contextRef="#ctx0" brushRef="#br3" timeOffset="241118.5733">25710 14195 1 0,'-7'-9'0'0</inkml:trace>
  <inkml:trace contextRef="#ctx0" brushRef="#br3" timeOffset="241715.137">25689 14139 39 0,'4'-13'19'0,"13"4"-16"0,-17 0 20 16,11-1-21-16,0 1 1 15,3-4 3-15,7-2 1 16,0 2-8-16,4-3 1 15,3-2 5-15,7-1 1 16,4 3-1-16,3 0 0 16,-3 7-1-16,-4 3 1 15,4 6-1-15,-3 6 0 16,-1 6-1-16,-3 10 0 0,-4 13-1 16,-7 9 1-16,0 9-2 15,-10 10 1-15,-11 0-1 16,-11 2 0-16,-10-2-1 15,-7-3 0-15,-11 2-2 16,-10-2 1-16,-4-4-3 16,-11-12 1-16,-3-12-1 15,-7-10 1-15,11-13 0 16,6-15 0-16,4-10 1 16,7-6 1-16,8-6 1 15,6-3 1-15,11-7 0 16,10 7 0-16,11-1 0 15,7 1 1-15,7 0 0 16,11 9 0-16,7 0 1 16,6 6 0-16,12 7 1 15,-4 9 0-15,3 6 0 16,0 0 0-16,4 7 0 16,-3 5 0-16,-1 4-1 0,-7 3 0 15,1 1-1-15,-4-4 0 16,-4 6-2-16,-3-6 0 15,-4 6-3-15,-7-12 0 16,-3 2-3-16,-1-5 0 16,-3 3-6-16,1-7 0 15,-1 4-10-15,7-10 1 16</inkml:trace>
  <inkml:trace contextRef="#ctx0" brushRef="#br3" timeOffset="243538.7917">26984 11938 44 0,'0'-13'22'0,"-11"13"-27"16,4 0 29-16,4 0-24 16,-11 0 0-16,0 3 2 15,-8 0 0-15,-9 7-1 16,-12 2 0-16,-10 4 1 0,-10 0 0 16,-4-1 1-16,-14 4 0 15,-18 3-1-15,-10-3 0 16,-4-7-1-16,-18 4 1 15,-6 0-1-15,-12 3 1 16,5-1-1-16,-11-2 0 16,-1-3 0-16,12-1 0 0,-4 1-1 15,-4-1 1 1,7 1-1-16,11-1 1 0,-7-2-1 16,0-1 1-16,3 1-1 15,8-1 1-15,6-3-1 16,-3 1 0-16,22-4 0 15,23 0 0-15,-6-3 1 16,14 0 0-16,7 0 0 16,14 0 0-16,14 0 0 15,8 3 0-15,6 0-1 16,7 3 1-16,11 1-1 16,4 2 1-16,3 4-1 15,7 2 1-15,0 13 0 16,3 7 0-16,1 9 1 15,3 9 1-15,4 13-1 16,-4 9 1-16,3 7 0 16,5 18 0-16,-5 10 0 15,4 6 0-15,8 9-1 16,-12 10 1-16,4 6-1 16,1-6 0-16,-5 13-1 0,1-10 1 15,-4-4-1-15,4-11 0 16,-8-4 0-16,1-3 0 15,-4-6-1-15,-4-13 0 16,-3 0 0-16,0-12 1 16,0-7-1-16,4-6 0 15,3-9 0-15,4-10 0 16,-1-3-1-16,4-12 1 0,7-10-1 16,-3-6 0-16,21-6 0 15,7-4 0-15,17 1 0 16,11-16 1-16,7-7-1 15,11 4 1-15,14-3 0 16,18-1 0-16,10-2 0 16,3 2 0-16,22-2-1 15,0-1 1-15,14 1-1 16,10-1 1-16,-7 4 0 16,-3 3 0-1,92-4 0 1,-32 4 1-16,-29 3-1 15,-27 0 0-15,-19 3 0 16,-20 3 1-16,-15 3-1 16,-6-3 0-16,-15 0 0 15,-14 0 0-15,-10 1 0 16,-11-1 0-16,-11-3 0 16,-6 0 0-16,-15-3-1 0,-7-1 1 15,-7-2-1-15,-6-3 1 16,-8-4-1-16,-7-2 0 15,0-11 0-15,-7-5 1 16,0-10-1-16,-4-12 0 16,-7-3 0-16,-3-10 0 15,-4-6 1-15,1-23 0 16,-1-2 0-16,0-12 0 16,4-11 1-16,4-8 0 0,2-20 0 15,-2 7 1-15,-1 3-1 16,4-12 1-16,0-1-1 15,3 1 1-15,1-7-1 16,-1-3 1-16,4 6-1 16,0 10 1-16,0 6-1 15,7 10 1-15,-3 15-2 16,3 12 1-16,0 20-4 16,0 12 1-16,-4 9-7 15,0 10 0-15,-3 19-13 16,-3 9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5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1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9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798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58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7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26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859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swilsonmathnwhs.weebl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 </a:t>
            </a:r>
            <a:r>
              <a:rPr lang="en-US"/>
              <a:t>- Fractions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5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			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	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								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3C27E01-901A-4C4D-BAAA-EE4D77808632}"/>
                  </a:ext>
                </a:extLst>
              </p14:cNvPr>
              <p14:cNvContentPartPr/>
              <p14:nvPr/>
            </p14:nvContentPartPr>
            <p14:xfrm>
              <a:off x="900360" y="1875960"/>
              <a:ext cx="9027720" cy="3597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3C27E01-901A-4C4D-BAAA-EE4D778086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000" y="1866600"/>
                <a:ext cx="9046440" cy="361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587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Changing between mixed numbers and improper fractions</a:t>
            </a:r>
          </a:p>
        </p:txBody>
      </p:sp>
    </p:spTree>
    <p:extLst>
      <p:ext uri="{BB962C8B-B14F-4D97-AF65-F5344CB8AC3E}">
        <p14:creationId xmlns:p14="http://schemas.microsoft.com/office/powerpoint/2010/main" val="78346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and subtracting fractions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2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and subtracting with common denominators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Add or subtract the numerator.</a:t>
            </a:r>
          </a:p>
          <a:p>
            <a:endParaRPr lang="en-US" sz="3200" dirty="0"/>
          </a:p>
          <a:p>
            <a:r>
              <a:rPr lang="en-US" sz="3200" dirty="0"/>
              <a:t>Keep the denominator.</a:t>
            </a:r>
          </a:p>
          <a:p>
            <a:endParaRPr lang="en-US" sz="3200" dirty="0"/>
          </a:p>
          <a:p>
            <a:r>
              <a:rPr lang="en-US" sz="3200" dirty="0"/>
              <a:t>Reduce if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0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		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366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and subtracting with different denominators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Find a number that both denominators will go into evenly. </a:t>
            </a:r>
          </a:p>
          <a:p>
            <a:r>
              <a:rPr lang="en-US" sz="2800" dirty="0"/>
              <a:t> Whatever you do to the bottom number you have to do to the top.</a:t>
            </a:r>
          </a:p>
          <a:p>
            <a:r>
              <a:rPr lang="en-US" sz="2800" dirty="0"/>
              <a:t>Add or subtract the numerators.</a:t>
            </a:r>
          </a:p>
          <a:p>
            <a:r>
              <a:rPr lang="en-US" sz="2800" dirty="0"/>
              <a:t>Keep the new denominator.</a:t>
            </a:r>
          </a:p>
          <a:p>
            <a:r>
              <a:rPr lang="en-US" sz="2800" dirty="0"/>
              <a:t>Reduce if possible. </a:t>
            </a:r>
          </a:p>
        </p:txBody>
      </p:sp>
    </p:spTree>
    <p:extLst>
      <p:ext uri="{BB962C8B-B14F-4D97-AF65-F5344CB8AC3E}">
        <p14:creationId xmlns:p14="http://schemas.microsoft.com/office/powerpoint/2010/main" val="153992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/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32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293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Adding and Subtracting Fractions worksheet.</a:t>
            </a:r>
          </a:p>
        </p:txBody>
      </p:sp>
    </p:spTree>
    <p:extLst>
      <p:ext uri="{BB962C8B-B14F-4D97-AF65-F5344CB8AC3E}">
        <p14:creationId xmlns:p14="http://schemas.microsoft.com/office/powerpoint/2010/main" val="1243404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**Reminder**</a:t>
            </a:r>
          </a:p>
          <a:p>
            <a:pPr marL="0" indent="0">
              <a:buNone/>
            </a:pPr>
            <a:r>
              <a:rPr lang="en-US" sz="3200" dirty="0"/>
              <a:t>If you are absent, this is where to find notes and the assignment. </a:t>
            </a:r>
          </a:p>
          <a:p>
            <a:pPr marL="0" indent="0">
              <a:buNone/>
            </a:pPr>
            <a:r>
              <a:rPr lang="en-US" sz="3200" b="1" dirty="0">
                <a:hlinkClick r:id="rId2"/>
              </a:rPr>
              <a:t>http://mswilsonmathnwhs.weebly.com/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1895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fractions day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fractions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52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Students will be able to multiply fraction.</a:t>
            </a:r>
          </a:p>
        </p:txBody>
      </p:sp>
    </p:spTree>
    <p:extLst>
      <p:ext uri="{BB962C8B-B14F-4D97-AF65-F5344CB8AC3E}">
        <p14:creationId xmlns:p14="http://schemas.microsoft.com/office/powerpoint/2010/main" val="2971528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Multiply straight across. (numerator x numerator and denominator x denominator)</a:t>
            </a:r>
          </a:p>
          <a:p>
            <a:endParaRPr lang="en-US" sz="3200" dirty="0"/>
          </a:p>
          <a:p>
            <a:r>
              <a:rPr lang="en-US" sz="3200" dirty="0"/>
              <a:t>Reduce. </a:t>
            </a:r>
          </a:p>
        </p:txBody>
      </p:sp>
    </p:spTree>
    <p:extLst>
      <p:ext uri="{BB962C8B-B14F-4D97-AF65-F5344CB8AC3E}">
        <p14:creationId xmlns:p14="http://schemas.microsoft.com/office/powerpoint/2010/main" val="190011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/>
                  <a:t>				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	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735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Multiplying Decimals Day 1</a:t>
            </a:r>
          </a:p>
        </p:txBody>
      </p:sp>
    </p:spTree>
    <p:extLst>
      <p:ext uri="{BB962C8B-B14F-4D97-AF65-F5344CB8AC3E}">
        <p14:creationId xmlns:p14="http://schemas.microsoft.com/office/powerpoint/2010/main" val="3871173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move to the potables tomorrow!!</a:t>
            </a:r>
          </a:p>
        </p:txBody>
      </p:sp>
    </p:spTree>
    <p:extLst>
      <p:ext uri="{BB962C8B-B14F-4D97-AF65-F5344CB8AC3E}">
        <p14:creationId xmlns:p14="http://schemas.microsoft.com/office/powerpoint/2010/main" val="133673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fractions day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94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Students will be able to cross cancel then multiply fractions.</a:t>
            </a:r>
          </a:p>
        </p:txBody>
      </p:sp>
    </p:spTree>
    <p:extLst>
      <p:ext uri="{BB962C8B-B14F-4D97-AF65-F5344CB8AC3E}">
        <p14:creationId xmlns:p14="http://schemas.microsoft.com/office/powerpoint/2010/main" val="2519573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fractions when you cross cancel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Cross cancel (kind of like reducing diagonally)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Multiply straight across. (numerator x numerator and denominator x denominator)</a:t>
            </a:r>
          </a:p>
          <a:p>
            <a:endParaRPr lang="en-US" sz="3200" dirty="0"/>
          </a:p>
          <a:p>
            <a:r>
              <a:rPr lang="en-US" sz="3200" dirty="0"/>
              <a:t>Reduce. </a:t>
            </a:r>
          </a:p>
        </p:txBody>
      </p:sp>
    </p:spTree>
    <p:extLst>
      <p:ext uri="{BB962C8B-B14F-4D97-AF65-F5344CB8AC3E}">
        <p14:creationId xmlns:p14="http://schemas.microsoft.com/office/powerpoint/2010/main" val="2945417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3200" dirty="0"/>
                  <a:t>			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695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Multiplying Fractions Day 2</a:t>
            </a:r>
          </a:p>
        </p:txBody>
      </p:sp>
    </p:spTree>
    <p:extLst>
      <p:ext uri="{BB962C8B-B14F-4D97-AF65-F5344CB8AC3E}">
        <p14:creationId xmlns:p14="http://schemas.microsoft.com/office/powerpoint/2010/main" val="238871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To reduce fractions:</a:t>
            </a:r>
          </a:p>
          <a:p>
            <a:r>
              <a:rPr lang="en-US" sz="2400" dirty="0"/>
              <a:t>Find the biggest number that goes into both the numerator and denominator</a:t>
            </a:r>
          </a:p>
          <a:p>
            <a:endParaRPr lang="en-US" sz="2400" dirty="0"/>
          </a:p>
          <a:p>
            <a:r>
              <a:rPr lang="en-US" sz="2400" dirty="0"/>
              <a:t>Divide that number into the numerator and denominator. 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( if you did not choose the biggest number, you will have to reduce again)</a:t>
            </a:r>
          </a:p>
        </p:txBody>
      </p:sp>
    </p:spTree>
    <p:extLst>
      <p:ext uri="{BB962C8B-B14F-4D97-AF65-F5344CB8AC3E}">
        <p14:creationId xmlns:p14="http://schemas.microsoft.com/office/powerpoint/2010/main" val="2722016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 Decimals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55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Keep, Change, Flip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800" b="1" i="1" dirty="0"/>
              <a:t>Keep</a:t>
            </a:r>
            <a:r>
              <a:rPr lang="en-US" sz="2800" dirty="0"/>
              <a:t> the first fraction.</a:t>
            </a:r>
          </a:p>
          <a:p>
            <a:r>
              <a:rPr lang="en-US" sz="2800" b="1" i="1" dirty="0"/>
              <a:t>Change</a:t>
            </a:r>
            <a:r>
              <a:rPr lang="en-US" sz="2800" dirty="0"/>
              <a:t> the division sign to a multiplication sign.</a:t>
            </a:r>
          </a:p>
          <a:p>
            <a:r>
              <a:rPr lang="en-US" sz="2800" b="1" i="1" dirty="0"/>
              <a:t>Flip</a:t>
            </a:r>
            <a:r>
              <a:rPr lang="en-US" sz="2800" dirty="0"/>
              <a:t> the second fractions. </a:t>
            </a:r>
          </a:p>
        </p:txBody>
      </p:sp>
    </p:spTree>
    <p:extLst>
      <p:ext uri="{BB962C8B-B14F-4D97-AF65-F5344CB8AC3E}">
        <p14:creationId xmlns:p14="http://schemas.microsoft.com/office/powerpoint/2010/main" val="1661314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				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	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495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Dividing Fractions Worksheet</a:t>
            </a:r>
          </a:p>
        </p:txBody>
      </p:sp>
    </p:spTree>
    <p:extLst>
      <p:ext uri="{BB962C8B-B14F-4D97-AF65-F5344CB8AC3E}">
        <p14:creationId xmlns:p14="http://schemas.microsoft.com/office/powerpoint/2010/main" val="3064750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fractions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73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Equivalent = Same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To solve equivalent fractions:</a:t>
            </a:r>
          </a:p>
          <a:p>
            <a:r>
              <a:rPr lang="en-US" sz="2800" dirty="0"/>
              <a:t>Cross multiply</a:t>
            </a:r>
          </a:p>
          <a:p>
            <a:r>
              <a:rPr lang="en-US" sz="2800" dirty="0"/>
              <a:t>Solve for the variable.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69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dirty="0"/>
                  <a:t>				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183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If 5 </a:t>
            </a:r>
            <a:r>
              <a:rPr lang="en-US" sz="4000" dirty="0" err="1"/>
              <a:t>lb</a:t>
            </a:r>
            <a:r>
              <a:rPr lang="en-US" sz="4000" dirty="0"/>
              <a:t> of pasta salad serves 14 people, how much past salad should you bring to a picnic with 49 people?</a:t>
            </a:r>
          </a:p>
        </p:txBody>
      </p:sp>
    </p:spTree>
    <p:extLst>
      <p:ext uri="{BB962C8B-B14F-4D97-AF65-F5344CB8AC3E}">
        <p14:creationId xmlns:p14="http://schemas.microsoft.com/office/powerpoint/2010/main" val="1260262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Equivalent Fractions Day 1</a:t>
            </a:r>
          </a:p>
        </p:txBody>
      </p:sp>
    </p:spTree>
    <p:extLst>
      <p:ext uri="{BB962C8B-B14F-4D97-AF65-F5344CB8AC3E}">
        <p14:creationId xmlns:p14="http://schemas.microsoft.com/office/powerpoint/2010/main" val="1923913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fractions day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2800" dirty="0"/>
                  <a:t>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800" dirty="0"/>
                  <a:t>					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den>
                    </m:f>
                  </m:oMath>
                </a14:m>
                <a:r>
                  <a:rPr lang="en-US" sz="2800" dirty="0"/>
                  <a:t>	</a:t>
                </a:r>
              </a:p>
              <a:p>
                <a:pPr marL="342900" indent="-342900">
                  <a:buAutoNum type="alphaLcParenR"/>
                </a:pPr>
                <a:endParaRPr lang="en-US" sz="2800" dirty="0"/>
              </a:p>
              <a:p>
                <a:pPr marL="342900" indent="-342900">
                  <a:buAutoNum type="alphaLcParenR"/>
                </a:pPr>
                <a:endParaRPr lang="en-US" sz="2800" dirty="0"/>
              </a:p>
              <a:p>
                <a:pPr marL="342900" indent="-342900">
                  <a:buAutoNum type="alphaLcParenR"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2800" dirty="0"/>
                  <a:t>				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r>
                  <a:rPr lang="en-US" sz="2800" dirty="0"/>
                  <a:t>							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2800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06E4E16-936F-4216-8421-85320FFF1852}"/>
                  </a:ext>
                </a:extLst>
              </p14:cNvPr>
              <p14:cNvContentPartPr/>
              <p14:nvPr/>
            </p14:nvContentPartPr>
            <p14:xfrm>
              <a:off x="1441440" y="1909800"/>
              <a:ext cx="10465200" cy="4702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06E4E16-936F-4216-8421-85320FFF185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080" y="1900440"/>
                <a:ext cx="10483920" cy="47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65308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dirty="0"/>
                  <a:t>					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sz="3200" dirty="0"/>
                  <a:t>							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07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Fractions</a:t>
            </a:r>
          </a:p>
        </p:txBody>
      </p:sp>
    </p:spTree>
    <p:extLst>
      <p:ext uri="{BB962C8B-B14F-4D97-AF65-F5344CB8AC3E}">
        <p14:creationId xmlns:p14="http://schemas.microsoft.com/office/powerpoint/2010/main" val="91901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between mixed numbers and improper fractions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numbers to improper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Multiply the denominator to the whole number then add numerator.</a:t>
            </a:r>
          </a:p>
          <a:p>
            <a:endParaRPr lang="en-US" sz="2800" dirty="0"/>
          </a:p>
          <a:p>
            <a:r>
              <a:rPr lang="en-US" sz="2800" dirty="0"/>
              <a:t>Put that number over the old denominator. </a:t>
            </a:r>
          </a:p>
          <a:p>
            <a:endParaRPr lang="en-US" sz="2800" dirty="0"/>
          </a:p>
          <a:p>
            <a:r>
              <a:rPr lang="en-US" sz="2800" dirty="0"/>
              <a:t>Reduce if possible.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C1870BE-1094-4625-920D-EC74846E8733}"/>
                  </a:ext>
                </a:extLst>
              </p14:cNvPr>
              <p14:cNvContentPartPr/>
              <p14:nvPr/>
            </p14:nvContentPartPr>
            <p14:xfrm>
              <a:off x="4683600" y="3150720"/>
              <a:ext cx="7197480" cy="3529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C1870BE-1094-4625-920D-EC74846E87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4240" y="3141360"/>
                <a:ext cx="7216200" cy="354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740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a)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/>
                  <a:t>										b)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b="0" dirty="0"/>
                  <a:t>c)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/>
                  <a:t>									d)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9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DEDFA8-4371-4F42-B58F-5598684C63E9}"/>
                  </a:ext>
                </a:extLst>
              </p14:cNvPr>
              <p14:cNvContentPartPr/>
              <p14:nvPr/>
            </p14:nvContentPartPr>
            <p14:xfrm>
              <a:off x="1029960" y="2188800"/>
              <a:ext cx="6967440" cy="3519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DEDFA8-4371-4F42-B58F-5598684C63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0600" y="2179440"/>
                <a:ext cx="6986160" cy="353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258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improper fraction to a mixed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Numerator ÷ denominator    (write the whole number)</a:t>
            </a:r>
          </a:p>
          <a:p>
            <a:endParaRPr lang="en-US" sz="2800" dirty="0"/>
          </a:p>
          <a:p>
            <a:r>
              <a:rPr lang="en-US" sz="2800" dirty="0"/>
              <a:t>Numerator – (Denominator x whole number)    (write as numerator) </a:t>
            </a:r>
          </a:p>
          <a:p>
            <a:endParaRPr lang="en-US" sz="2800" dirty="0"/>
          </a:p>
          <a:p>
            <a:r>
              <a:rPr lang="en-US" sz="2800" dirty="0"/>
              <a:t>Keep old denominator </a:t>
            </a:r>
          </a:p>
        </p:txBody>
      </p:sp>
    </p:spTree>
    <p:extLst>
      <p:ext uri="{BB962C8B-B14F-4D97-AF65-F5344CB8AC3E}">
        <p14:creationId xmlns:p14="http://schemas.microsoft.com/office/powerpoint/2010/main" val="1006771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4758</TotalTime>
  <Words>463</Words>
  <Application>Microsoft Office PowerPoint</Application>
  <PresentationFormat>Widescreen</PresentationFormat>
  <Paragraphs>139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Cambria Math</vt:lpstr>
      <vt:lpstr>Gill Sans MT</vt:lpstr>
      <vt:lpstr>Wingdings 2</vt:lpstr>
      <vt:lpstr>Dividend</vt:lpstr>
      <vt:lpstr>Unit 4 - Fractions </vt:lpstr>
      <vt:lpstr>Reducing fractions</vt:lpstr>
      <vt:lpstr>Reducing fractions</vt:lpstr>
      <vt:lpstr>examples</vt:lpstr>
      <vt:lpstr>homework</vt:lpstr>
      <vt:lpstr>Changing between mixed numbers and improper fractions</vt:lpstr>
      <vt:lpstr>mixed numbers to improper fractions</vt:lpstr>
      <vt:lpstr>examples</vt:lpstr>
      <vt:lpstr>improper fraction to a mixed number</vt:lpstr>
      <vt:lpstr>examples</vt:lpstr>
      <vt:lpstr>Homework</vt:lpstr>
      <vt:lpstr>Adding and subtracting fractions</vt:lpstr>
      <vt:lpstr>Adding and subtracting with common denominators</vt:lpstr>
      <vt:lpstr>examples</vt:lpstr>
      <vt:lpstr>Adding and subtracting with different denominators</vt:lpstr>
      <vt:lpstr>examples</vt:lpstr>
      <vt:lpstr>homework</vt:lpstr>
      <vt:lpstr>Bellwork</vt:lpstr>
      <vt:lpstr>Multiplying fractions day 1</vt:lpstr>
      <vt:lpstr>objective</vt:lpstr>
      <vt:lpstr>Multiplying fractions</vt:lpstr>
      <vt:lpstr>examples</vt:lpstr>
      <vt:lpstr>homework</vt:lpstr>
      <vt:lpstr>bellwork</vt:lpstr>
      <vt:lpstr>Multiplying fractions day 2</vt:lpstr>
      <vt:lpstr>objective</vt:lpstr>
      <vt:lpstr>Multiplying fractions when you cross cancel</vt:lpstr>
      <vt:lpstr>examples</vt:lpstr>
      <vt:lpstr>homework</vt:lpstr>
      <vt:lpstr>Dividing Decimals</vt:lpstr>
      <vt:lpstr>Dividing Decimals</vt:lpstr>
      <vt:lpstr>examples</vt:lpstr>
      <vt:lpstr>homework</vt:lpstr>
      <vt:lpstr>Equivalent fractions</vt:lpstr>
      <vt:lpstr>Equivalent fractions</vt:lpstr>
      <vt:lpstr>examples</vt:lpstr>
      <vt:lpstr>Examples</vt:lpstr>
      <vt:lpstr>homework</vt:lpstr>
      <vt:lpstr>Equivalent fractions day 2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4 - Fractions</dc:title>
  <dc:creator>Shayette Wilson</dc:creator>
  <cp:lastModifiedBy>Shayette Wilson</cp:lastModifiedBy>
  <cp:revision>50</cp:revision>
  <cp:lastPrinted>2017-11-29T17:40:15Z</cp:lastPrinted>
  <dcterms:created xsi:type="dcterms:W3CDTF">2016-08-08T16:58:56Z</dcterms:created>
  <dcterms:modified xsi:type="dcterms:W3CDTF">2017-11-29T18:36:31Z</dcterms:modified>
</cp:coreProperties>
</file>