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60" r:id="rId2"/>
    <p:sldId id="257" r:id="rId3"/>
    <p:sldId id="258" r:id="rId4"/>
    <p:sldId id="259" r:id="rId5"/>
    <p:sldId id="262" r:id="rId6"/>
    <p:sldId id="284" r:id="rId7"/>
    <p:sldId id="285" r:id="rId8"/>
    <p:sldId id="261" r:id="rId9"/>
    <p:sldId id="263" r:id="rId10"/>
    <p:sldId id="264" r:id="rId11"/>
    <p:sldId id="265" r:id="rId12"/>
    <p:sldId id="266" r:id="rId13"/>
    <p:sldId id="286" r:id="rId14"/>
    <p:sldId id="267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68" r:id="rId26"/>
    <p:sldId id="287" r:id="rId27"/>
    <p:sldId id="270" r:id="rId28"/>
    <p:sldId id="282" r:id="rId29"/>
    <p:sldId id="283" r:id="rId30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1T17:06:01.70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11296 14308 36 0,'7'3'18'0,"-7"-9"-10"16,0 6 19-16,0 0-25 16,0-3 0-16,0 3 2 15,0 3 1-15,0 3-6 16,-4 7 1-16,-3-1 3 0,0 7 1 15,-7 6-2-15,-3 7 1 16,-12 9-2-16,-2 2 1 16,-5 8-1-16,-6 11 1 15,-7 1-1-15,-8 3 1 16,-3-3-1-16,-3-1 0 16,6 4 0-16,1 0 0 15,6-10-1-15,5 1 1 16,9-7-1-16,5-3 1 0,6-9-1 15,4-4 1-15,7 1-1 16,3-10 0-16,4 0 1 16,7-3 0-16,3 3 0 15,8-6 1-15,7-7-1 16,3 4 1-16,7 3 0 16,4-7 0-16,7 1-1 15,7-4 1-15,3-2-1 16,0-4 0-16,1-3-1 15,-1 3 1-15,-7 0-3 16,1-3 0-16,-1 3-3 16,-3 0 1-16,0-6-5 15,-1 0 0-15,8-10-9 16,4-12 0-16</inkml:trace>
  <inkml:trace contextRef="#ctx0" brushRef="#br0" timeOffset="632.2532">12256 14547 42 0,'-4'6'21'0,"25"-9"-24"16,-10 0 29-16,3-4-22 15,3-5 1-15,12-4 0 16,6 0 1-16,7-9-9 16,4-6 1-16,0-7 6 15,-4-2 0-15,-3 2-2 16,-4-3 0-16,-3 7-1 15,-4 5 1-15,1 4 1 16,-5 7 0-16,-6 11 0 0,0 4 1 16,-4 9 0-1,-4 13 1-15,-3 19 0 0,-7 6 1 16,-3 15-1-16,-4 4 1 16,-4 19-2-16,-3 12 1 15,0 0-2-15,0-3 0 16,0-4-2-16,3 1 1 15,1-3-2-15,-8 0 0 0,0-10-4 16,4-6 1-16,0-10-7 16,0-8 1-16,3-11-10 15,1-8 1-15,3-13-4 16,3-4 1-16</inkml:trace>
  <inkml:trace contextRef="#ctx0" brushRef="#br0" timeOffset="885.407">12054 15440 76 0,'-17'-3'38'0,"41"19"-63"16,-6-19 79-16,7 0-51 15,10-1 1-15,11-2 3 16,21 0 1-16,14-4-10 15,7-2 1-15,8-7 5 16,-1 0 0-16,7 0-3 16,0 1 1-16,-10 2-6 0,-4-3 0 15,-7 4-7-15,1-4 0 16,-12 9-11-16,1-2 0 16</inkml:trace>
  <inkml:trace contextRef="#ctx0" brushRef="#br0" timeOffset="1456.2305">14407 14744 57 0,'8'3'28'0,"41"19"-34"0,-35-25 43 0,4 3-33 15,10-3 1-15,14 3 0 16,11-6 1-16,4-4-9 16,3-2 0-16,7-1 3 15,0-2 1-15,7 5-7 16,0-2 1-16,0-1-6 15,-4 0 0-15,-6 1-6 16,-11-1 1-16</inkml:trace>
  <inkml:trace contextRef="#ctx0" brushRef="#br0" timeOffset="1741.8087">14647 14358 78 0,'-7'-12'39'0,"-10"24"-76"0,20-5 80 16,4 5-39-16,0 7 0 16,-3 9 8-16,-1 10 1 15,4 15-14-15,-3 16 0 16,-4 16 8-16,3-10 1 15,-3 0-3-15,0 4 0 16,0-7-6-16,4-3 0 16,3-10-10-16,0-5 0 15,11-10-12-15,3-19 1 0</inkml:trace>
  <inkml:trace contextRef="#ctx0" brushRef="#br0" timeOffset="2553.0617">16598 14242 43 0,'7'-12'21'0,"-7"-1"-30"0,4 7 22 0,-4 6-7 16,0 0 1-16,0-6 5 15,0 6 1-15,0 6-16 16,-4 10 1-16,-3 6 9 16,0 6 1-16,-7 10-2 15,0-1 0-15,-7 7-3 16,-4 6 1-16,-7 7-1 16,-3 2 0-16,-11 7-1 15,7-3 0-15,1 0-2 16,-1-4 1-16,-4 4-1 15,1 0 1-15,0-7-1 16,6-3 1-16,5-6-1 16,6-3 0-16,4-3 0 15,3-6 0-15,8-7-1 0,3-9 1 16,3-1 0-16,4-5 0 16,7-1-1-16,4-8 1 15,3 2 0-15,7-3 0 16,7 0 1-16,4-3 0 15,7-3 1-15,10-3 0 16,8-1 0-16,3 4 0 16,3 6 0-16,4-6 0 15,-3 3-2-15,-4 0 1 16,0 3-2-16,-8-3 0 0,-6 4-5 16,-7 2 0-16,-4-6-7 15,-6 6 0-15,-5-6-7 16,-3-9 0-16</inkml:trace>
  <inkml:trace contextRef="#ctx0" brushRef="#br0" timeOffset="3200.259">17325 14427 20 0,'3'-18'10'0,"36"-23"4"0,-21 28 4 16,7-6-6-16,6-2 1 15,8-11 0-15,3 1 0 16,8-4-19-16,3 4 0 16,0 6 15-16,0 9 0 15,7 1-5-15,-7 15 0 16,-1 6 1-16,-2 9 1 0,-4 20 0 16,-8 9 0-16,-9 9-1 15,-8 16 1-15,-11 13-3 16,-10 6 1-16,-17 2-2 15,-18 1 0-15,-8 0-1 16,-10 0 0-16,-14 0-1 16,-3-9 0-16,-4-10-2 15,-8-6 0-15,8-22-2 16,7-10 0-16,11-21-2 16,3-16 0-16,11-13-1 15,10-12 1-15,14-7 0 16,11-6 1-16,7 4 1 15,11-1 1-15,14 7 3 16,6 6 1-16,8 6 3 16,10 9 0-16,1 10 4 15,6 10 0-15,8 6 1 16,-1 9 1-16,8 6-2 16,-1 3 1-16,1 7-4 0,0 3 1 15,-12-9-7-15,-6-4 0 16,-7-3-13-16,-3-3 0 15,-5-3-11-15,-6-6 1 16</inkml:trace>
  <inkml:trace contextRef="#ctx0" brushRef="#br0" timeOffset="4310.0986">19241 14826 67 0,'-15'-3'33'0,"47"-1"-50"16,-25 4 34-16,4 4-13 16,6-4 0-16,8-4 1 15,7 1 1-15,7 3-9 16,21-3 1-16,3 0 3 16,8-3 1-16,3-1-6 15,-4 1 0-15,1 3-8 0,-4 3 1 16,0-3-4-16,4 6 1 15</inkml:trace>
  <inkml:trace contextRef="#ctx0" brushRef="#br0" timeOffset="4595.2076">19272 15359 54 0,'-7'-10'27'0,"32"39"-47"16,-11-26 53-16,7-3-26 15,11-3 0-15,3-4-1 16,15 4 1-16,13-3-12 15,8-4 0-15,-1 4 0 16,4 0 1-16,0-7-11 16,11 4 0-16</inkml:trace>
  <inkml:trace contextRef="#ctx0" brushRef="#br0" timeOffset="5165.8256">21142 14487 39 0,'-4'0'19'0,"8"3"-18"15,-4-3 28 1,4 10-19 0,-1 2 1-16,1 4 3 15,-1 9 1-15,-3 9-19 16,0 13 1-16,0 7 13 0,4 8 1 15,-4 7-6-15,3 10 1 16,1 2-2-16,-1 1 0 16,-3-4-2-16,4 1 1 15,-1-7-3-15,-3-10 1 16,4-5-3-16,-4-4 0 16,-4-3-6-16,4-12 1 15,-3-10-15-15,3-9 0 16</inkml:trace>
  <inkml:trace contextRef="#ctx0" brushRef="#br0" timeOffset="5930.4965">22236 14525 62 0,'0'-19'31'0,"-18"6"-41"16,11 10 43-16,-4-3-29 15,-10 0 1-15,-7 2 2 0,-4 4 0 16,-7 4-10-16,-10 5 1 16,-7 0 5-16,-1 4 1 15,8 3-3-15,-1-1 1 16,8 1-2-16,7 0 1 16,6 2-1-16,12 11 1 15,10-1 0-15,7 3 0 16,10 4-1-16,15 2 1 0,10 10-1 15,15 0 1-15,3 7-1 16,3-1 1-16,11 4 0 16,-3-1 0-16,-4 13 0 15,-7-6 0-15,-4-7 0 16,-14 4 1-16,-7-7 0 16,-13-6 0-16,-12-3-1 15,-10 0 0-15,-14-3-1 16,-11-7 0-16,-10-9-2 15,-1-3 1-15,-13-9-2 16,0-7 1-16,3-9-1 16,0-7 1-16,7-5-1 15,7-4 1-15,7-9-1 16,8-10 0-16,9-3 0 16,8-9 1-16,11-6 1 15,14-1 0-15,6-2 1 16,12-1 1-16,2-3 1 15,1-2 0-15,3 2 1 0,1 3 1 16,-1-2-1-16,-3 2 0 16,0 7 0-16,-4 6 0 15,-7 3-3-15,-3 6 1 16,-4 4-5-16,-3 2 1 16,-4 7-5-16,-4 6 0 15,1 4-9-15,3 2 0 16,0 7-2-16,7 3 0 15</inkml:trace>
  <inkml:trace contextRef="#ctx0" brushRef="#br0" timeOffset="6455.65">23107 14581 55 0,'-4'-6'27'0,"-20"3"-51"16,20 3 53-16,1 0-15 16,-4 0 0-16,-4 0 3 15,-7 3 1-15,-6 3-25 16,-5 13 0-16,-2 9 16 16,-8 0 1-16,0 7-6 15,-3 6 1-15,-4 12-2 16,4-3 0-16,3 7 1 15,7 5 0-15,11 4 0 16,7 3 0-16,10-6-2 0,8 6 0 16,10-10-1-16,7-5 1 15,7-7-3-15,4-10 1 16,7-2-2-16,10-7 1 16,4-3-1-16,4-12 0 15,3-7-1-15,0-3 1 16,-4-6-1-16,-7-10 1 15,-6-15 0-15,-5-6 1 16,-6-16 0-16,-7-13 0 16,-7-9 1-16,-8-7 1 0,-10 1 0 15,-7-10 0-15,-11 3-1 16,-6 1 1-16,-8 5-2 16,0 10 0-16,-7 7-3 15,1 2 0-15,-5 10-5 16,8 12 0-16,0 7-10 15,10 9 1-15,11 3-2 16,14 10 0-16</inkml:trace>
  <inkml:trace contextRef="#ctx0" brushRef="#br0" timeOffset="6967.0319">23827 13938 60 0,'-14'-9'30'0,"3"15"-48"0,7-6 59 16,-3 0-36-16,-3 3 1 0,-4 4 0 16,-4 2 0-16,0 3-9 15,1 7 0-15,-4 10 6 16,-1-1 0-16,1 6-4 16,11 1 1-16,6 2-1 15,8-2 1-15,6-1-2 16,11 1 1-16,4-4-1 15,7-3 1-15,7-9-1 16,-4 0 1-16,0-10-1 16,0-2 1-16,4-14 0 15,4 1 1-15,-12-13 0 16,-2-6 1-16,-5-9 1 16,-3-7 0-16,-6 3 0 15,-8-2 1-15,-11-4-2 16,-10 6 1-16,-7 4-4 15,-7 2 0-15,-8 4-9 16,-10 6 0-16,4 6-6 0,7 4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1T17:08:47.433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20821 6814 22 0,'0'-10'11'0,"14"-9"-10"0,-7 13 12 15,0-3-8-15,4 3 0 16,-1-1 3-16,-3 1 0 16,0 0-10-16,1 3 1 15,-1 3 7-15,-7 0 1 16,0 6-2-16,3 3 1 16,-3 4-3-16,-7 6 1 0,4 12-1 15,-5 7 0-15,-6 6-2 16,0 6 1-16,-7 6-2 15,-4-3 1-15,-10 1-1 16,0 2 1-16,0 4-1 16,-4-1 1-16,0 1-1 15,0-4 1-15,4 1-1 16,0-7 1-16,6-9-1 16,1-4 1-16,7-5-1 15,0-1 0-15,7-6 0 16,3-3 0-16,4-9 0 15,4-1 1-15,3 4-2 16,3-7 1-16,8-2 1 16,3-1 0-16,14-3-1 15,0-3 1-15,7 0 0 16,8 3 0-16,-1-3 0 16,8-3 1-16,-1-3-2 15,0 6 1-15,-3 0-1 0,-7 0 0 16,-4 3 0-16,-3-6 0 15,0 3-4-15,-4-3 1 16,-7 3-6-16,0-7 0 16,-3 1-7-16,0-7 1 15</inkml:trace>
  <inkml:trace contextRef="#ctx0" brushRef="#br0" timeOffset="795.1044">21558 7008 44 0,'-7'3'22'0,"11"-6"-38"16,-1 0 36-16,4 0-18 16,4-3 0-16,3-4 1 15,4-6 1-15,3-9-6 16,-4 7 1-16,15-14 3 15,3-2 0-15,1-4-2 16,-1 4 1-16,-3 5-1 16,0 4 0-16,-8 3 0 15,1 0 0-15,-4 7 1 16,-7 5 0-16,4 10 2 16,-8 3 1-16,-6 10 0 15,-4 12 1-15,-7 22 0 16,-4 3 0-16,1 22-1 15,-1 4 1-15,-6 2-2 0,2 4 0 16,5 2-2-16,-1-8 1 16,4-4-1-16,4-6 0 15,-1-7-6-15,1-9 1 16,3-15-11-16,3-4 1 16,-3-3-3-16,4-9 1 15</inkml:trace>
  <inkml:trace contextRef="#ctx0" brushRef="#br0" timeOffset="1079.655">21474 7711 59 0,'-15'3'29'0,"15"3"-50"16,4-9 61-16,3 0-37 15,4-4 0-15,6 4 2 16,8-3 0-16,7 0-7 16,7-4 1-16,6-2 4 15,5-1 0-15,6-2-2 16,1 2 0-16,-4 0-1 16,-4 4 1-16,4 0-3 15,-4 2 1-15,-3 1-5 16,-4 3 0-16,-3 0-10 0,7-3 0 15</inkml:trace>
  <inkml:trace contextRef="#ctx0" brushRef="#br0" timeOffset="1500.2985">22673 6986 56 0,'-11'3'28'0,"26"0"-36"16,-8-3 45-16,7-6-36 15,3 3 1-15,5 0 0 16,9-3 0-16,12-1-3 0,6-8 0 15,4 5-1-15,3-5 0 16,-3 8-7-16,0-8 0 16,0 8-6-16,-3-2 1 15</inkml:trace>
  <inkml:trace contextRef="#ctx0" brushRef="#br0" timeOffset="1742.4766">22871 7268 63 0,'-29'0'31'0,"19"7"-63"16,10-7 61-16,7 0-24 15,7 0 0-15,7 0 1 16,7-3 0-16,8-1-10 15,9-2 0-15,1-3 0 16,7-1 0-16,4-2-10 16,3-4 1-16</inkml:trace>
  <inkml:trace contextRef="#ctx0" brushRef="#br0" timeOffset="2430.6513">24331 6588 37 0,'-3'0'18'0,"-1"3"-15"16,4-3 25-16,0 3-22 15,-3 7 0-15,-1-1 2 16,-3 0 0-16,0 7-11 15,0 6 0-15,-4 3 8 16,1 3 0-16,-4 13-3 16,-4 3 0-16,-10 9-1 15,-4 1 1-15,-10-1-1 16,-1 0 0-16,1-3-1 16,0 1 1-16,-1 2-1 15,1-9 0-15,7 0 0 16,3-10 0-16,7 4 0 15,4-4 1-15,7-5 0 0,3-7 0 16,4-1-1-16,4-2 1 16,3-6-1-16,7-4 1 15,3-9-1-15,5 3 0 16,2-3-1-16,4-3 0 16,4 0 0-16,7-3 1 15,3 3 0-15,7-4 0 16,1 4 0-16,-1 0 1 15,0 3-1-15,1-9 0 0,3 15 0 16,-1-6 1-16,1 3-2 16,-3 0 1-16,2 4-3 15,-2-4 0-15,3 3-5 16,-4-6 1-16,0 0-9 16,1-13 1-16,3-9-1 15,-1 1 1-15</inkml:trace>
  <inkml:trace contextRef="#ctx0" brushRef="#br0" timeOffset="3092.8194">24959 6764 46 0,'-21'-13'23'0,"10"-6"-51"0,15 10 47 15,3-4-12-15,7 1 0 16,0-7 3-16,4 0 0 15,10-3-14-15,11 0 1 0,7 3 9 16,7 1 0-16,-1 2-4 16,1 3 1-16,0 4 0 15,0 12 0-15,-7 6 0 16,-4 7 0-16,1 6-1 16,-15 9 1-16,0 10 0 15,-14 16 0-15,-10 5-1 16,-8 14 0-16,-13-4-1 15,-8 3 1-15,-10 0-1 16,-11 1 1-16,-7-1-3 16,-4-6 1-16,-6-3-1 15,7-13 1-15,3-6-2 16,3-16 0-16,1-9-4 16,10-12 1-16,4-10 0 15,7-13 0-15,3-12 0 16,11 0 1-16,7-6 0 15,10-1 1-15,8 1 4 16,3 3 1-16,11 6 1 0,-1 3 0 16,12 6 2-16,9 7 0 15,8 9 1-15,0 7 1 16,7 5-1-16,7 4 1 16,0 9-3-16,4 4 1 15,3-1-3-15,-4 4 1 16,-6-10-7-16,-11 3 0 15,-7-6-16-15,-7-7 1 16</inkml:trace>
  <inkml:trace contextRef="#ctx0" brushRef="#br1" timeOffset="8976.7083">12323 8256 1 0,'-15'-6'0'0</inkml:trace>
  <inkml:trace contextRef="#ctx0" brushRef="#br1" timeOffset="9533.7839">12206 8240 38 0,'-14'7'19'0,"10"-17"-11"16,4 10 20-16,0-6-24 15,0-3 0-15,4-1 0 0,3-2 1 16,7-1-7-16,4-6 1 16,7-3 4-16,-1 4 0 15,11-4-2-15,4 3 1 16,11-3-1-16,6 0 0 16,-3 3-1-16,-4 0 1 15,-3 13-1-15,-3-3 0 16,-5 15 0-16,-9 3 0 15,-12 16 0-15,-6 10 1 0,-15 6-1 16,-6 6 0-16,-15 3 0 16,-7 3 0-16,-6 0-1 15,-12 1 1-15,4-13-1 16,4-10 1-16,3-3-1 16,4-9 1-16,3-10-1 15,11-6 0-15,3-6 0 16,11-3 0-16,7-3 0 15,7-1 0-15,11-2 0 16,7 2 0-16,13 1 1 16,5 0 0-16,-1 2-1 15,-3 7 1-15,0 3 0 16,0 4 1-16,-1 2 0 16,-2 7 0-16,-5 9 0 15,-6 3 1-15,-4 7 0 16,-10-1 0-16,-8 1-1 15,-10 12 1-15,-10 0-1 16,-8-4 0-16,-17-2-2 0,-15-3 0 16,-3-10-3-1,0-3 0-15,-3-6-5 0,-1-10 1 16,15-2-7-16,6-10 0 16</inkml:trace>
  <inkml:trace contextRef="#ctx0" brushRef="#br1" timeOffset="10328.139">14647 7961 34 0,'-14'-12'17'0,"14"6"-24"0,0 6 25 0,-3 0-14 16,3-4 1-16,0 4 3 15,3 0 0-15,4 7-9 16,0 2 0-16,0 10 6 15,0 9 1-15,1 10-3 16,-5-1 1-16,-3 7-2 16,0 0 0-16,-3 3-2 15,-5-3 0-15,1-3-1 16,0 0 1-16,-3-7-1 16,3-2 1-16,0-4 0 15,0-6 0-15,0-3-1 16,3-4 1-16,4-5 0 15,4-4 1-15,6-3-1 16,4 0 0-16,4-6 0 16,3 6 1-16,4-3-1 15,-1-3 0-15,8 0 0 16,0-3 0-16,0-1 0 0,3-2 1 16,0 0-3-16,8-1 1 15,-8 4-4-15,0-4 1 16,-3 4-9-16,3-3 0 15</inkml:trace>
  <inkml:trace contextRef="#ctx0" brushRef="#br1" timeOffset="10642.864">15074 7908 73 0,'-3'-3'36'16,"-18"9"-66"-16,21 1 71 0,0 2-40 15,3 3 1-15,-3 4 6 16,4 9 0-16,-1 3-8 16,1 19 1-16,-4 10 4 15,3 3 1-15,-3 5-1 16,0 7 0-16,0 16-4 15,-3-3 1-15,-1 3-2 16,1 0 1-16,-4-10-3 16,-1-9 1-16,1 0-9 15,0-16 1-15,4-3-12 0,-1-18 1 16</inkml:trace>
  <inkml:trace contextRef="#ctx0" brushRef="#br1" timeOffset="11952.8352">20680 8846 22 0,'10'-10'11'0,"-3"1"0"0,-7 9 12 0,4-6-19 16,-4 6 0-16,0 0 3 15,7 0 1-15,-7 9-9 16,0 0 1-16,0 4 6 16,0 6 0-16,-3 9-2 15,-8 0 0-15,0 16-1 16,1 0 0-16,-4 3-2 16,-4 6 1-1,-24 23-2 1,3-1 1-16,0-12-1 15,4-4 1-15,-4-5-1 16,7-11 0-16,-3 11 0 16,3-7 1-16,4-10-1 15,3-2 1-15,4-7-1 16,7-6 1-16,3 3 0 16,4-9 0-16,4-1-1 15,3-2 1-15,7 0-1 0,4-7 1 16,3 3 0-16,7-6 0 15,3-3-1-15,1 0 1 16,3 0 0-16,4 4 0 16,7-4-1-16,-4 3 1 15,1-3-1-15,-5 0 1 16,12 0-2-16,-5 0 1 16,-2 3-5-16,-1-6 0 0,-3 6-5 15,-4-6 0-15,-7-4-7 16,7-8 1-16</inkml:trace>
  <inkml:trace contextRef="#ctx0" brushRef="#br1" timeOffset="12837.0677">21078 8924 57 0,'-21'-3'28'0,"4"16"-47"16,17-13 52-16,0 0-30 15,7-7 1-15,3 1 1 16,8 0 0-16,7-7-7 15,10-3 0-15,14 1 4 16,11-1 1-16,-3 4-2 16,-4-4 0-16,-4 6-2 15,0 10 1-15,-6 7 0 16,-11 5 0-16,-8 1-1 16,-10 6 1-16,-10 6-1 0,-11 6 1 15,-7 10-1 1,-7 0 1-16,-15-1-1 0,-3-2 1 15,-3-3 0-15,0-7 0 16,3-3 0-16,7-6 0 16,8-4 0-16,6-5 0 15,7-1-1-15,8 7 1 16,17-7 0-16,7 4 0 16,7-4 0-16,8 4 0 15,2-1 0-15,1 1 1 0,7 2-1 16,-7 4 1-16,-4 0 0 15,-3 0 0-15,-7 0 0 16,-8 3 1-16,-6 3 0 16,-11 0 0-16,-7 0 0 15,-11 0 1-15,-7 10-1 16,-6-7 0-16,-15-3-1 16,-4-3 0-16,-10 0-4 15,11-13 1-15,0-6-8 16,3-6 1-16,7-9-8 15,11-10 0-15</inkml:trace>
  <inkml:trace contextRef="#ctx0" brushRef="#br1" timeOffset="13270.3558">22176 9087 62 0,'-18'-6'31'0,"14"0"-49"16,12 2 56-16,2 8-34 15,4-8 0-15,7 4 1 16,11-3 1-16,10 0-8 15,15-3 0-15,3-3 3 16,10-1 0-16,1 4-6 16,-4 0 1-16,0-1-11 15,0 1 1-15,0 3-3 16,-10 6 1-16</inkml:trace>
  <inkml:trace contextRef="#ctx0" brushRef="#br1" timeOffset="13512.0276">22345 9485 56 0,'-46'-3'28'0,"32"6"-56"0,14-3 56 15,0 0-21-15,11-3 1 16,3 0 1-16,0 0 0 0,28-6-13 15,11 2 0-15,11-5 5 16,3-7 1-16,-4-3-9 16,8 3 0-16,6 0-8 15,8 1 0-15</inkml:trace>
  <inkml:trace contextRef="#ctx0" brushRef="#br1" timeOffset="14261.0885">24077 8473 38 0,'-3'0'19'0,"17"-4"-20"15,-7 4 28-15,-4 0-22 16,1 7 0-16,-1 2 3 16,-3 4 1-16,-3 12-12 15,-4 3 1-15,-4 3 7 16,-6 10 0-16,-5 6-2 15,-2 0 1-15,-1 3-2 16,-7 0 0-16,-7 4-1 16,1 2 0-16,2 7 0 15,1-7 0-15,3-5-1 16,-3-4 0-16,3-3 0 16,4-4 0-16,7-2 0 15,0-13 1-15,7-3-1 16,-1-6 1-16,8 2-1 15,0-2 1-15,7-6 0 16,4-1 0-16,6-3-1 0,1 0 0 16,3-6 0-16,0 4 1 15,4-8-1-15,3 8 0 16,7-1 1-16,4-3 0 16,3 0 0-16,1 0 0 15,9 0-1-15,1 0 1 16,7 3 0-16,0-3 0 15,-3-6-3-15,-1 6 0 0,0-7-3 16,1 4 1-16,-4-6-5 16,-8 6 1-16,-2-10-10 15,-5 7 0-15</inkml:trace>
  <inkml:trace contextRef="#ctx0" brushRef="#br1" timeOffset="14818.7573">24592 8498 42 0,'-3'3'21'0,"6"6"-25"0,1-6 30 16,3 7-22-16,0 2 1 15,0 4 2-15,-4 0 0 16,1 6-10-16,-4 0 1 15,-4 6 5-15,1 0 1 16,-4 0-3-16,-7 4 0 0,-4-1-2 16,0-6 1-16,4 0-1 15,0-3 1-15,4-3-1 16,3-3 1-16,3-1 1 16,4-2 0-16,0-1 0 15,7-2 0-15,7-4 0 16,0 0 0-16,11 4 0 15,3-4 0 1,22-3-1 0,-1-3 1-16,4 0-1 15,0-3 0-15,-4 0-3 16,-3 0 0-16,7 0-2 16,-4-7 0-16,-6 4-6 15,-4 0 1-15,-4-7-5 16,4 0 1-16</inkml:trace>
  <inkml:trace contextRef="#ctx0" brushRef="#br1" timeOffset="15117.3762">25026 8357 63 0,'-14'9'31'0,"7"22"-44"0,7-21 65 0,0 5-44 16,-4 7 0-16,1 13 4 15,-1 12 0-15,-3 9-15 16,4 10 1-16,-1 6 9 16,1 4 1-16,-1 5-5 15,1 1 1-15,-1-7-5 16,1 3 1-16,-1-9-6 15,1-6 1-15,-8-7-9 16,7-5 1-16,-3-8-11 16,7-2 0-16</inkml:trace>
  <inkml:trace contextRef="#ctx0" brushRef="#br2" timeOffset="44707.0887">28751 12057 25 0,'-21'6'12'0,"0"3"-9"16,14-2 13-16,-4-1-11 0,1 3 0 16,-8 7 4-16,1 0 0 15,-12 3-11-15,-6 6 0 16,-7 3 8-16,-8 6 0 16,-6 4-2-16,-8 6 1 15,-3 12-2-15,-21 1 1 16,-7 12-1-16,-14 3 1 15,-8 3 0-15,-13 4 0 16,-8 11 0-16,-7 1 1 16,-6 4-1-16,-5 2 1 0,-2 3-1 15,-5 0 1-15,-9 7-1 16,-5 9 0-16,1-3-1 16,-8-3 1-16,-3 6-1 15,-3 6 0-15,-1-3 0 16,-3 0 1-16,4 7-1 15,3-1 0-15,-4 1-1 16,11-1 1-16,4-6-1 16,0 7 0-16,17-7-1 15,0 0 0-15,8-12-2 16,13-7 1-16,11 0-3 16,14-9 0-16,7-6-4 15,11-13 1-15,10-9-7 16,18-19 0-16,14-16-11 15,29-25 1-15</inkml:trace>
  <inkml:trace contextRef="#ctx0" brushRef="#br2" timeOffset="45668.582">23495 12794 25 0,'-7'-7'12'0,"18"4"-11"0,-11 3 2 16,7 0-1-16,3 0 0 16,-10 0 6-16,11 0 0 0,-4 0-8 15,3 0 1-15,5 3 6 16,2 1 1-16,1 2 0 16,-1 0 0-16,5 10-2 15,6-1 0-15,11 1-1 16,6 3 0-16,15 3-1 15,11 0 0-15,10 3-1 16,4 3 0-16,10-3 0 16,11 3 1-16,10 4-1 15,4-4 1-15,0 7-1 16,11 8 0-16,3-5 0 16,0 3 0-16,3 3-1 15,15 6 0 1,106 47 0-1,-26-15 0-15,-9-7-1 16,-8-3 1-16,-10-3 0 16,-1-3 0-16,1-3-1 15,-11 2 1-15,-11 8-1 16,-3 2 0-16,-11-3-1 0,-13-6 1 16,-12-3 1-16,-3 2 0 15,-14-2-1-15,-14-10 0 16,-7 7 0-16,-7-7 1 15,-4 7-1-15,-14-10 1 16,-7-6-2-16,4-6 0 16,-7-1 0-16,-8-5 0 15,1-4-4-15,-11-6 0 16,-11-7-5-16,-3 1 0 0,-1-13-15 16,-6-3 1-16</inkml:trace>
  <inkml:trace contextRef="#ctx0" brushRef="#br2" timeOffset="46704.7166">23872 13810 43 0,'-10'-3'21'0,"3"-7"-27"0,7 4 21 15,0 6-10-15,3-13 0 16,4 1 3-16,4-1 0 16,3 1-11-16,7-1 1 15,8 1 6-15,9-7 0 16,-2 13-2-16,2 9 1 0,-2 3-2 16,-5 10 0-16,-6 6 0 15,-4 9 1-15,-7 3-1 16,-7 7 1-1,-17 6-1-15,-8 3 0 0,-14 7-1 16,-10-1 1-16,-7-2-2 16,-4-1 1-16,-7-3-1 15,7-6 1-15,0-13-1 16,4-2 0-16,6-14 0 16,8-9 0-16,10-6 0 15,11-9 0-15,14-3-1 16,7-10 1-16,7 0 0 15,11 3 1-15,7 0 1 16,7 6 1-16,-1 7 0 16,5 6 0-16,3 6 0 15,3 1 1-15,0 8-1 16,1 1 0-16,-8-3-3 16,-7 2 1-16,-3 1-5 15,-7-7 1-15,0 1-8 0,-4-4 0 16,0-9-3-16,0-6 0 15</inkml:trace>
  <inkml:trace contextRef="#ctx0" brushRef="#br2" timeOffset="47155.0496">24571 13725 47 0,'-56'31'23'0,"10"-18"-23"15,35-7 44-15,-7 0-38 16,1 7 0-16,-1 3 1 16,-3 2 1-16,0 4-12 15,0 4 1-15,0 2 7 16,3 3 0-16,4 4-3 15,3 5 1-15,4 1-2 16,7-6 1-16,7-1-1 16,7-6 1-16,11-6-1 15,3-3 0-15,4-9-1 16,7-7 1-16,7-6-1 16,-1-13 1-16,-2-6-1 0,-4-3 1 15,-4-3-1-15,-7-4 1 16,-7 1-1-16,-3-4 0 15,-11-5-1-15,-3 5 1 16,-8-6-3-16,0 10 1 16,-6 0-4-16,-1 6 0 15,4 3-5-15,0 6 1 16,0 3-5-16,7 7 0 16</inkml:trace>
  <inkml:trace contextRef="#ctx0" brushRef="#br2" timeOffset="47604.6095">24917 13593 31 0,'-21'-12'15'0,"3"-7"-21"15,14 16 22-15,1-3-6 16,-4-1 0-16,0-2 4 16,0 3 1-16,0 2-20 15,0-2 0-15,-4 6 13 16,0 10 0-16,-3 2-5 0,4-2 0 16,-8 5-2-1,4 10 0-15,0-3 0 0,7 0 0 16,3-3-1-16,4-3 0 15,11 6 0-15,3-7 0 16,7 1 0-16,4-13 0 16,3 3-1-16,4-6 1 15,-4-3-1-15,0 0 1 16,-3-3 0-16,0-7 0 16,-11-2 0-16,-4-1 1 15,-6-3-1-15,-8 0 1 16,-10 4-1-16,-3-4 0 0,-8 3-4 15,4 4 0-15,3-4-11 16,4 3 0-16</inkml:trace>
  <inkml:trace contextRef="#ctx0" brushRef="#br2" timeOffset="48835.3687">27372 13424 24 0,'-18'-6'12'0,"15"6"-20"0,3 0 13 0,0 0 1 16,3-3 1-16,4-1 3 16,1 1 1-16,-5-3-14 15,-3 6 0-15,7-9 9 16,4 2 1-16,6-2-4 15,1-4 1-15,3 1-2 16,7 2 0 0,15-2 0-1,-5 2 1-15,-2 4-1 16,-1 6 1-16,-3 6 0 16,-4 7 1-16,-7 6-1 15,-3 6 0-15,-8 0-1 16,-6 10 1-16,-11 5-2 15,-7 4 0-15,-7-3-1 0,-8 3 0 16,-2-3-1-16,-8 3 1 16,-4-7-2-16,-2-12 1 15,2-3-2-15,-3-6 1 16,8-7-1-16,6-2 1 16,7-11-1-16,8-2 0 15,2-6 1-15,12-1 0 16,13-6 1-16,8 0 1 15,10-3 0-15,8-3 0 16,-1 3 3-16,0 4 1 0,8 8-1 16,-1 4 1-16,0 3 0 15,1 3 0-15,-5 6-1 16,1 3 0-16,0 4-3 16,-4 0 1-16,0-4-4 15,-6-3 1-15,-1 4-7 16,-3 5 1-16,-4-8-7 15,-4-1 1-15</inkml:trace>
  <inkml:trace contextRef="#ctx0" brushRef="#br2" timeOffset="49467.3106">28272 13242 36 0,'-7'-9'18'0,"3"12"-14"0,1-3 27 0,-5 0-25 16,-2-6 0-16,-8 12 1 16,1 3 1-16,-8 1-11 15,0 2 1-15,-3 4 7 16,-7 3 1-16,3-1-3 15,-3 4 0-15,3 0 1 16,4 3 0-16,3 4-1 16,7 2 0-16,8 4-1 15,10-4 1-15,10 0-1 16,8 1 0-16,10-4-2 16,0-3 1-16,4-6-2 15,7 0 1-15,0-10-3 16,3-6 0-16,-3-3-1 0,0-9 1 15,7-4 0-15,-1-9 0 16,-6-6 0-16,0 0 0 16,-11 0 2-16,-3-4 0 15,-7 1 1-15,-11-1 0 16,-4 1-1-16,-10-10 1 16,-14 13-2-16,-4 3 1 15,-3 9-4-15,-4 1 1 16,-6 2-6-16,6 7 1 15,0 0-6-15,7-1 0 16</inkml:trace>
  <inkml:trace contextRef="#ctx0" brushRef="#br2" timeOffset="50037.2601">28713 12922 36 0,'-11'-6'18'0,"-10"6"-21"0,14-3 29 16,-4 3-21-16,1 0 1 15,-8 0 2-15,0 3 0 16,-6 3-11-16,-1-3 1 15,0 10 7-15,1-4 1 16,-1 7-4-16,11 0 1 0,3 6-2 16,4-4 0-16,7 4-1 15,7-6 1-15,11 3-2 16,10 0 1-16,0 0-1 16,8-10 0-16,-1 0-2 15,4-6 1-15,-4 4-1 16,0-7 1-16,-7-3-1 15,-6-7 1-15,-8 1 1 16,-7-13 0-16,-11 6 1 16,-13-3 0-16,-1-3-1 15,-14 0 1-15,4 1-5 16,-7-1 1-16,-1 3-8 16,5 0 0-16</inkml:trace>
  <inkml:trace contextRef="#ctx0" brushRef="#br2" timeOffset="59811.3536">25329 12464 43 0,'-7'-3'21'0,"4"-6"-17"0,3 12 22 16,3 3-21-16,1 4 0 15,-1 5 1-15,1 10 1 16,-4 7-10-16,0 5 1 16,0 4 5-16,0 3 1 15,0 3-4-15,0 0 0 16,0 0-4-16,0 3 0 16,0-3-6-16,4-6 0 15,-4-3-5-15,3-13 0 0</inkml:trace>
  <inkml:trace contextRef="#ctx0" brushRef="#br2" timeOffset="60575.8936">25802 12411 51 0,'0'-12'25'0,"-17"5"-44"0,20 10 48 16,-6-3-26-16,-1 10 1 16,0 6 3-16,-3 2 0 15,-3 7-9-15,-1 7 1 16,4 12 5-16,-7 0 0 15,0-1-2-15,3 1 1 0,1 0-2 16,10 0 0-16,3-3 0 16,1 3 0-16,6-3-1 15,5-7 1-15,-1-6-2 16,10-6 1-16,1 0-1 16,3-9 1-16,1-4-1 15,-1-6 1-15,0-6-2 16,0-12 1-16,4-4-1 15,-7-6 1-15,-4-4 0 16,-4 1 0-16,-2-3 0 16,-5 3 1-16,-3-7 0 15,0 7 0-15,-3 0 1 16,-4 3 0-16,0 3 0 16,0 0 1-16,-4 6 0 15,-3 3 0-15,0 4-1 16,-3 3 1-16,-5 6-1 15,1 3 1-15,-3 6-1 16,-1 4 1-16,0 3-1 0,1 5 1 16,6 1-1-16,1 4 0 15,6 2 0-15,1 0 0 16,6 3-2-16,4-6 0 16,4 0-4-16,6 1 1 15,8-8-6-15,0-5 0 16,3-7-7-16,-3-6 0 15</inkml:trace>
  <inkml:trace contextRef="#ctx0" brushRef="#br2" timeOffset="61131.2966">26501 12433 34 0,'-11'-9'17'0,"-3"12"-14"16,10-3 23-16,1 3-20 16,-4-3 0-16,-4 3 3 15,4-3 1-15,0 9-13 16,-3 1 1-16,-5 6 8 15,1-1 1-15,0 13-4 16,-3 4 1-16,-1 2-3 0,4 4 1 16,0-4-1-16,3 1 1 15,8-1-2-15,3 1 0 16,7-4 0-16,3 1 0 16,4-7-1-16,4-3 0 15,3-7-2-15,0-2 0 16,8-7-2-16,2-9 1 15,1-6-1-15,0-7 1 16,-4-3 0-16,-3 3 1 0,-4-18 1 16,-3 3 0-16,-1 2 2 15,-6-5 0-15,-1-4 2 16,-3 1 0-16,-3-1 1 16,-4 3 0-16,-4 7 0 15,-3-3 1-15,-3 9-1 16,-4 3 1-16,-4 3-3 15,-3 4 1-15,3 3-4 16,1-1 1-16,2 4-6 16,5 0 0-16,3-1-8 15,3 1 0-15</inkml:trace>
  <inkml:trace contextRef="#ctx0" brushRef="#br2" timeOffset="62227.4767">26899 12025 38 0,'-7'-9'19'0,"-10"6"-26"16,13 0 26-16,-3 3-17 15,-4 3 0-15,4-3 2 0,0 6 0 16,-3 4-5-16,3 5 0 31,0 20 3-31,3-1 0 16,1-2-1-16,6-4 0 15,4-3-2-15,7 0 1 16,0-6-2-16,1-7 0 16,6-2 0-16,-4-7 1 15,1-6-1-15,0-4 0 0,-4-2 1 16,3-3 1-16,-10-10 1 16,0-4 0-16,-7 1 2 15,0 3 0-15,-7-3 0 16,-3 0 0-16,-11 6-3 15,-1 4 1-15,5 5-12 16,-8 7 1-16</inkml:trace>
  <inkml:trace contextRef="#ctx0" brushRef="#br2" timeOffset="63040.9199">25361 14688 33 0,'-3'0'16'0,"3"-3"-11"0,0 6 21 0,3 0-23 16,-3 3 0-16,0 10 5 15,0 3 0-15,0 3-9 16,-3 9 1-16,-4 7 5 15,0-1 1-15,0 7-2 16,-1 0 0-16,1 6-3 16,0-6 0-16,-3 0-4 15,3 3 0-15,0-3-6 16,0-10 0-16,3 1-6 16,8-19 0-16</inkml:trace>
  <inkml:trace contextRef="#ctx0" brushRef="#br2" timeOffset="63697.8659">25718 14688 36 0,'-8'-13'18'0,"-2"-9"-27"0,6 16 27 16,1 3-11-16,-1-3 0 15,1 2 5-15,-4 1 0 0,3 0-15 16,1 3 0-16,-4 6 10 16,0 1 1-16,-1 2-3 15,1 7 0-15,0 6-2 16,0 3 0-16,0 6-1 15,0 4 1-15,0 2-1 16,4 1 0-16,-1 6-2 16,4-3 1-16,0-1-1 15,7 1 0-15,7-3-1 16,4-7 1-16,0 4-2 16,3-13 0-16,3-1-1 15,5-11 0-15,-1-7 0 16,4-3 0-16,-1-6 0 15,1-7 0-15,0-2 0 16,-4-7 1-16,-3 0 0 16,-1 0 1-16,-6-3 0 15,-4 0 0-15,-3-1 1 16,-4 1 0-16,-7 3 1 0,0 0 0 16,-4 0 1-16,1 7 1 15,-4-1-1-15,-4 4 0 16,-3 2 0-16,0 10 0 15,-4 3-1-15,1 4 1 16,-1-1-1-16,-3 16 1 16,0 0-1-16,0 0 0 15,3 3-1-15,0 0 1 16,8 3-1-16,-1-3 0 16,11 3-2-16,4-6 0 0,3-3-4 15,7-3 1-15,3-10-11 16,5-9 0-16</inkml:trace>
  <inkml:trace contextRef="#ctx0" brushRef="#br2" timeOffset="64255.2649">26444 14550 40 0,'-14'6'20'0,"-4"7"-11"0,11-10 26 15,-7 0-31-15,0 3 1 16,0 3 1-16,-4 7 1 15,-3 0-9-15,-3 3 0 16,-1 6 7-16,0 6 0 16,4 0-3-16,3 4 1 15,4-1-2-15,4-2 0 16,3-4-1-16,7 0 0 16,10 0-2-16,8-6 1 0,3 0-2 15,7-6 0-15,4-7-1 16,0-2 0-16,3-7-1 15,-3-3 1-15,3-4-1 16,0-5 1-16,-6-4 0 16,-8 0 1-16,-4-2 2 15,-3-1 0-15,-3-13 1 16,-11 1 1-16,0 3 1 16,-7-7 1-16,0 1 0 15,-4 3 0-15,1-1-2 16,-4 4 0-16,3 3-3 15,1 3 1-15,-1 0-4 16,4 6 1-16,-4 4-9 16,8 2 0-16,3 4 0 15,10 3 0-15</inkml:trace>
  <inkml:trace contextRef="#ctx0" brushRef="#br2" timeOffset="64764.0038">26776 14261 30 0,'-14'-19'15'0,"3"23"-13"15,8-8 27-15,-4 8-24 16,-4-4 1-16,0 6 2 16,1-3 0-16,-1 0-11 15,1 7 1-15,-1 2 6 16,0 1 1-16,4 2-4 15,0 4 1-15,4 3-2 16,3-3 1-16,3 3-3 16,4-3 1-16,8-1-2 15,-1-2 1-15,7-3-1 16,4-4 0-16,-1-6-2 16,1-3 0-16,0-6 1 15,-4-7 0-15,-4 1 1 0,-6-13 0 16,-4-3 2-16,-7-4 0 15,0 4 2-15,-3-7 0 16,-5 10-1-16,-2-6 1 16,-1 9-7-16,1 0 0 15,-1 6-3-15,-3 7 0 16</inkml:trace>
  <inkml:trace contextRef="#ctx0" brushRef="#br2" timeOffset="68744.7466">28504 12273 17 0,'-3'3'8'0,"14"-9"-1"15,-4 6 8-15,-7 0-14 16,3-6 1-16,1-1 0 16,6 1 1-16,-3 0-3 15,4 0 0-15,-1-7 3 16,1 1 0-16,0-4 0 15,3 0 1-15,0-3-1 16,3 1 0-16,1-1-1 16,3 0 1-16,4-3-1 15,0 0 0-15,-1 0-1 16,1 0 1-16,0-3 0 0,-1 0 1 16,-2 3-1-16,2-3 1 15,5-3-1-15,-1-1 1 16,3 4-1-16,8 0 0 15,0-3 0-15,-7 0 0 16,0 6 0-16,-1-3 0 16,5 0-1-16,-5 3 0 15,-2 0 0-15,6 6 0 0,-10-3-1 16,3 7 1-16,-7-1-1 16,-3 1 1-16,-4 2 0 15,-4 4 0-15,-3 0 0 16,-7 3 0-16,0-4 0 15,-3 4 1-15,-8 0-1 16,-6 6 0-16,-8-3 0 16,-3 6 0-16,-11 7-1 15,-11-4 1-15,-13 1-1 16,-1-1 0-16,-3 4 0 16,-3-4 1-16,6 4-1 15,8-7 0-15,7 3 0 16,10-2 0-16,3-1 0 15,12 0 0-15,10 1-1 16,10-1 1-16,11-3-1 16,21 0 1-16,11-3-1 15,4-3 1-15,17 0-1 16,14-3 1-16,3-7-1 0,1 0 1 16,-1-9-1-16,-2 4 1 15,-1-4 0-15,-11 0 0 16,-3 3 0-16,-7 6 1 15,-18 4-1-15,-6 0 1 16,-8 2 0-16,-11 1 1 16,1 6 0-16,-11 3 1 15,0 10 0-15,-11 9 0 0,1 6 0 16,-1 10 0-16,-7 12 0 16,-3 6 0-16,7 10-1 15,0-16 1-15,0 16-2 16,7 3 1-16,-4-9-4 15,11-7 0-15,-3-6-9 16,-1-3 0-16,1-10-9 16,-8-5 0-16</inkml:trace>
  <inkml:trace contextRef="#ctx0" brushRef="#br2" timeOffset="70063.6857">23297 12775 25 0,'-7'0'12'0,"11"-13"-6"15,3 10 5-15,0 3-6 16,4-6 1-16,3-3 2 16,0 2 1-16,11-2-12 15,3-1 1-15,4 4 6 16,6 0 1-16,1-4-4 15,0 4 1-15,0 3-2 16,3-6 1-16,0-1-1 16,1 7 1-16,-1-3-1 15,-3 0 0-15,-4-1 0 16,-3 4 0-16,0-3 0 16,-8 3 0-16,1 3 0 15,0-3 0-15,-11-1 0 0,-7 4 1 16,-7-3-1-16,-4 3 0 15,1-6-1-15,-8 9 1 16,1-3 0-16,-8 3 0 16,0-3 0-16,-3 3 0 15,-3 1 0-15,-5-1 0 16,-2 0 0-16,-1 0 0 0,-3 0 0 16,-4 3 0-1,-4-2-1-15,1-1 1 0,-7 0 0 16,3 0 0-16,7 0 0 15,4 3 0-15,-1-2 0 16,12-1 0-16,3 0 0 16,3 0 1-16,4 0 0 15,3 0 0-15,4-3 0 16,4 6 1-16,3 1 0 16,0-1 0-1,7 7 1 1,0 2 0-16,3 4 0 15,1 6 0-15,0 0-1 16,-1 7 1-16,8-1-1 16,-4 0 0-16,7 7-1 15,0-7 0-15,-3 4-1 16,-1-1 1-16,-2-6-1 16,-1 1 0-16,-4-1-5 15,4-9 0-15,1-7-10 0,6-5 0 16</inkml:trace>
  <inkml:trace contextRef="#ctx0" brushRef="#br2" timeOffset="71369.7314">22892 15857 24 0,'3'10'12'0,"-3"-23"-4"15,-3 13 5-15,3 0-10 0,3-6 1 16,1-3 1-16,3-1 1 15,-4-6-8-15,4-2 0 16,-3-7 5-16,3-1 0 16,0-2-2-16,0 0 1 15,4-3-1-15,-4-7 0 16,0-6 0-16,3 3 1 16,5-6-1-16,-5 3 1 15,-3 10-1-15,0 3 0 16,0 2 0-16,0 7 0 0,-3 7 0 15,-1-4 0-15,-3 13 0 16,0 6 1-16,4 3 0 16,-1 3 0-16,-3 10-1 15,0-1 1-15,0 10-1 16,0 4 1-16,-3-1-1 16,-1 0 0-16,-3 7-1 15,-3 2 1-15,-4-2-1 16,-4-1 1-16,4 4-1 15,-4 0 1-15,-6-1-1 16,2 4 0-16,5-3 0 16,-1-1 0-16,4-9 0 15,3-6 1-15,1-3-1 16,6-6 0-16,1-4 0 16,3-3 0-16,3-2 0 15,4 2 1-15,0-3 0 16,4-3 0-16,3 3 0 15,0 0 0-15,4 3 1 0,3-2 0 16,7 2 0-16,-3 0 0 16,3-3 1-16,0 4 0 15,1-1 0-15,-1-3 0 16,7 3-1-16,4 1 1 16,3-7-2-16,1 3 0 15,6-3-1-15,0-3 1 16,1 3-3-16,3 3 1 15,-7 0-4-15,-8 3 1 0,-2 3-9 16,-1 4 0-16,4-7-6 16,-4-3 1-16</inkml:trace>
  <inkml:trace contextRef="#ctx0" brushRef="#br2" timeOffset="72870.4777">29178 14920 18 0,'-10'3'9'0,"3"6"4"16,3-9 5-16,-3 0-14 15,0-6 1-15,3 0 0 16,-3-1 1-16,4 1-7 16,-1 3 0-16,-3-9 6 15,0 2 0-15,7-2-2 16,-10-4 1-16,3-3-1 16,-4-3 1-16,-3 0-1 15,-4-3 0-15,4-6 0 16,-7 3 0-16,-4-1 0 15,8-2 0-15,-8 0-1 0,4-4 1 16,0 7-2-16,-4 3 1 16,7-3-1-16,-3-4 1 15,0 4-2-15,10 6 1 16,1-3-1-16,3 3 1 16,0 3-1-16,3 0 0 15,1 7 0-15,3-1 0 16,0 1 0-16,0 12 0 15,7-7 0-15,0 4 0 16,0 3 0-16,3 3 1 16,1 4-1-16,0 8 1 0,6 1-1 15,1 3 0-15,7 0 0 16,-1 0 0-16,1 2 0 16,10 5 1-16,-3 2-1 15,0 3 0-15,-4 1 0 16,0-1 0-16,-3 3 0 15,3 7 0-15,-7-3 0 16,4-7 0-16,-4 0 0 16,-7-2 0-16,7-4 0 15,-7-3 0-15,-3-3-1 16,0-1 1-16,-4-5 0 16,0 3 0-16,-4-7-1 15,1 0 1-15,-4 4 0 16,-4-7 1-16,1-3-1 15,-4 7 0-15,0-1 0 0,-4 4 1 16,-3-4 0-16,-4 1 0 16,1 2 0-16,-12 1 0 15,-2 2 0-15,-12 1 1 16,1 0 0-16,0-1 1 16,-8 1-1-16,1 0 0 15,0-4 0-15,-1 1 0 16,4-1-1-16,7-2 1 15,1-4-4-15,2 3 0 16,1 1-6-16,3-1 0 0,8 1-12 16,2 2 1-16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1T17:11:51.069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12792 12728 57 0,'-21'-53'28'0,"-36"-13"-26"16,43 47 29-16,-21-3-30 15,-15-9 0-15,-6-7 1 16,-15 3 0-16,-10 4-2 0,-21 3 0 16,-11 3 1-16,-18 3 1 15,-10 9-1-15,-10 7 0 16,-8 6 0-16,-3 6 1 16,-8 4 0-16,-3 12 0 15,1 12 1-15,-5 10 0 16,8 12 0-16,10 4 1 15,0 6-2-15,15 6 1 0,13 0-1 16,11 13 1 0,21 3-1-16,18-7 0 0,18 4 0 15,17-1 0-15,25 4-1 16,21 6 1-16,21-3-1 16,25 0 0-16,17-3 0 15,22 0 0-15,14-7-1 16,28-2 1-16,7-13-1 15,10-4 0-15,29-12 0 16,0-9 0-16,4-3-1 16,6-19 1-16,0-13-1 15,4-9 0-15,4-16 0 16,-1-9 0 0,86-51-1-1,-54-2 1-15,-35 2 0 16,-35 4 0-16,-25-3 2 15,-29-1 0-15,-20 4 3 16,-11 3 0-16,-21 0 1 16,-14-6 1-16,-15-4-1 15,-13 0 1-15,-15 1-1 0,-3-1 0 16,-14 7-3-16,-22 0 0 16,-13 6-1-16,-22-6 0 15,-14 9-2-15,-17 0 1 16,-11 19-1-16,-14 6 0 15,0 7-2-15,3 9 1 16,8 15-6-16,17 10 0 16,7 16-15-16,18 21 0 0,21-2-3 15,39-13 0-15</inkml:trace>
  <inkml:trace contextRef="#ctx0" brushRef="#br1" timeOffset="8887.2611">14340 15117 19 0,'-3'-9'9'0,"6"6"-5"16,-3 3 9-16,4-7-11 16,-1 1 0-16,1 0 1 15,0-3 1-15,3-1-4 16,0 1 0-16,0-1 3 0,0-2 1 16,3 2-1-16,-3 1 1 15,4 0-1-15,7-4 1 16,-4-3-1-16,0 1 0 15,3-4-1-15,1-3 1 16,0-3-1-16,-1-3 1 16,1 2-1-16,0 1 1 15,-1 3 0-15,1-6 0 16,0 0 0-16,-1 3 0 16,1 0-1-16,0 0 1 0,-4 0-1 15,7 0 1-15,-4-4-1 16,5 4 0-16,-1 0-1 15,-4 3 0-15,1 3 0 16,0-3 0-16,3 1 0 16,0-5 0-16,4 4 0 15,-1 1 0-15,8-5-1 16,0 4 1-16,0-3 0 16,-1-3 0-16,1 3 0 15,0 0 0-15,3 0 0 16,4 0 1-16,3 0 0 15,-3 3 0-15,0 3-1 16,0 0 1-16,0 0-1 16,-1 1 1-16,8 2-1 15,0 0 0-15,-4 1-1 16,-3-4 1-16,7 3 0 16,3 3 0-16,1 1 0 15,-4 3 0-15,0-1-1 16,-1 1 1-16,8-1-1 0,4 1 1 15,-4 6-1-15,0-4 0 16,-8 4 0-16,5 0 0 16,3 3 0-16,0 0 1 15,-4 0-1-15,-3 0 0 16,0 3-1-16,10 0 1 16,-3 4 0-16,0-1 0 0,-4 3 0 15,1 4 0 1,-1 0 0-16,1-1 0 0,-1 4 0 15,-3-1 1-15,0 1-1 16,3 0 1-16,-3-4 0 16,3 1 0-16,-3 3-1 15,0-1 1-15,-4 4 0 16,-3 3 0-16,0 0 0 16,3 3 0-16,1 0-1 15,-1 0 1-15,0 3-1 16,-6 4 1-16,-1-10-1 15,0 6 1-15,-3-9 0 16,0 0 0-16,-1 3 0 16,1-1 0-16,0 5 0 15,-4 2 0-15,0-3 0 16,1 3 0-16,-5-6 0 16,-2 3 0-16,-5 6 0 15,-3 1 1-15,4-4-1 0,0 3 0 16,-4 1 0-16,3-4 0 15,-3 0-1-15,4 0 0 16,-4 1 0-16,0-4 1 16,0 0-1-16,-3 0 0 15,-4-6 0-15,0-7 1 16,0 4-1-16,4-7 1 16,-8 4-1-16,1-4 1 15,-1 1-1-15,1-1 0 0,-4-3 0 16,3 1 0-1,1-1 0-15,-4 0 1 0,3 1-1 16,-3-1 0-16,0 0-4 16,0 0 1-16,-3 1-9 15,-8 2 0-15,-10 7-12 16,-11-7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6T16:39:43.8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17653 8190 36 0,'-14'10'18'0,"3"-4"-15"0,8-3 19 0,-1-3-21 16,1-3 0-16,-8 3 2 15,4 0 1-15,0-6-3 16,4-1 0-16,-1-2 4 16,8-3 1-16,3-4-1 15,0-3 1-15,3-3-2 16,1-3 1-16,3-3-2 15,7-4 1-15,0 4-2 16,4 3 0-16,0 0 0 16,-1 3 1-16,-3 3-1 15,1 7 0-15,-1 2 0 16,-4 7 0-16,5 6 0 16,-1 7 1-16,0 2-2 15,0 13 0-15,-3 4 0 16,-4 5 1-16,-7 7-2 15,-4 6 0-15,-10 6-1 0,-3 0 1 16,-11 4-1-16,-4-4 1 16,-7 10-1-16,-7-3 0 15,1 2 0-15,-8-8 1 16,-4-7-1-16,4-13 1 16,8-9 0-16,2-12 0 15,12-7 0-15,-1-9 1 16,7-10-1-16,4-2 1 15,11-7-1-15,6-7 1 0,8 4-1 16,3 0 0-16,4 0 0 16,3 3 0-16,0 3 0 15,0 4 0-15,4 2 1 16,3 7 1-16,4 6 0 16,0 6 0-16,3 7 0 15,-3 6 0-15,3 2-1 16,0 8 1-16,-7-7-2 15,1 3 0-15,-5-3-1 16,-6 0 0-16,-4-7-6 16,-3-2 1-16,-1-7-13 15,-3-9 1-15,0-19-3 16,0 3 1-16</inkml:trace>
  <inkml:trace contextRef="#ctx0" brushRef="#br0" timeOffset="1726.9486">18997 9702 37 0,'-21'-13'18'0,"10"-6"-15"0,8 16 18 16,3-9-22-16,0 2 1 15,0-2 0-15,3-1 0 16,1-2 1-16,-1-1 1 16,4 0 0-16,1 1 0 15,6-1 2-15,0-3 0 16,3 6 0-16,5 1 1 15,6 3-1-15,0 2 0 16,4 4-1-16,-1 3 1 16,1 3-2-16,0 7 1 15,0-1-2-15,-1 4 1 16,-2 5-1-16,-1-2 0 0,-3 6 0 16,-8 3 0-16,-3 3-1 15,-3 1 0-15,-4 2 0 16,-7 3 0-16,-7 4-1 15,-4 3 1-15,-6-4-2 16,-4-2 1-16,-1-4-1 16,-6-2 0-16,-7-7 0 15,0-4 0-15,-4-2 0 16,-4-10 1-16,5 1 0 16,6-4 1-16,4-3 1 15,7-3 0-15,3-10 0 16,4 4 0-16,7-4 0 15,7-6 0-15,10 7-1 16,4-1 1-16,8-3-1 0,2 4 1 16,5 6 1-16,2 3 0 15,1 3 1-15,-4 6 1 16,0 6-1-16,1 4 1 16,-1 0-2-16,-3-4 1 15,-4 1-2-15,3 2 1 16,-2-2-4-16,-5-4 1 15,-3 1-5-15,-3-1 1 16,-4-3-10-16,4-2 0 16,-8-4-4-16,1-7 1 15</inkml:trace>
  <inkml:trace contextRef="#ctx0" brushRef="#br0" timeOffset="3152.1919">18919 12276 24 0,'-3'-3'12'0,"-1"-6"-12"15,8-4 13-15,-1 1-11 16,5 2 1-16,2-2 3 15,-3-7 1-15,0 3-7 16,0-3 0-16,4 1 5 16,7-1 1-16,-4-3-1 0,3 3 0 15,4-3-1-15,1 6 1 16,-1 1-2-16,11 5 1 16,-4 7-1-16,0 3 0 15,0 6-1-15,-7 7 1 16,1 3-2-16,-1 6 1 15,-4 6-1-15,-3-6 0 16,-3 15-1-16,-4 1 1 16,0 0-1-16,-7-4 0 15,-3 4-1-15,-4-1 1 16,-4-5-1-16,-7-4 1 16,-3-3-1-16,-7 3 1 0,0-9 0 15,3-6 0-15,0 5 0 16,-3-5 0-16,7-7 0 15,3-6 0-15,4 3-1 16,0-6 1-16,7-6 0 16,11-7 0-16,-1-3-1 15,8-3 1-15,-1 4-1 16,4-4 1-16,4 0 0 16,0 3 1-16,-1 3 0 15,8 4 0-15,-4 2 2 16,0 10 0-16,0 7-1 15,1 2 1-15,2 10-2 16,1 3 1-16,0 3-1 16,-1 3 0-16,-2 0-2 0,-1 0 0 15,-4-9-2-15,1 0 0 16,3-3-5-16,-7-7 1 16,-3-6-10-16,-1-3 1 15</inkml:trace>
  <inkml:trace contextRef="#ctx0" brushRef="#br0" timeOffset="4504.5116">17649 13719 24 0,'-3'12'12'0,"3"-15"-9"0,0 3 8 16,0 3-11-16,0-3 1 15,0 0 1-15,0 0 1 16,0 0-1-16,0 0 0 15,0 0 2-15,3-6 0 16,1 0 0-16,0-7 1 16,3-6-2-16,0-3 1 15,0 0-2-15,0-6 0 16,3 3 0-16,1 3 0 16,0 0 0-16,3 3 0 15,0 1 0-15,3-1 1 0,1 0-1 16,-4 3 0-16,4 7 0 15,-4 3 0-15,0 3 0 16,4 3 1-16,-1 3-1 16,1 6 0-16,3 0 0 15,-7 4 0-15,7 6-1 16,-7-3 0-16,4 5-1 16,-11 11 0-16,4-4-1 15,-11 3 1-15,0-2-1 16,-4 5 1-16,-10 1-1 15,0-7 1-15,-4 3-1 16,-3 1 1-16,4-4-1 16,-1-3 1-16,0-3 0 15,1-7 0-15,-1-2-1 16,0-4 0-16,1-2-1 16,3-4 1-16,-1-3 0 0,1-6 0 15,4-1 0-15,-4 1 0 16,3-7 1-16,4 4 1 15,0 0 0-15,3-4 0 16,4 1-1-16,0 2 1 16,4-2 0-16,0 2 1 15,6 1-1-15,4 3 0 16,4-1 0-16,3 1 1 16,0 0 0-16,0 6 0 15,8 3-1-15,2 0 0 16,1 6 0-16,7-5 0 15,-7 2-1-15,6 0 1 0,-6 3-1 16,0-9 0-16,-4 7-2 16,0-1 0-16,-3 0-5 15,-4 1 1-15,-3-4-10 16,-8 3 0-16</inkml:trace>
  <inkml:trace contextRef="#ctx0" brushRef="#br0" timeOffset="7117.8146">12908 11891 44 0,'0'0'22'0,"50"-7"-20"0,-33-2 22 15,4 3-23-15,1 6 1 16,2 3 2-16,-3-3 0 16,1 12-5-16,-1-2 1 0,0 5 2 15,-7 10 1-15,-3 1-2 16,-4 2 1-16,-7 9-2 16,-4-5 0-16,-6 5 0 15,-8 4 0-15,-7 0-2 16,-7 3 1-16,1-3-2 15,-8 2 1-15,-3-2-1 16,-8-3 1-16,8 0-1 16,-1-10 1-16,1 0 1 15,7-9 0-15,-4 0 1 16,4-7 0-16,7-6-1 16,3-2 1-16,7-8-2 15,1-2 1-15,10-3 0 16,3-4 1-16,8-2-1 15,3-7 0-15,7 3 1 0,0 3 0 16,3 0 0-16,1 4 1 16,3-1 0-16,0 4 1 15,4 6 0-15,3 3 1 16,1 6 0-16,-1-3 0 16,-4 7 0-16,1-1 0 15,0 4-1-15,0 2 0 16,3-2-2-16,0 2 1 15,-3 1-2-15,-1-6 0 16,1-1-3-16,0-6 0 16,-4 0-4-16,0 3 1 0,0 1-6 15,0-14 0-15</inkml:trace>
  <inkml:trace contextRef="#ctx0" brushRef="#br0" timeOffset="8348.1432">14129 13785 35 0,'-14'-13'17'0,"14"26"-28"0,0-13 28 15,7-4-22-15,0 1 0 16,0-12 3-16,3-1 1 15,5 3 6-15,-1-2 1 16,3-7-2-16,1 0 0 16,3 3 2-16,4-6 1 15,-4 9-3-15,0-3 1 16,0 4-3-16,0 2 0 0,1 4-1 16,-1 6 1-16,-4 0 0 15,1 6 1-15,3 0 0 16,-3 6 0-16,-4 4-1 15,0 2 0-15,-3 1-1 16,-1 6 0-16,-3-3-1 16,-3 9 1-16,-4 7-2 15,-7-1 1-15,-4-3-1 16,-3 4 1-16,-7 3-1 16,0-4 1-16,-11 1-1 15,0-4 0-15,-3 3 0 16,-4-2 1-16,4-1-1 15,7-9 1-15,-1-3-1 16,1-10 0-16,0-2 0 16,7-7 0-16,3 0 0 15,4-10 0-15,0-2-1 16,3-1 1-16,4 1 0 16,4-1 1-16,3 0 0 0,3 1 0 15,4-1-1-15,4-2 1 16,0 2 0-16,6 1 1 15,1 2 0-15,3 1 1 16,4-1-1-16,3 1 0 16,-3 3 1-16,-1-1 0 15,-3 1 1-15,1 3 0 16,-1 6-1-16,3 0 0 16,1 0 0-16,0 4 1 0,-4-1-3 15,7 0 1-15,-7 4-2 16,-3-4 0-16,0 3-3 15,-1-2 0-15,-3-1-7 16,4-6 0-16,3-6-4 16,0-13 1-16</inkml:trace>
  <inkml:trace contextRef="#ctx0" brushRef="#br0" timeOffset="9820.5983">12919 9589 27 0,'0'-6'13'0,"7"-1"-19"0,-4 1 14 16,4 0-15-16,4-4 0 15,0 1 3-15,3 0 0 16,0-7 11-16,0 3 0 16,0 1-4-16,0-1 0 15,0-2 4-15,4 2 0 16,-1 1-1-16,5-4 0 16,2 3-3-16,-2 1 1 15,-1 5-3-15,0 4 1 0,-4 0-1 16,1 9 1-16,0 4-1 15,-4 2 1-15,0 7-2 16,-3 3 0-16,-1 3 0 16,-3 3 1-16,-3 7-1 15,-1 3 0-15,-3-1 0 16,-7 4 0-16,-3 0 0 16,-1 0 1-16,-10-1-2 15,-4 7 1-15,-3-9-1 16,-4-4 1-16,0-2-2 15,-3-7 0-15,0-3-1 16,0-6 1-16,3-7-1 16,0-6 0-16,0-3 3 15,1-3 0-15,6-3 0 16,4-1 1-16,7-5 1 16,7-1 0-16,3-2-1 0,11-1 0 15,4-6-1-15,6 3 1 16,8 0 0-16,3-3 0 31,25-3 1-31,4 7 0 16,-8 8 2-16,-7 4 1 15,-3 6-1-15,-4 3 0 16,-3 0-1-16,-4 7 1 16,-3 2-2-16,-4 4 1 15,-3-4-5-15,0 1 1 0,-4-1-4 16,-4 1 0-16,-3-4-9 15,-3-6 1-15</inkml:trace>
  <inkml:trace contextRef="#ctx0" brushRef="#br0" timeOffset="10495.1732">14016 8184 17 0,'-4'-6'8'0,"11"15"-16"0,-7-9 1 15,4-6 5-15,3 0 0 16</inkml:trace>
  <inkml:trace contextRef="#ctx0" brushRef="#br0" timeOffset="11050.3077">14097 8112 25 0,'7'-13'12'0,"7"-24"-15"0,-7 24 25 15,7 4-21-15,4-13 1 0,7 6 1 16,3 0 1-16,0 4-5 16,-3-1 1-16,3 4 3 15,0 0 0-15,0 2-1 16,-3 7 1-16,0 0-2 16,-4 7 1-16,0 5-1 15,-7 10 0-15,-3 6 0 16,-4 7 0-16,-4 2-1 15,-3 4 0-15,-7 0 0 16,-3 0 1-16,-4-1-1 16,-4 1 0-16,-7-3 0 15,-3 3 0-15,-7-7 0 16,0-2 0-16,3-7-1 16,-3-7 1-16,-1 1-1 15,8-3 1-15,0-10 0 0,3-9 0 16,4 0 0-16,3 0 1 15,4-4-1-15,7 1 1 16,0 0-2-16,4-7 1 16,3 1-1-16,7-1 0 15,3 1 0-15,4-1 1 16,0 4 0-16,4 3 0 16,3-1 1-16,4 4 0 15,3 3 0-15,0 3 0 16,1 4 0-16,-1 2 0 15,-3 0 0-15,-1 4 0 0,1-4 0 16,0 1 0-16,-4 2 0 16,4 4 0-16,-1 0-1 15,-3-4 1-15,-3 4-1 16,0-4 1-16,-4 1-2 16,-4-4 0-16,1 1-9 15,-4-1 0-15,0-6-2 16,-7-12 0-16</inkml:trace>
  <inkml:trace contextRef="#ctx0" brushRef="#br0" timeOffset="16125.7037">16178 6033 28 0,'-3'-28'14'0,"-1"25"-12"0,4 3 14 0,0-7-16 16,0 1 0-16,0 6 3 16,0-6 1-16,-3 3-3 15,-1 3 0-15,-3-7 2 16,0 10 1-16,-3 7 1 16,-5 12 1-16,-2 3-2 15,-1 6 0-15,1 7-1 16,2 6 0-16,1 9-1 15,0 7 1-15,4-4-3 16,-1 4 1-16,4-4 0 16,0 4 0-16,3 2-1 15,4-8 1-15,4-1-1 16,-1-3 1-16,8-3-1 16,0 0 1-16,3 0-1 0,3-9 0 31,19-4 0-31,2-8 1 15,8-11-1-15,4-5 1 16,3-14-1-16,3-11 0 16,1-4-1-16,-1-6 1 15,-3 0 0-15,-4-3 0 16,-3-4-1-16,-4 1 1 16,-3 0-1-16,0-10 1 15,-7 6 0-15,0-5 0 0,-11 2 0 16,-7 0 0-16,-4-3 0 15,-13 4 0-15,-4 5 0 16,-4 1 0-16,-3 6-1 16,-7 3 1-16,-4 3 0 15,-6 10 0-15,-1 6 1 16,-3 6 0-16,-4 9 0 16,-4 7 0-16,8 6 0 15,-4 13 0-15,4 0 0 16,0 2 0-16,10 7-1 15,4-6 0-15,10-3 0 16,4-1 0-16,7 4-1 16,11-13 0-16,6 1-5 15,19-11 0-15,13-8-9 16,11-16 1-16</inkml:trace>
  <inkml:trace contextRef="#ctx0" brushRef="#br0" timeOffset="17851.1472">20789 10407 31 0,'4'0'15'0,"10"-6"-9"16,-11 6 16-16,1-9-21 16,-4 9 1-16,0-7 3 15,0 7 0-15,0 0-4 16,0-6 0-16,0 6 3 16,0 0 1-16,0 0-1 15,-7 0 0-15,0 6-1 16,0 13 0-16,-7 6-1 0,0 7 0 15,-4 2 0-15,-3 4 0 16,3 3-1-16,-3 2 1 16,0 11-1-16,3-1 1 15,0 0-1-15,1 1 1 16,3-1-1-16,3-3 0 16,4-3 0-16,4 0 1 15,3-6-2-15,3-3 1 16,4-4-1-16,4-6 0 15,3 1 0-15,3-4 1 16,12-7-1-16,-1-2 0 16,11-3 0-16,3-10 0 0,-3 3-1 15,0-6 1-15,-1-3-1 16,1-3 0-16,0-4 0 16,-4-2 1-16,-3-1-1 15,0-2 1-15,-4-1 0 16,-3-3 0-16,-4-3 0 15,-3 0 1-15,3 0-1 16,-11 0 0-16,4-3 0 16,-7 3 0-16,-7 0-1 15,-3-3 1-15,-1 0-1 16,1-6 1-16,-4 2 0 16,-4 1 0-16,1 0 0 15,-4 3 0-15,-1 3 0 16,-6 0 0-16,0 9 0 0,0 1 0 15,0 3 0-15,0 2 1 16,-1 7-1-16,-2 7 0 16,-1-1 1-16,-3 3 0 15,7 4-1-15,0 9 1 16,3 6 0-16,4 3 0 16,3 4-1-16,8 6 1 15,3 2-1-15,7 1 0 16,3-3-2-16,1-6 1 15,3-4-5-15,0-3 1 16,4-3-8-16,10-6 0 16,0-6-4-16,0-7 1 0</inkml:trace>
  <inkml:trace contextRef="#ctx0" brushRef="#br0" timeOffset="19532.621">15829 15108 19 0,'11'-3'9'0,"-22"-4"0"0,11 7 9 16,0 0-14-16,0-3 1 16,0 3 2-16,0 0 1 15,0 0-10-15,0 0 1 0,0 3 5 16,0 4 1-16,-3 2-2 16,-1 7 0-16,1 6-1 15,-4 12 1-15,-1 4-1 16,1 3 1-16,0-1-1 15,-3 4 0-15,-4 7 0 16,0-4 1-16,-1 3-2 16,5-3 1-16,-1 0-1 15,4-10 0-15,4 4 0 16,3 0 0-16,3-7 0 16,4 1 0-16,7-4-1 15,4-6 1-15,3-3-1 16,11-3 1-16,3-3-1 15,0-4 0-15,4-5 0 16,4-7 0-16,-1-7-1 16,4 1 1-16,-4-6 0 0,4-7 0 15,0-6-1-15,-4 3 1 16,-3 0-1-16,-4-3 1 16,-3 3-1-16,-7 0 1 15,-8 3 0-15,-6-3 0 16,0 0 0-16,-4 6 1 15,-14-6-1-15,-4-3 0 16,0 0 0-16,-3 0 1 16,-7 3-1-16,0 3 0 15,0 1 0-15,0-4 1 16,-1 9 0-16,1 4 0 0,0 6 0 16,0 6 1-16,3 3-1 15,-3 13 1-15,3 0-1 16,1 3 1-16,3 3 0 15,3 0 0-15,4 3 0 16,4 0 0-16,3 4-2 16,3-4 1-16,8 0-3 15,3-6 1-15,3 0-7 16,1-10 1-16,3-5-10 16,-3-14 1-16,0-2-1 15,6-13 1-15</inkml:trace>
  <inkml:trace contextRef="#ctx0" brushRef="#br0" timeOffset="21303.9165">10594 10652 13 0,'-7'-6'6'0,"3"9"-7"16,4-3 7-16,0-3-4 16,-3 0 0-16,-1-1 6 15,4 1 1-15,-3 0-9 16,-1 3 1-16,1 0 5 0,3 3 0 16,0 7-1-16,0 2 1 15,0 7-3-15,0 9 1 16,0 7-2-16,0 5 1 15,-4 8-1-15,1 5 0 16,-1 0-1-16,1 7 1 16,-1-1-1-16,1 1 0 15,3-4-1-15,0 4 1 16,0 3-1-16,-4-1 1 16,8-2-1-16,-1-7 1 15,4-6-1-15,4-6 0 0,6-3 0 16,5-4 0-16,2-6 0 15,8-9 0-15,7-3-1 16,3-7 1-16,0-6 0 16,1-6 0-16,-1-3 0 15,4-7 0-15,-7-2-1 16,-4-7 1-16,-3 0 0 16,-4-6 1-16,-3 3-1 15,-1-4 0-15,-6 4 0 16,-4 0 0-16,-3-3 0 15,-8 0 0-15,-3 3 0 16,-3 0 0-16,-4 3 0 16,-4 3 0-16,1 0 1 15,-5-3 0-15,-2 6 0 16,-1 1 0-16,-3 2-1 16,-4 4 1-16,1-1 0 0,-1 4 0 15,-3 3 0-15,-4 3 1 16,7 3-1-16,1 3 1 15,-1 7 0-15,7-1 0 16,1 13-1-16,2 7 1 16,1-1-1-16,4 7 0 15,3 6-1-15,3-3 1 16,4-1-1-16,0-2 0 16,7 0-3-16,7-1 1 15,7-9-10-15,4-6 1 0,7-9-3 16,7-23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06T17:50:37.3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8505 7780 48 0,'4'-4'24'0,"3"11"-17"0,-3-4 24 16,-1 6-30-16,1 7 0 15,-1 3-1-15,1 6 1 0,-1 12 0 16,1 4 0-16,3 9 1 16,3 10 1-16,-3 0-2 15,1 2 1-15,-1 1 0 16,-4-7 0-16,1 7-4 15,-1-13 1-15,1 0-4 16,-4-3 0-16,0 1-5 16,-4-8 1-16,1-5-7 15,-8-1 1-15</inkml:trace>
  <inkml:trace contextRef="#ctx0" brushRef="#br0" timeOffset="541.3769">9165 7839 61 0,'0'-3'30'0,"4"-10"-38"0,-4 13 59 16,-4-6-53-16,1 0 1 16,-8 3-1-16,0 0 0 15,-3 3 3-15,0 3 0 16,-3 3-3-16,-5 7 1 0,-2 9 1 16,-4 6 0-16,3 9-1 15,0 10 1-15,4 4-1 16,3 8 1-16,4-2 0 15,0 2 0-15,11-2 0 16,6-4 0-16,11 0 0 16,4-12 0-16,3-6 0 15,4-14 1-15,10 5 0 16,4-11 0-16,3-5 0 16,4-14 1-16,3-5 0 15,-3-10 1-15,0-6 0 16,-4-3 0-16,-3-13 0 15,-3-15 0-15,-1-13-1 16,-10-6 1-16,-8-4-2 16,-10 4 1-16,-7 6-3 15,-10 6 1-15,-8 13-3 0,-14 9 0 16,-17 13-8-16,-11 19 0 16,-4 15-9-16,-3 6 1 15</inkml:trace>
  <inkml:trace contextRef="#ctx0" brushRef="#br0" timeOffset="1172.2643">8375 11778 36 0,'-7'-3'18'0,"-4"-4"-12"0,11 4 20 15,0 0-21-15,-3-3 1 16,-1 3 6-16,1-4 0 16,3 4-14-16,-4 0 1 15,4 3 9-15,0 0 1 0,0 6-4 16,4 10 1-16,-1 9-3 15,1 13 0-15,-1 9-2 16,-3 19 0-16,0 3-1 16,0 3 1-16,4-3-3 15,-1 6 1-15,1-6-4 16,-4-9 0-16,3-10-8 16,1-6 0-16,3-16-6 15,0-16 0-15</inkml:trace>
  <inkml:trace contextRef="#ctx0" brushRef="#br0" timeOffset="1637.2747">8915 11834 64 0,'10'-9'32'0,"-10"9"-45"0,0-3 60 15,0-1-49-15,-3 1 1 16,-4 3-2 0,-4 0 1-16,1 3 3 0,-5 4 0 15,-2 8-2-15,-8 7 1 16,-3 7-1-16,3 8 1 16,4 4 0-16,-4 9 0 15,11 3-1-15,4-2 0 0,3-4-1 16,10 3 1-16,8-9 0 15,13-7 0-15,5-6 0 16,6-9 0-16,7-9 1 16,4-7 1-16,7-10 1 15,0-5 0-15,0-10 0 16,0-6 1-16,-4-13 0 16,-3-6 1-16,-11 0-1 15,-7 0 1-15,-10 0-1 16,-11 0 0-16,-14 0-2 15,-14 3 1-15,-7 3-3 16,-11 7 0-16,-10 5-4 16,-4 10 0-16,-4 7-5 15,-3 6 0-15,-3 3-8 16,-8-1 0-16</inkml:trace>
  <inkml:trace contextRef="#ctx0" brushRef="#br0" timeOffset="2777.8811">5525 9968 34 0,'-4'-6'17'0,"0"6"-9"0,4-6 21 0,-7-4-25 16,0 7 0-16,-3-3 3 16,-4 6 0-16,-8 0-9 15,-2 3 0-15,-15-3 5 16,4 3 1-16,-1-3-3 15,-2 3 1 1,-19 1-3 0,11-1 0-16,4 0-1 15,7 3 1-15,10 0-1 16,0 1 1-16,11 2-1 16,-3 4 1-16,6 2 1 15,7 4 0-15,1 3 0 16,6 0 0-16,5 6 0 0,-1 4 0 15,3-4 0-15,4 3 0 16,0 0 0-16,4-2 1 16,-7-1 0-16,3-3 0 15,0-3 1-15,0-6 0 16,4-7 0-16,-8-6 0 16,8-6 0-16,3-3 0 15,7-7-1-15,4-6 0 16,-7 4-1-16,10-4 1 0,-3-3-1 15,6 6 1-15,1 4-1 16,-3-1 0-16,2 7-1 16,1 12 1-16,0 4 0 15,-4 5 0-15,-3 10 0 16,0 4 0-16,-4 2 0 16,-3 7 0-16,-1 2 0 15,-13 4 1-15,-4-3 0 16,-7 0 0-16,-4-4-1 15,-6 1 1-15,-11 0 0 16,-8-7 0-16,-2 0-1 16,-1 1 1-16,-17-13-3 15,-8-7 0-15,-3-6-7 16,7-3 0-16,-7-6-7 16,0-6 0-16</inkml:trace>
  <inkml:trace contextRef="#ctx0" brushRef="#br0" timeOffset="4460.002">11229 7946 39 0,'0'-13'19'0,"11"-12"-15"0,-8 16 28 15,4-4-32-15,0 1 1 16,0-4 2-16,4 0 0 16,3 1-3-16,-4 2 1 15,5-3 1-15,2 7 1 16,1 3-1-16,3 3 0 15,0-4-1-15,11 4 1 16,-7 3-1-16,-1 0 0 16,1 6 0-16,-4 4 0 0,-3 2 0 15,-4 4 0-15,0 3 0 16,-3 0 0-16,-4 15-2 16,-7-6 1-16,-4 7 0 15,-10 6 0-15,-4-7 0 16,-6 10 0-16,-4-3 0 15,-8-4 0-15,4 1 0 16,-3-7 1-16,3-6-1 16,1-6 1-16,-1-6-1 15,0-4 1-15,0 1 0 16,4-10 0-16,0-3 0 16,3-4 0-16,4-2 0 15,4 3 0-15,2-7 0 16,5 0 0-16,6 4 0 15,4 0 1-15,4 2-1 16,3-2 1-16,7 3-1 16,4 3 1-16,6-1-1 0,1 8 0 15,3 2-1-15,0 0 1 16,1 4-1-16,-1 8 1 16,-3 1-1-16,3 0 0 15,0 0-4-15,-3 0 1 16,3 6-8-16,-7-3 0 15,4 0-7-15,0 3 0 16</inkml:trace>
  <inkml:trace contextRef="#ctx0" brushRef="#br0" timeOffset="5750.5293">11187 12138 36 0,'-11'0'18'0,"0"-12"-15"0,8 5 18 0,-1-2-20 15,4-3 0-15,0-1 2 16,0 0 1-16,4-2-4 16,-1-1 0-16,4-3 3 15,4 0 1 1,10-9-1 0,7 6 1-16,-3 3-2 15,0 4 0-15,0 2 0 16,-4 7 1-16,0 9-2 15,0 13 0-15,-3-1-1 16,-1 4 1-16,-3 3-1 16,-3 6 1-16,-4 1-2 15,-3 5 1-15,-8 7-1 0,-3-3 0 16,-4-1 0-16,-10 4 0 16,0-10-1-16,0-2 0 15,-4-4 0-15,1-7 1 16,-1-2 1-16,0-6 0 15,4-1 0-15,0-6 0 16,3-6 1-16,4-3 0 16,3-4 0-16,4-5 0 15,7-1-1-15,7-6 1 16,4-3-1-16,3 3 1 0,4 0-1 16,7 0 1-16,10 3 0 15,4 10 0-15,3 3 0 16,4 9 0-16,0 6-1 15,-8 4 1-15,1 2-3 16,-3 4 1-16,-5-3-5 16,-2-4 0-16,-8 1-8 15,-4-7 0-15</inkml:trace>
  <inkml:trace contextRef="#ctx0" brushRef="#br0" timeOffset="9113.757">13056 8237 28 0,'4'0'14'0,"-8"-15"-7"0,4 15 14 0,0 0-20 15,0-7 1-15,0 7 2 16,4-3 0-16,-1 6-5 15,1 4 1-15,-1 2 2 16,-3 4 1-16,0-1-2 16,0 7 1-16,0 3-2 15,-3 3 0-15,-1 3 0 16,-3-3 0-16,0-3 0 16,4 3 1-16,-4 0-1 15,0 1 1-15,3-5 0 16,-3 1 0-16,4-6-1 0,-1-3 1 15,0-1 0-15,8-2 0 16,0 5-1-16,6-15 1 16,4 0-1-16,4-3 1 15,-1 0 0-15,1-3 0 16,3 6-1-16,4-7 0 16,-4 1 0-16,0 0 1 15,0 3-2-15,1 0 1 16,-1-4-3-16,0 1 1 15,0 3-3-15,0 0 1 16,0-3-4-16,-3-1 0 0,0 1-4 16,-4 0 0-16</inkml:trace>
  <inkml:trace contextRef="#ctx0" brushRef="#br0" timeOffset="9442.963">13370 8134 53 0,'-7'9'26'0,"11"-9"-37"15,-4 3 54-15,-4 1-43 16,1-1 1-16,-1 6-1 15,1 7 0-15,-1 6 0 0,-3 3 1 16,0 9 0-16,0 7 1 16,3 6-1-16,1 3 0 15,-1 7 0-15,1 2 0 16,3-2-1-16,0-13 1 16,0 15-3-16,0-5 1 15,0-7-5-15,0-7 1 16,-4-5-10-16,1-7 1 15</inkml:trace>
  <inkml:trace contextRef="#ctx0" brushRef="#br0" timeOffset="10705.0935">13208 11555 35 0,'0'3'17'0,"0"3"-11"16,4-6 20-16,-1 0-26 16,4 4 0-16,0-8 2 15,0 4 1-15,-3 7-3 16,-1-4 0-16,1 6 1 15,-1 1 1-15,-3 5-3 16,0 4 1-16,-3 0-2 0,-1 0 1 16,1 0-1-16,-1-4 1 15,-3 4 0-15,0 0 0 16,4-3 1-16,-4-4 0 16,-1 4 1-16,5-7 0 15,3 1 0-15,-4 2 0 16,4-2 1-16,7-1 0 15,1 0 0-15,-1 1 0 16,0-7 0-16,0 0 1 16,3-3-1-16,1 3 0 15,3-3-1-15,4 0 1 16,3-6-2-16,0 0 0 0,4-1-1 16,-4-2 0-16,0 0-3 15,0-1 1-15,0 1-4 16,0-1 1-16,1 1-8 15,-5-4 1-15</inkml:trace>
  <inkml:trace contextRef="#ctx0" brushRef="#br0" timeOffset="11034.8228">13603 11345 48 0,'-3'-3'24'0,"3"0"-28"0,3 6 43 16,1 0-39-16,-4 0 0 16,3 3 2-16,-3 13 1 15,4 6-2-15,-1 10 0 16,-3 9 2-16,0 9 0 15,4 7 0-15,-1 12 0 16,4 6-1-16,0-12 0 16,-3 3-3-16,-1 3 1 15,-3-3-4-15,0-13 1 16,0-5-6-16,0-11 1 0,-3-8-8 16,-4-7 0-16</inkml:trace>
  <inkml:trace contextRef="#ctx0" brushRef="#br0" timeOffset="31902.8296">17805 8689 48 0,'0'-31'24'0,"3"-13"-15"0,-3 34 24 0,0-2-33 15,4 2 0-15,-4 1 1 16,0-1 1-16,0 4-2 16,-4 6 0-16,1 0 1 15,-4 6 0-15,0 10 0 16,0 9 0-16,-1 13-1 15,-2 6 1-15,-1 12-1 16,1 7 1-16,-1 15-1 16,1 4 1-16,-1-4-1 15,0 7 1-15,8-4-1 16,-1 1 1-16,1-4-1 16,3-9 0-16,7-3 1 15,3 3 0-15,8-6 0 16,3-13 0-16,4-6 0 0,0-3 0 15,10-13 0-15,0-3 1 16,8-6 0-16,2-7 0 16,1-8 0-16,-3-11 0 15,-5 1 0-15,-2-7 0 16,-1-15 0-16,-7-3 0 16,0 0-2-16,-3-4 1 15,-4-3-1-15,-7 1 1 16,-3-1-1-16,-4 1 0 15,-3-7-1-15,-4 3 1 0,0 0-1 16,-4 7 0-16,-3 2-1 16,-4 4 0-16,-3 3 0 15,-3 3 0-15,-8 3 0 16,-3 10 1-16,-1 9-1 16,-2 3 1-16,-1 6 0 15,-3 13 1-15,3 6 0 16,0 4 0-16,4 9 0 15,3 6 0-15,1 6 0 16,6 10 0-16,4-4-2 16,7-2 1-16,3-4-4 15,1-3 0-15,6-9-10 16,8-13 1-16,10-15-3 16,7-13 1-16</inkml:trace>
  <inkml:trace contextRef="#ctx0" brushRef="#br0" timeOffset="36556.0685">20930 6318 52 0,'-7'-22'26'0,"0"32"-21"0,7-17 27 0,-3 4-33 15,3-3 1-15,0 6 1 16,0 0 1-16,0 3-1 16,3 3 0-16,-3 7 0 15,4 9 1-15,-4 6 0 16,0 7 0-16,-4 15 0 15,4 3 0-15,0 10-1 16,-3-4 0-16,-4 14 0 16,0-1 0-16,0 0 0 15,-8 3 0-15,5-9-1 16,-4-7 1-16,3-11-2 16,4-11 0-16,0-5-5 15,0-17 0-15,3-12-11 0,1-21 0 16</inkml:trace>
  <inkml:trace contextRef="#ctx0" brushRef="#br0" timeOffset="37292.1258">20997 6525 43 0,'-14'10'21'0,"0"-14"-18"16,14 4 27-16,0-6-32 15,0 0 1-15,4-10-1 16,3-3 1-16,3-6 2 16,8-9 0-16,7-1-2 15,3 4 1-15,0 0 0 16,11-1 1-16,3 4 1 16,4 0 0-16,3 3-1 0,1 0 1 15,-4 6 0 1,3 3 0-16,0 7-1 0,-3 3 1 15,0 9-2-15,-7 6 1 16,-4 7 0-16,-3 3 1 16,0 9-1-16,-8 13 0 15,1-1-1-15,-11 7 1 16,-3 7 0-16,-11-1 0 16,-4 0 0-16,-6 7 0 15,-8-7-1-15,-7-6 1 16,-3 3-1-16,-7 4 0 0,0-10-1 15,-4-7 1-15,0-5-1 16,-3-4 1-16,-1-13-1 16,1-8 1-16,3-7-1 15,4-10 1-15,7-2 0 16,7-7 0-16,3-3 0 16,7 3 0-16,8-6 0 15,10 6 1-15,3 0-1 16,12 4 1-16,6 2 0 15,7 4 1-15,7 9 0 16,15 6 0-16,3 7 0 16,0 2 0-16,7 7 0 15,0 7 0-15,3 5-2 16,-6-6 1-16,-4-3-5 16,3-3 0-16,-10-3-13 15,-7-3 0-15</inkml:trace>
  <inkml:trace contextRef="#ctx0" brushRef="#br0" timeOffset="38222.7108">21064 12069 52 0,'0'-6'26'0,"-3"22"-20"16,3-16 36-16,0-3-40 15,0 3 0-15,0 0 1 16,0 0 1-16,0 0-4 15,3 6 0-15,1 0 3 0,3 10 1 16,0 6-2-16,4 9 1 16,-1 10-1-16,1 6 0 15,-1 6-2-15,1 7 1 16,0 6-1-16,-4 3 0 16,0 0-2-16,0-7 1 15,-4-5-3-15,4-10 1 16,-3-6-5-16,-1-10 0 15,-3-3-5-15,0-12 1 16,-3-10-6-16,-1-12 0 16</inkml:trace>
  <inkml:trace contextRef="#ctx0" brushRef="#br0" timeOffset="38928.737">21639 12204 52 0,'-7'0'26'0,"11"-37"-35"0,-1 21 48 16,1-6-39-16,3-3 0 15,0-3 2-15,4 2 0 16,3 1-2-16,0 3 1 16,7-9 0-16,4 0 1 15,3 6 0-15,4 0 1 16,3 6-2-16,4 3 1 15,-4 4-1-15,0 5 0 16,-3 7 0-16,0 0 0 16,3 13-1-16,-3 6 0 0,0 15-1 15,-4 13 1-15,-3 13-1 16,-4 2 1-16,-7 7-2 16,-7 10 1-16,-7-1-1 15,-11-3 1-15,-6 4-1 16,-5-7 0-16,-2-9-1 15,-4-10 1-15,-11-9-1 16,-4-10 1-16,-2-12 0 16,-5-12 0-16,8-10 1 15,3-10 1-15,4-2 0 16,3-7 1-16,7-6 0 16,8 0 1-16,6-3 0 15,8-1 0-15,6 7 1 16,8-3 0-16,13 7 0 15,12-4 1-15,13 3-1 16,0 3 1-16,11 7-1 16,0 2 1-16,-3 11-3 0,3 2 1 15,3 6-3-15,1 4 1 16,-8 3-4-16,4 0 0 16,-10 3-6-16,-1-7 1 15,-10-5-8-15,-4-1 0 16</inkml:trace>
  <inkml:trace contextRef="#ctx0" brushRef="#br0" timeOffset="41436.5732">25647 10705 44 0,'3'13'22'0,"12"-1"-23"16,-8-5 33-16,3-1-32 15,4 3 0-15,4 1 0 16,0 2 1-16,-4 4-1 0,7 0 0 16,-3 2 0-16,-1 1 0 15,-3 3 0-15,0 0 1 16,-3 3-2-16,-4 0 1 15,-7 4 0-15,0-4 0 16,-3 0-1-16,-1 0 1 16,0-3 0-16,-3-3 0 15,4-4 0-15,-1-2 1 16,1-1 0-16,-1-2 0 16,1-4 0-16,-1 0 1 15,4 1 0-15,4-4 0 0,6 0 0 16,1 0 1-16,0-3-1 15,3 0 1-15,0-3-2 16,3-3 1-16,1-1-1 16,3 1 0-16,0-3-2 15,8 2 1-15,-5-5-3 16,-3 2 0-16,1-2-4 16,-1-1 1-16,-4-2-7 15,1 2 1-15,-4-3-3 16,-3 1 1-16</inkml:trace>
  <inkml:trace contextRef="#ctx0" brushRef="#br0" timeOffset="41825.7833">26081 10467 35 0,'-4'3'17'0,"1"-22"-18"0,3 13 33 16,0 6-32-16,3 3 1 15,1 0 1-15,-1 10 1 16,1 12-2-16,-1 9 0 0,5 7 2 15,-1 12 0-15,-4 13 0 16,1 13 1-16,-1 8-1 16,-3 4 0-16,0 7-1 15,-3-7 1-15,-1-4-2 16,4-2 1-16,-3-7-2 16,3-15 1-16,-4-10-4 15,4-12 0-15,-3-13-6 16,-1-9 1-16,0-19-7 15,-3-25 0-15</inkml:trace>
  <inkml:trace contextRef="#ctx0" brushRef="#br0" timeOffset="42711.9865">25816 7532 40 0,'0'-6'20'0,"4"18"-25"0,3-9 33 15,-7 3-27-15,7 1 0 16,-4 2 1-16,1 7 0 0,0 6-3 15,-4 9 1-15,0 1 0 16,0-1 1-16,0 3-1 16,-8 4 1-16,1-4-1 15,4 1 0-15,-4 3 0 16,0 2 0-16,0-8 0 16,0-4 0-16,3-3 0 15,1 0 0-15,-1 0 0 16,4-6 1-16,0-6-1 15,4-4 1-15,-1 0-1 16,4 1 1-16,4-7 1 16,6-3 0-16,1 0-1 15,0 0 1-15,3 0-2 16,0 0 1-16,4 0-2 16,6 0 1-16,-2 3-3 15,-5-3 0-15,1 0-4 0,-4 0 1 16,4-6-7-16,3 6 1 15,-3-3 0-15,-4-4 1 16</inkml:trace>
  <inkml:trace contextRef="#ctx0" brushRef="#br0" timeOffset="43072.1049">26134 7406 49 0,'0'4'24'0,"3"-23"-38"16,-3 19 54-16,4 3-41 15,-1 6 1-15,1 10 0 16,-4 16 0-16,0 5 2 15,0 10 0-15,0 10-1 16,0 9 1-16,-4 6-1 16,1 7 1-1,-1 43 0 1,4-12 0-16,0-16-3 16,0-9 1-16,-3-3-3 15,3-16 0-15,-4-6-6 16,4-7 1-16,-3-18-6 0,-1-10 0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10T17:58:34.064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16436 4929 41 0,'-18'-9'20'0,"32"-4"-15"16,-14 13 20-16,4-6-21 16,3 6 1-16,0 0 4 0,0 3 0 15,4 10-11-15,3 2 0 16,0 13 7-16,0 13 1 16,4 16-3-16,-1 9 1 15,4 18-3-15,-3 1 1 16,0 9-1-16,-1-3 0 15,-3 3 0-15,1-3 0 16,-5-13 0-16,-3-6 0 16,0-12-1-16,0-16 1 0,-3-7-2 15,-4-18 1-15,0-19-3 16,0-12 1-16,-4-29-1 16,1 13 1-16,3-35-1 15,3 0 0-15,4-9 2 16,-3 16 0-16,14-23 0 15,3 1 0-15,3 9 2 16,12 6 1-16,3 13 0 16,6 9 0-16,1 13 1 15,4 9 0-15,-5 13 1 16,1 15 1-16,-3 10-2 16,-5 19 1-16,-6 6-1 15,-7-10 0-15,-4 35-1 16,-3-3 0-16,-8 6-1 15,1 0 1-15,-4 0-2 16,0-18 1-16,0 15-3 16,0-10 0-16,0-12-5 15,-3-6 0-15,-1-13-12 0,4-12 0 16,-3-22-2-16,3-10 1 16</inkml:trace>
  <inkml:trace contextRef="#ctx0" brushRef="#br0" timeOffset="527.1816">17582 5161 63 0,'8'-9'31'0,"41"15"-47"15,-28-12 63-15,11-4-47 16,10 1 0-16,8 0 2 16,10-4 0-16,10 0-2 0,1-2 0 15,-4 2 0-15,3-6 0 16,-6 7-4-16,-4 2 1 16,0 1-9-16,-4 3 1 15,-10-7-5-15,0 7 0 16</inkml:trace>
  <inkml:trace contextRef="#ctx0" brushRef="#br0" timeOffset="761.6167">17780 5550 63 0,'-4'3'31'0,"40"-9"-46"16,-19 6 62-16,12 0-45 16,6 0 1-16,14-3 2 15,4-4 1-15,4-5-8 16,6-1 1-16,1-2-1 16,-4-4 0-16,0-3-10 15,0 3 1-15,-4 0-8 16,-7 0 1-16</inkml:trace>
  <inkml:trace contextRef="#ctx0" brushRef="#br0" timeOffset="3048.5442">18976 4706 1 0,'-14'-9'0'0,"7"-13"57"31,21-31-57-31,-35 90 6 0,10-52 1 16,1-1 2-16,6 7 1 15,0-1-12-15,4 7 1 16,0 3 9-16,8 10 0 15,2 15-2-15,1 15 0 16,-1 17-1-16,4 15 1 16,4 9-3-16,3 7 0 15,0 9-1-15,-3-6 0 16,-4-6-2-16,-3-10 1 0,-1-6-1 16,-3-12 0-16,-7-10-1 15,-3-10 1-15,-1-8-2 16,-3-7 0-16,0-10-1 15,-3-12 1-15,-1-12-1 16,0-10 1-16,8-19 0 16,-1-3 0-16,11-19 2 15,0 4 0-15,8-4 1 16,6 7 0-16,3 5 0 16,8 4 1-16,0-3 0 15,3 3 0-15,4 9 1 16,0 10 1-16,3 9-1 15,1 16 1-15,-5 10 0 16,5 11 0-16,-5 20 0 16,1 22 0-16,0 5-2 15,-11 4 0-15,-3 4-1 16,-4-4 0-16,-7-7-2 16,-7-2 0-16,0-1-4 0,0-8 0 15,-7-7-7-15,0-10 0 16,4-18-8-16,3-23 0 15</inkml:trace>
  <inkml:trace contextRef="#ctx0" brushRef="#br0" timeOffset="3532.9724">19844 5092 69 0,'0'3'34'0,"24"32"-55"16,-6-32 62-16,7 0-41 16,10 6 0-16,-3-5 2 15,7-1 1-15,6 6-3 16,8-15 0-16,0 0 1 16,0-4 0-16,4-2 0 15,-4-1 1-15,-4 1-2 16,-3-4 0-16,-4 0-1 15,-10 4 1-15,-7-4-1 16,-8 3 1-16,-6-2-1 16,-8-4 1-16,-6-3 0 15,-4 0 0-15,-7-3 0 16,-4 6 0-16,-7 7 0 16,1 5 1-16,-15 7-1 15,4 7 1-15,-1 5 0 0,-3 7 1 16,-3 0 0-16,7 9 0 15,3 6 0-15,0 7 1 16,8 9 0-16,6 13 0 16,7 0-1-16,15 6 1 15,14-3-1-15,17-4 0 16,11-8-3-16,7-4 1 16,7-12-6-16,3-10 0 0,15-16-9 15,-1-12 1-15,12-19-6 16,-8-12 0-16</inkml:trace>
  <inkml:trace contextRef="#ctx0" brushRef="#br0" timeOffset="3767.2917">20906 5042 71 0,'-4'3'35'0,"11"38"-53"16,0-29 69-16,0 14-48 16,4 17 0-16,3 8 2 15,-3 2 1-15,-1 3-8 16,1 1 1-16,-1-7 0 16,1-3 1-16,-4-6-9 0,0-7 1 15,-3-9-12-15,-4-9 0 16</inkml:trace>
  <inkml:trace contextRef="#ctx0" brushRef="#br0" timeOffset="3923.6012">20927 4659 53 0,'0'-12'26'0,"39"31"-46"0,-25-19 38 0,3 6-24 15,5 3 1-15,-1 4-14 16,3 6 1-16</inkml:trace>
  <inkml:trace contextRef="#ctx0" brushRef="#br0" timeOffset="4517.354">21766 5033 74 0,'-21'-10'37'0,"-25"-6"-63"16,32 13 77-16,-3-6-50 15,-12-4 0-15,1 1 5 16,-4 2 0-16,-10 4-7 16,0 3 0-16,-1 9 3 15,-6 4 1-15,7 9-1 16,3 9 0-16,7 9-3 0,7 17 0 15,8-1-1-15,10 0 0 16,14 7-1-16,10-4 1 16,12-9-3-16,6-15 0 15,4-17-2-15,3-8 1 16,4-14-2-16,-4-11 1 16,-3-14 1-16,-4-15 0 15,-6 3 3-15,-8 0 0 0,-7 0 4 16,-7 4 1-16,0 8 3 15,-3 4 1-15,-4 9 0 16,0 13 0-16,3 12 1 16,4 10 0-16,0 22-2 15,4 18 1-15,3 16-3 16,0 10 1-16,11 15 0 16,3 0 0-16,4 0-1 15,3 7 0-15,4-19-2 16,-11-10 1-16,-7-6 0 15,-10-13 0-15,-11-6-2 16,-11-9 1-16,-17-13-2 16,-11-9 1-16,-17-13-3 15,-8-12 0-15,-3-6-4 16,-3-17 0-16,6-11-8 16,8-23 1-16,13-28-7 15,26 0 1-15</inkml:trace>
  <inkml:trace contextRef="#ctx0" brushRef="#br0" timeOffset="5017.3041">21936 4487 75 0,'-18'-16'37'0,"29"16"-63"0,-1 3 72 0,4 10-45 15,-3 6 1-15,3 22 5 16,-3-10 1-16,3 47-8 16,0 10 0-16,0 6 4 15,-3 13 1-15,-1-4-2 16,-3 4 0-16,-3-22-4 16,-4-16 0-16,0-7-3 15,0-18 1-15,0-13-3 16,0-9 0-16,3-15 0 15,4-17 0-15,4-15 0 16,7-19 1-16,3-15 2 16,7-4 0-16,0 3 2 15,0 4 1-15,8 3 2 16,2 6 0-16,1 3 0 16,4 12 1-16,-1 10 1 15,-7 13 1-15,0 12 0 16,-6 10 0-16,-1 12-1 15,-3 6 0-15,-1 29-1 0,5 2 1 16,-5 1-3-16,1 0 0 16,-4-7-4-16,0-5 1 15,-3-11-4-15,0-8 0 16,-4-10-9-16,3-13 1 16,-3-18-6-16,4-26 1 15</inkml:trace>
  <inkml:trace contextRef="#ctx0" brushRef="#br0" timeOffset="5298.5529">23005 4280 76 0,'14'3'38'0,"-11"66"-59"15,4-44 77-15,4 16-57 16,3 19 0-16,0 12 5 15,0 12 0-15,0 4-3 16,0 6 0-16,4 10 2 16,0-4 0-16,-1-3-1 15,1-3 0-15,0-15-5 16,-4-4 1-16,0-12-6 16,-7-13 0-16,-4-9-6 15,-6-10 0-15,-8-18-6 16,1-17 0-16</inkml:trace>
  <inkml:trace contextRef="#ctx0" brushRef="#br0" timeOffset="5501.6953">22789 5061 54 0,'-21'-32'27'0,"50"-18"-24"0,-15 44 48 15,10-3-45-15,8 2 0 16,7 1 1-16,10 6 1 0,8-6-11 15,10 9 0-15,7-9 6 16,10 6 1-16,8-10-4 16,-4-2 0-16,8-1-10 15,-8-6 1-15,4-3-12 16,-4-3 1-16</inkml:trace>
  <inkml:trace contextRef="#ctx0" brushRef="#br0" timeOffset="9143.1823">16612 7300 28 0,'0'-3'14'0,"0"-13"-4"31,0 16 14-31,0 0-21 16,4-6 0-16,-1 6 2 0,4 0 0 16,0 6-5-16,4 10 0 15,3 12 4-15,4 19 1 16,3 12-2-16,0 17 1 15,7-1-1-15,4 0 0 16,0 13-2-16,0 0 1 16,-4-13-2-16,-7 0 1 15,-7-3-1-15,0-18 1 16,0-7-1-16,-14-13 0 16,0-9-1-16,-10-6 1 0,3-16-3 15,-4-9 0-15,1-16 0 16,-8-9 0-16,4-19 0 15,10-4 0-15,4-5 2 16,4 5 0-16,6 1 2 16,8 3 1-16,7 0 1 15,14 12 0-15,-1 4 1 16,5 12 0-16,3 9-1 16,3 13 1-16,-3 16-1 15,3 9 1-15,-3 13 0 16,0 12 0-16,-4 9-1 15,-7 7 1-15,-13 0-1 16,-12 6 0-16,-20-3-1 16,-12-3 1-16,-9 3-2 15,-12-6 0-15,-6-7-3 16,-7-15 0-16,-4-13-6 16,-4-22 1-16,1-18-9 0,6-16 1 15,15-16-4-15,14-19 0 16</inkml:trace>
  <inkml:trace contextRef="#ctx0" brushRef="#br0" timeOffset="9518.1854">17851 7918 67 0,'-4'-4'33'0,"15"14"-49"15,-4-10 66-15,0 19-47 16,3 9 1-16,-3 19 3 16,7 6 1-16,-3 4-9 15,-4 5 0-15,0-2 5 16,11-1 0-16,-11-2-4 16,0-4 1-16,0-12-8 15,-7-7 0-15,0-5-14 0,0-14 1 16,4-24-1-16,-4-16 0 15</inkml:trace>
  <inkml:trace contextRef="#ctx0" brushRef="#br0" timeOffset="10461.8893">18718 7541 33 0,'-3'-9'16'0,"6"-32"-15"16,1 35 27-16,-1-7-24 15,-3 13 1-15,8 0 4 0,-1-6 0 16,0 9-11 0,3 3 1-16,1 7 7 0,-1 9 1 15,4 6-3-15,-3 13 0 16,0 0-2-16,-1 3 0 15,4 3-1-15,0 0 1 16,-3-4-2-16,0-5 1 16,-1-3-2-16,-3-7 0 15,-3 0-2-15,-4-9 0 16,-4-3-2-16,-6-7 1 16,-4-3-3-16,-8-9 1 0,-2-6 0 15,-5-1 1-15,-6-2 1 16,-4-4 1-16,-3 0 2 15,0 1 0-15,-1-1 3 16,8 0 0-16,7 4 2 16,7 2 0-16,7 1-1 15,7 3 1-15,7 6 0 16,10 0 0-16,8 3-1 16,10 0 1-16,4-3-2 15,3 0 0-15,4-3 0 16,0-3 1-16,3-4-2 15,-3 1 1-15,0-4-2 16,-4 1 0-16,-3-1-3 16,-8-6 0-16,1 0-9 15,-4 1 1-15,0-11-6 16,-10-5 1-16</inkml:trace>
  <inkml:trace contextRef="#ctx0" brushRef="#br0" timeOffset="11228.249">19459 7039 59 0,'-14'-21'29'0,"-4"-11"-47"16,18 32 56-16,4-6-39 16,7 6 0-16,-1 0 3 15,1 9 0-15,-1 7 0 16,4 15 0-16,4 13 1 0,0 13 0 16,6 21 1-16,5 13 0 15,-1 3-1-15,-3 3 0 16,-8-3-2-16,-3-9 0 15,-7-3-1-15,-3-13 0 16,-8-10-1-16,-3-12 0 16,0-9-2-16,0-19 0 15,0-16-4-15,0-19 1 16,0-15-1-16,7-13 0 16,4-13 1-16,6-8 0 0,8-1 3 15,3 6 0-15,4-3 3 16,3 13 1-16,4 9 2 15,-1 7 0-15,8 6 2 16,0 12 0-16,3 13 0 16,1 19 1-16,-5 12 0 15,-2 6 0-15,3 7-1 16,-8 6 1-16,-6 0-2 16,-11 0 1-16,-10 0-1 15,-11 3 1-15,-8 1-2 16,-9-1 1-16,-15 3-3 15,-3-9 1-15,-8-10-4 16,-6 1 1-16,-1-13-4 16,1-6 1-16,3-10-8 15,11-6 1-15,6-16-9 16,26-21 1-16</inkml:trace>
  <inkml:trace contextRef="#ctx0" brushRef="#br0" timeOffset="12306.3812">20489 7930 25 0,'-7'0'12'0,"4"9"-6"15,3-9 5-15,0 0-5 16,-4 0 1-16,4 0 4 16,-3 0 1-16,3 0-14 15,3-6 0-15,4-3 10 16,4-1 0-16,3-2-3 16,4-1 0-16,3 1-2 0,0-1 1 15,11 4-2-15,-1 6 1 16,1 3-1-16,-4 9 0 15,1 7 1-15,-1 15 0 16,-7 10 0-16,-3 6 0 16,-8 3-1-16,-10 10 1 15,-10-7-2-15,-11-3 1 16,-8 0-3-16,-2-6 0 16,-8-3-3-16,-4-10 0 15,-2-12-3-15,2-9 0 0,4-10-3 16,4-13 1-16,3-9 0 15,15-6 1-15,10-7 3 16,7 7 1-16,10 0 4 16,8 3 0-16,10 9 4 15,4 7 1-15,0 12 2 16,6 3 0-16,5 13-2 16,3 3 1-16,-1 3-1 15,1 3 0-15,-7-3-4 16,-4 0 0-16,-3-6-9 15,0-6 0-15,0-7-8 16,10-12 0-16</inkml:trace>
  <inkml:trace contextRef="#ctx0" brushRef="#br0" timeOffset="13392.0793">21530 7281 52 0,'11'-9'26'0,"56"-4"-40"0,-46 7 43 0,7-1-29 0,4 1 0 16,3 0-1-16,7 3 1 16,-3-4-6-16,4-2 0 15,-8 3-6-15,-3-4 1 16</inkml:trace>
  <inkml:trace contextRef="#ctx0" brushRef="#br0" timeOffset="13595.2632">21481 7651 64 0,'-14'-6'32'0,"21"18"-58"15,0-9 63-15,7-6-41 16,10 0 1-16,8-3-2 16,7-7 1-16,14-2-6 15,10-1 1-15,15-15-4 16,-4 2 0-16</inkml:trace>
  <inkml:trace contextRef="#ctx0" brushRef="#br0" timeOffset="14488.6499">22511 6826 41 0,'-32'-25'20'0,"11"-3"-30"31,17 15 41-31,-3-2-28 16,0-1 1-16,7 3 7 15,7 1 0-15,0 3-12 16,7 2 0-16,-3 7 8 0,7 10 1 16,-1 12-1-16,1 22 0 15,0 18-3-15,-4 20 0 16,0 2-2-16,-4 4 1 16,-3 6-2-16,0-3 1 15,-3-3-1-15,-4-13 0 16,0-6-2-16,-4-12 1 15,1-13-2-15,-1-13 0 16,1-12-2-16,-1-13 0 0,4-18-1 16,0-10 0-16,0-22 0 15,7-13 0-15,4-9 2 16,3-6 1-16,7-3 1 16,4 6 0-16,7 6 2 15,3 4 1-15,7 15 2 16,8 16 0-16,3 9 1 15,0 19 0-15,3 6-1 16,-7 16 1-16,4 9-1 16,-3 4 1-16,-4 12-3 15,-4 0 1-15,-7 6-2 16,-7 1 1-16,-10-1-1 16,-18 3 0-16,-18-6-2 15,-13 1 1-15,-12-11-2 16,-13-8 0-16,-8-10-4 15,1-13 0-15,-1-9-4 16,-3-16 1-16,11-5-4 16,7-8 1-16,10-2-5 0,14 6 0 15,14-7 2-15,18 4 0 16</inkml:trace>
  <inkml:trace contextRef="#ctx0" brushRef="#br0" timeOffset="15004.3116">24126 7237 62 0,'-10'-16'31'0,"-18"-6"-51"16,21 7 70-16,-4 2-47 15,-7-6 1-15,-3-6 4 16,0 3 1-16,-7 0-11 15,-4 4 0-15,-7 2 6 16,-3 3 1-16,0 4-3 16,-8 9 0-16,-3 3-3 15,-7 13 1-15,4 12 0 16,7 6 0-16,10 10 0 16,7 7 1-16,11 8 0 15,17 10 0-15,18-6 0 16,18 0 0-16,7-10-1 15,7-6 1-15,7-9-3 16,3-17 0-16,1-14-3 16,3-14 0-16,0-18-2 0,-8-9 1 15,-6-16-2-15,-10-7 0 16,-5-5 3-16,-6-7 0 16,-7 3 4-16,-4 6 0 15,-4 7 3-15,1 12 0 16,0 13 2-16,3 6 1 15,0 16 0-15,0 18 0 16,-4 23-1-16,1 2 0 16,3 13-1-16,0 1 1 0,4 5-4 15,0 1 1-15,-1-7-8 16,4-10 0-16,1-8-12 16,6-20 1-16</inkml:trace>
  <inkml:trace contextRef="#ctx0" brushRef="#br0" timeOffset="15441.8148">24987 6880 72 0,'-7'-29'36'0,"14"32"-54"16,-3-9 62-16,-4 6-40 15,-4-9 0-15,-3 3 2 16,-7-1 0-16,-11 7-9 0,-3 7 1 16,-4 2 4-16,-10 7 1 15,-4-1-3-15,-3 4 0 16,-1 0-1-16,8-3 0 16,7-1-2-16,10 4 1 15,8 0-1-15,13-3 1 16,8 2 0-16,13 1 0 15,8-3 0-15,10 6 1 16,0 0 2-16,8 0 0 16,3 9 1-16,3 4 0 15,0-1 0-15,-6 4 1 0,6 6 0 16,-10 0 0-16,-11-4-1 16,-10-2 1-16,-11-4-1 15,-14 1 1-15,-14-7-4 16,-15-3 1-16,-6-6-5 15,-22 0 1-15,1-16-7 16,-11-6 0-16,10-3-10 16,15-16 0-16</inkml:trace>
  <inkml:trace contextRef="#ctx0" brushRef="#br0" timeOffset="15941.8187">25259 6999 63 0,'7'-3'31'0,"35"9"-47"0,-24-6 53 16,14 0-38-16,6 3 1 16,5 0 2-16,6 0 0 15,11-6-3-15,0 0 1 16,-3-6 0-16,-8-1 1 15,-7-2 0-15,-6-7 0 16,-8 3-2-16,-3-9 1 16,-8 3 0-16,-6 0 1 15,-4 0 0-15,-4-3 0 0,-6 3-1 16,-8 3 1-16,-3 7-1 16,-7 2 1-16,-11 4-1 15,-7 9 1-15,1 7 0 16,-5 2 1-16,-3 16 1 15,-3 13 0-15,3 3 1 16,0 13 0-16,7 2 1 16,4 1 0-16,14-1 0 15,7 4 0-15,10-3-2 16,15-7 0-16,17 0-2 16,11-9 1-16,10-13-5 15,15-5 0-15,3-14-5 16,0-12 0-16,7-6-6 15,0-10 0-15,0-3-7 16,11-9 0-16</inkml:trace>
  <inkml:trace contextRef="#ctx0" brushRef="#br0" timeOffset="16426.1385">26730 6760 38 0,'11'-9'19'0,"-15"-7"-18"0,4 10 27 0,4-3-24 15,-8 2 1-15,1 1 4 16,-5 0 0-16,-6 0-12 15,-7 2 1-15,-11 4 6 16,-6 4 0-16,-8 2-2 16,-7 3 1-16,0 4-3 15,4-1 1-15,6 1 0 16,11-1 1-16,11 4-2 16,14-3 1-16,7-1-1 15,18 7 0-15,7 9-1 16,6 0 1-16,8-2 0 15,11 5 0-15,-1 3 1 16,11 4 1-16,3 3 2 16,1-4 0-16,-8 1 0 15,-6 6 1-15,-4-3-1 16,-11-4 1-16,-7 4 0 0,-10-3 0 16,-8 2-2-16,-17-2 0 15,-17-7-1-15,-26-2 0 16,-10-7-4-16,-17-7 1 15,-12-8-9-15,-9-14 0 16,-5-15-13-16,12-22 1 16</inkml:trace>
  <inkml:trace contextRef="#ctx0" brushRef="#br1" timeOffset="50950.5145">15356 12370 44 0,'0'10'22'0,"22"-7"-21"15,-19-3 22-15,-3 0-18 16,7 0 0-16,0-6 4 16,0-7 0-16,-3-6-12 0,3-9 1 15,0-16 7-15,4-12 0 16,-4-16-3-16,0-13 1 15,3-12-2-15,4-22 0 16,4-4-1-16,0 1 0 16,6 9 1-16,1 0 0 15,3 10 1-15,0 12 0 16,4 12 1-16,3 17 0 16,-3 5 0-16,0 20 0 15,-4 11-1-15,0 17 1 0,1 15-1 16,-1 23 1-16,0 14-2 15,-3 23 1-15,7 10-1 16,-1 8 1-16,5 13-2 16,-1 4 1-16,0-10-1 15,-3 3 0-15,-4-6 0 16,-3-7 0-16,-4-9-2 16,-7-6 1-16,0-6-4 15,-7-16 1-15,-3-16-5 16,-4-3 1-16,0-9-6 15,-4-13 0-15,-6-13-5 16,-4-5 0-16</inkml:trace>
  <inkml:trace contextRef="#ctx0" brushRef="#br1" timeOffset="51231.7653">15466 11693 40 0,'-11'-3'20'0,"22"-3"-22"0,-1 2 31 16,4-2-22-16,8 3 0 0,6-3 4 15,4 3 1-15,10 0-15 16,7-4 0-16,8 7 9 15,3-3 0-15,0-3-4 16,0-4 1-16,0-2-6 16,-7-1 0-16,-4-2-12 15,4-4 1-15,0 0-3 16,-11-6 1-16</inkml:trace>
  <inkml:trace contextRef="#ctx0" brushRef="#br1" timeOffset="51570.8945">16510 11342 61 0,'7'-3'30'0,"35"0"-44"15,-24-1 61-15,7-2-47 0,6 0 0 16,1-4 0-16,11 1 1 15,2-7-4-15,8 4 0 16,0-4-6-16,-3 0 1 16,-4 4-8-16,-4 3 1 15</inkml:trace>
  <inkml:trace contextRef="#ctx0" brushRef="#br1" timeOffset="51789.6751">16746 11718 78 0,'14'0'39'0,"-10"10"-72"16,7-7 78-16,6 0-45 16,4 0 0-16,11-3 2 15,0-3 0-15,3 0-3 16,4-4 0-16,-4-2-6 15,4 0 1-15,0-7-10 16,0-3 0-16</inkml:trace>
  <inkml:trace contextRef="#ctx0" brushRef="#br1" timeOffset="52397.6668">17858 10495 52 0,'-4'-9'26'0,"8"24"-33"16,-1-8 41-16,4 2-30 15,0 10 0-15,4 9 3 16,3 3 0-16,0 20-9 0,7 2 1 16,-7 7 4-16,0-1 1 15,1 1-2-15,-1-7 0 16,-4-3-4-16,4-6 1 16,-3-6-8-16,0-10 1 15,-1-6-9-15,1-10 1 16</inkml:trace>
  <inkml:trace contextRef="#ctx0" brushRef="#br1" timeOffset="52678.9727">17505 11433 47 0,'-21'0'23'0,"28"3"-31"16,-4-3 35-16,8-3-21 15,10-7 0-15,4 1 5 16,3 0 0-16,11-1-14 16,10-6 1-16,4-6 8 15,21 1 0-15,7-5-4 16,0 4 1-16,-3 1-3 15,3-1 0-15,-3 0-6 16,-4 3 1-16,-4 0-12 16,-10 3 0-16</inkml:trace>
  <inkml:trace contextRef="#ctx0" brushRef="#br1" timeOffset="53241.4173">17911 11590 43 0,'-36'21'21'0,"36"5"-20"16,0-26 27-16,7 0-22 15,7-7 0-15,8-2 3 16,9-10 1-16,5 0-13 15,9 4 0-15,1-4 8 16,4 3 1-16,-1 10-2 16,1 6 0-16,-5 3-2 15,1 9 0-15,0 14 0 16,-11 2 1-16,-3 9-1 16,-11 4 1-16,-10 3-3 15,-18 6 1-15,-18 10-2 16,-10 6 1-16,-11 3-3 15,-14-3 1-15,-14-7-4 16,-4-12 1-16,4-12-2 16,4-17 0-16,3-11 0 15,17-20 0-15,11-12 3 0,11-16 0 16,14-6 3-16,14-3 0 16,14 0 3-16,7 0 0 15,18 3 2-15,11 9 1 31,27 22 2-31,-6 16 0 16,-11 10-1-16,-4 9 0 16,-6 9-2-16,-8 0 1 0,-10 3-7 15,-4-5 0-15,4-4-15 16,-4-4 0-16,-3-8-2 16,-1-17 0-16</inkml:trace>
  <inkml:trace contextRef="#ctx0" brushRef="#br1" timeOffset="53928.9346">19265 10216 49 0,'18'-12'24'0,"-22"-17"-39"16,4 29 45-16,0 0-28 15,0 0 0-15,0 0 5 16,4-3 1-16,-4 3-8 16,0 6 0-16,0 7 5 15,-4 9 1-15,-6 6 0 16,-8 13 0-16,0 9-2 16,-6 10 1-16,-8 9-1 15,-3 6 1-15,-1 16-1 16,5 12 0-16,2 4-1 15,8 0 1-15,7 5-2 16,7-2 0-16,11 3 0 16,13-3 0-16,8-13 0 15,10-3 0-15,8-3-1 0,-5-13 0 16,1-9-1-16,0-6 1 16,0-6-3-16,0-7 1 15,-4-9-5-15,0-13 1 16,-7-6-10-16,1-13 0 15,2-6-7-15,1-12 0 16</inkml:trace>
  <inkml:trace contextRef="#ctx0" brushRef="#br1" timeOffset="55663.3691">19484 10890 47 0,'-4'10'23'0,"22"-1"-21"0,-11-9 23 16,0-3-22-16,14 6 0 15,4 0 1-15,3-3 1 16,8-6-7-16,6 0 1 16,-3-1 3-16,3-2 1 15,-3-4-2-15,0 4 0 16,-4 0-1-16,-3-1 0 16,-1-2 0-16,-2 5 1 0,-12 1-1 15,-3 3 1 1,-3 3 0-16,-4 3 0 0,-3 3 0 15,-4 1 0-15,0 8 1 16,0 7 0-16,0 10-1 16,0 5 1-16,-4 7 0 15,4 9 0-15,-4-2 0 16,4 2 0-16,0 3-1 16,4-2 1-16,-4-1-1 15,4 0 0-15,-1-6-4 16,1-6 0-16,-4-9-8 15,0-11 0-15,0 1-7 16,0-9 0-16</inkml:trace>
  <inkml:trace contextRef="#ctx0" brushRef="#br1" timeOffset="56288.3738">20391 10257 52 0,'7'-3'26'0,"35"21"-34"16,-28-11 44-16,7 2-32 16,4 7 1-16,3 3 2 15,11 6 0-15,3 3-8 0,8 13 0 16,3 9 6-16,-4 3 0 15,-3 4-2-15,-7 5 1 16,-8 17-1-16,-9 5 1 16,-8 1-2-16,-11 0 1 15,-17 15-1-15,-11 0 0 32,-56 54-1-32,4-32 1 15,6-9-4-15,11-15 1 0,0-23-6 16,11-9 0-16,-1-19-14 15,15-19 1-15</inkml:trace>
  <inkml:trace contextRef="#ctx0" brushRef="#br1" timeOffset="56975.8222">21558 10028 47 0,'-14'-6'23'0,"4"15"-24"15,6-6 26-15,1 0-21 16,-5 7 0-16,-2 5 3 15,-4 4 1-15,-7 13-10 16,-8 8 1-16,-2 7 6 16,-1 10 1-16,-7 9-1 15,4 6 0-15,-4 9-1 16,0 10 0-16,4 13 0 16,3 2 1-16,4-2-1 15,7-4 0-15,10 13-1 0,11-6 0 16,11-1-1-16,6-2 0 15,15-13-1-15,14-7 0 16,7-2-1-16,0-10 0 16,0-9-3-16,-4-7 0 15,1-9-7-15,-12 3 0 16,-2-12-12-16,-8-7 1 16</inkml:trace>
  <inkml:trace contextRef="#ctx0" brushRef="#br1" timeOffset="58719.7259">21756 10646 28 0,'-7'-10'14'0,"7"7"-6"0,0 3 5 0,0 0-7 16,0 0 0-16,0 0 4 0,3 3 0 15,-3 4-12-15,0 5 1 16,0 10 9-16,0 19 1 16,0 12-2-16,0 13 0 15,0 6-1-15,0-3 0 16,0 3-2-16,0-6 1 15,0-6-5-15,0-7 1 16,0-6-6-16,-3-3 1 16,-1-13-8-16,1-6 0 15,-1-9-7-15,1-16 1 0</inkml:trace>
  <inkml:trace contextRef="#ctx0" brushRef="#br1" timeOffset="59347.4288">22518 10436 46 0,'25'-32'23'0,"-47"42"-34"15,19-7 38-15,-4-6-21 16,-4 15 0-16,-10-6 4 15,-4 7 1-15,-10-4-14 16,7 4 0-16,0-4 7 16,-4 1 1-16,0-4-5 0,0-3 0 15,4-3-2-15,0 10 0 16,3-7 0-16,1 0 0 16,2 0 1-16,5 3 1 15,3 4 1-15,-1 5 0 16,1 7 1-16,0 6 0 15,4 7 0-15,3-1 1 16,-4 7 0-16,8-3 0 16,-1-7-1-16,4-3 0 15,4-9-1-15,-1-6 0 0,8-4-1 16,3-9 1-16,7-9-2 16,7-7 1-16,7-6-1 15,1 3 1-15,10 1-1 16,6-1 1-16,-2 6 0 15,-1 4 0-15,-3 9 2 16,-4 9 0-16,-3 7 1 16,0 6 0-16,-4 12-1 15,1 1 1-15,-5 9 0 16,-6 3 0-16,-7 0-2 16,-11 6 1-16,-11-6-1 15,-10 0 1 1,-53 22-3-1,-7-12 0-15,0-14-3 16,-4-8 1-16,8-19-4 16,10-7 1-16,3-6-5 15,8-9 0-15,10-7-7 16,21-9 0-16</inkml:trace>
  <inkml:trace contextRef="#ctx0" brushRef="#br1" timeOffset="59853.1893">22931 10878 44 0,'-4'-7'22'0,"4"7"-25"0,7 0 33 0,7-3-25 16,4 3 0-16,-1-3 3 16,12 0 1-16,2 6-11 15,1-6 0-15,7 3 6 16,0-6 1-16,0-1-4 15,-1-5 0-15,-2 3-5 16,-5-1 0-16,1-2-4 16,0-1 0-16,-4-3-8 15,-7 1 1-15,-3-1 0 16,-7 0 0-16</inkml:trace>
  <inkml:trace contextRef="#ctx0" brushRef="#br1" timeOffset="60134.411">23146 10539 48 0,'-4'-13'24'0,"8"29"-39"0,-4-13 52 16,3 0-31-16,1 7 1 0,-4 2 4 15,0 10 0-15,3 7-13 16,-3 8 0-16,0 7 8 16,0 9 1-16,0 1-4 15,0-1 0-15,-3-3-4 16,-1-6 0-16,1-3-7 16,-1-4 1-16,1-8-11 15,-1-4 0-15,-3-3 0 16,-7-10 0-16</inkml:trace>
  <inkml:trace contextRef="#ctx0" brushRef="#br1" timeOffset="60896.6657">23774 10367 45 0,'-4'-13'22'0,"11"-3"-28"16,0 16 44-16,0-3-31 0,0 3 0 15,0 10 4-15,1 12 1 16,-5 15-15-16,1 17 1 16,-4 5 10-16,-4 16 0 15,1 4-3-15,-5 12 0 16,1-10-3-16,0-6 0 16,0-6-2-16,0-3 0 15,0-12-6-15,0-14 1 0,0-8-9 16,4-13 0-16,-1-13-6 15,8-12 0-15</inkml:trace>
  <inkml:trace contextRef="#ctx0" brushRef="#br1" timeOffset="61486.5799">24021 10420 47 0,'7'0'23'0,"35"6"-27"32,-28-12 38-32,4 0-31 15,10 2 1-15,4-5 0 16,3 0 1-16,4-4-7 16,3 1 1-16,1-1 3 0,-1 7 1 15,4 3-3-15,0-1 1 16,-8 4 0-16,-2 4 0 15,-8-1 0-15,-3 0 0 16,-8 3 0-16,-3 0 1 16,-3 7 0-16,-8 3 0 15,1 6 1-15,-8 9 0 16,1 0-1-16,-1 7 1 16,-3 6 0-16,-3 6 0 0,-1 6-1 15,-3 7 0-15,0-10-1 16,3 1 1-16,1-1-1 15,-1-9 0-15,4-3-1 16,0-4 0-16,0 1-4 16,0-7 1-16,3-2-4 15,-3-4 1-15,4-3-6 16,3-7 0-16,0-5-7 16,7-7 0-16</inkml:trace>
  <inkml:trace contextRef="#ctx0" brushRef="#br1" timeOffset="61993.4933">24927 9758 59 0,'7'0'29'0,"32"25"-40"15,-25-12 54-15,11 6-37 16,3 9 0-16,11 0 5 16,3 10 0-16,4 9-13 15,4 3 0-15,6 13 9 0,0 12 0 16,1 0-2-16,-8 4 1 16,1 2-3-16,-12 1 1 15,-2-1-1-15,-22 10 0 16,-7 9-1-16,-11-5 0 15,-20-1-1-15,-19 9 0 16,-20-3-2-16,-15 7 1 16,-10-3-3-16,-7-7 0 15,3-9-5-15,0-13 1 0,8-6-17 16,10-16 1-16,17-12-1 16,25-19 1-16</inkml:trace>
  <inkml:trace contextRef="#ctx0" brushRef="#br1" timeOffset="82394.0844">16683 13446 38 0,'-21'6'19'0,"3"10"-11"15,15-13 19-15,3 0-22 16,0 0 1-16,0 0 1 0,7 1 0 15,3-1-10-15,4 6 1 16,7-6 6-16,4-3 1 16,10-3-4-16,11-3 0 15,7-4-1-15,0 1 0 16,0 0-4-16,0-4 0 16,-4 4-6-16,-6-1 0 15,-8 4-5-15,-7 6 0 16</inkml:trace>
  <inkml:trace contextRef="#ctx0" brushRef="#br1" timeOffset="82659.6967">16662 14017 60 0,'-7'3'30'0,"31"9"-46"15,-13-12 59-15,7 0-40 16,3-6 1-16,14 0-1 16,4-7 1-16,7-2-6 15,3-1 0-15,0 3 1 16,-3 1 1-16,-3 2-8 15,-5 1 1-15,-2 3-10 0,-5 3 1 16</inkml:trace>
  <inkml:trace contextRef="#ctx0" brushRef="#br1" timeOffset="91463.2909">17978 13305 40 0,'-18'-16'20'0,"25"-3"-18"16,-7 22 21-16,0-3-20 0,0 10 1 16,4 2 4-16,-1 13 1 15,4 10-10-15,0 12 1 16,7 22 6-16,-3 6 0 16,-1 7-3-16,1-1 1 15,-4 1-3-15,0-4 1 16,0 1-2-16,-3-4 0 15,-4-12-5-15,0-1 0 16,3-11-11-16,-6-17 0 16,-1-6 0-16,4-21 0 0</inkml:trace>
  <inkml:trace contextRef="#ctx0" brushRef="#br1" timeOffset="92349.8616">18634 13236 39 0,'3'-10'19'0,"8"20"-24"16,-11-10 38-16,7 0-27 0,3 6 1 15,1 7 2-15,0 5 1 16,-1 11-12-16,-3 11 0 16,4 17 9-16,-4 9 0 15,0 3-2-15,0 6 0 16,-3 7-2-16,-1 2 1 15,-3-2-2-15,0-4 0 16,0 1-2-16,-3-17 0 0,-1-2-7 16,1-16 0-16,-5-16-12 15,8-9 0-15</inkml:trace>
  <inkml:trace contextRef="#ctx0" brushRef="#br1" timeOffset="93006.1258">19121 13396 46 0,'3'-13'23'0,"25"-15"-20"0,-10 12 28 16,7-12-26-16,-1-3 0 16,8-4 3-16,7-2 1 15,3-1-11-15,4-3 0 16,3 10 8-16,4 6 0 15,0 6-3-15,0 3 0 16,-3 19-1-16,-8 7 0 16,-3 12 0-16,-7 6 0 0,-8 19 0 15,-10 9 0-15,-7 7-1 16,-10 12 1-16,-15 16-1 16,-14 3 0-16,-10-3-2 15,-7 3 1-15,-8-6-3 16,-6-6 1-16,6-10-2 15,-6-3 0-15,6-16-1 16,4-15 0-16,4-10 0 16,7-15 0-16,3-20-2 15,7-15 1-15,11-12 1 16,10-7 1-16,8-3 2 16,10-6 1-16,7 12 0 15,14 4 1-15,4 3 5 16,3 5 0-16,8 11 0 15,6 15 0-15,0 15-1 16,1 11 1-16,10 5-1 16,-4 3 0-16,-3 7-2 15,-3-3 0-15,-8 3-5 0,-7-10 1 16,-3-3-11-16,-7-3 1 16,3-12-7-16,0-13 1 15</inkml:trace>
  <inkml:trace contextRef="#ctx0" brushRef="#br1" timeOffset="93487.1144">20560 13681 60 0,'0'3'30'0,"7"38"-45"31,0-28 56-31,0 5-38 15,-3 11 0-15,3 5 2 0,-4 7 1 16,1 0-8-16,-1-1 0 16,-3-2 4-16,0 6 1 15,0-6-6-15,0-7 1 16,-3-3-8-16,-1-6 1 16,-3-3-8-16,0-16 0 15</inkml:trace>
  <inkml:trace contextRef="#ctx0" brushRef="#br1" timeOffset="93690.2926">20422 13402 34 0,'0'-13'17'0,"32"1"-40"15,-21 6 22-15,-1-1 5 16,4 1 1-16,0 0-12 16,-3 3 1-16</inkml:trace>
  <inkml:trace contextRef="#ctx0" brushRef="#br1" timeOffset="94159.047">20846 13549 56 0,'0'29'28'0,"31"65"-44"0,-20-72 61 16,0 12-43-16,-1 4 0 15,1 3 1-15,-4 2 0 16,7-2-5-16,-7-3 1 15,-4-4 2-15,1-2 0 0,-4 2-3 16,0-12 1-16,0-6-3 16,0-7 0-16,0-9-1 15,4-12 1-15,-1-13-1 16,4-10 1-16,4-9 1 16,-1 0 0-16,4 0 3 15,4-3 0-15,3 3 1 16,4 1 1-16,0 11 1 15,10-2 1-15,4 5 1 16,3 8 0-16,0 5 0 16,4 13 1-16,-3 6 0 15,-8 16 0-15,-3 12-1 16,-4 13 0-16,-4 6-2 16,-6 0 1-16,-4 4-2 15,-3-1 1-15,-1-6-3 16,-3-3 0-16,1 0-7 15,-5-16 0-15,1 0-12 16,6-15 0-16</inkml:trace>
  <inkml:trace contextRef="#ctx0" brushRef="#br1" timeOffset="95134.7099">21869 12988 39 0,'-14'16'19'0,"3"-10"-16"15,11-6 19-15,0-3-16 16,-4 0 0-16,8-3 3 0,3-4 1 15,0-2-13-15,7-4 1 16,4-3 8-16,7-6 0 16,-1-6-4-16,12 2 1 15,-1-2-1-15,11 3 0 16,0 3 0-16,-4 3 0 16,0 9 0-16,1 13 1 15,-1 7-1-15,-7 8 1 16,-7 10-1-16,-10 10 0 0,-11 6-1 15,-10 2 0-15,-12 8-1 16,-6-4 0-16,-10 3-2 16,-8 3 0-16,-4-6-1 15,-2-6 0-15,-5-10-1 16,8-9 0-16,3-9-1 16,4-13 1-16,10-10 1 15,11-5 1-15,7-4 1 16,-4 3 1-16,32-12 1 15,4 6 1-15,3 9 3 16,8 13 1-16,6 7 1 16,4 8 0-16,0 7-1 15,10 10 0-15,8-4-2 16,-1-6 1-16,-3 0-10 16,4-3 0-16,-4-7-16 15,-11-2 1-15</inkml:trace>
  <inkml:trace contextRef="#ctx0" brushRef="#br1" timeOffset="113416.0847">22617 9510 25 0,'-7'0'12'0,"7"-6"1"16,0 6 12-16,3-6-22 16,4 0 0-16,0-4 2 15,4 1 0-15,6-4-5 16,5 4 0-16,2-7 4 15,4 7 1-15,1-4-3 16,6 1 1-16,0 5-1 16,1 4 1-16,-5-6-4 15,-2 12 1-15,-5 0-1 16,-13 7 1-16,-8-1-2 16,-10 4 1-16,-14 2-1 15,0 4 0-15,-4 0 1 16,1-3 0-16,-1-4 0 0,4-3 0 15,3-2 0-15,4-1 1 16,7-3-1-16,3-3 1 16,8 0-1-16,3 6 0 15,4-2 0-15,3 2 1 16,7 0 0-16,-4 0 1 16,5 4 0-16,2-1 1 15,-3 7 0-15,-3 3 1 16,0 6-1-16,-8-3 1 15,-3 0 0-15,-7 0 0 0,-3 3 0 16,-4 0 0-16,-14-6-1 16,-1 3 1-16,-2 0-3 15,-1-1 0-15,-3-8-5 16,-4-7 0-16,0 1-7 16,4-11 1-16,3-2-5 15,4-3 0-15</inkml:trace>
  <inkml:trace contextRef="#ctx0" brushRef="#br1" timeOffset="113994.2138">23206 9429 34 0,'-4'-13'17'0,"18"13"-17"0,-7-3 28 15,4-6-24-15,3-4 1 16,4-2 3-16,3 2 1 15,7-6-10-15,11 7 0 0,0-7 7 16,3 6 1-16,4 4-2 16,-4 6 0-16,-6 3-2 15,-5 3 1-15,-3 6-1 16,-3 10 0-16,-7 6-1 16,-4 7 1-16,-7 5-1 15,-7 4 0-15,-4 12-2 16,-13 1 1-16,-11 2-2 15,-11-3 0-15,-4-6-2 16,1-3 0-16,0-6-5 16,-8-7 1-16,5-18-5 15,2-10 1-15,8-16-3 16,3-8 1-16,4-5 3 16,7 1 1-16,7 0 5 15,7-3 1-15,7 3 7 16,10 6 0-16,11 3 6 15,4 7 1-15,7 3 0 16,10 9 0-16,0 3 0 16,8 7 0-16,3 6-3 0,-7 3 0 15,-4-1-4-15,-3 1 0 16,-4-3-10-16,-3 0 0 16,0-6-13-16,-4-7 0 15</inkml:trace>
  <inkml:trace contextRef="#ctx0" brushRef="#br1" timeOffset="169225.6548">7486 7707 30 0,'-7'-6'15'0,"17"25"-7"15,-6-16 15-15,3 3-18 16,4 7 0-16,3-1 4 0,-4 7 0 16,1 6-11-16,0 4 0 15,6 5 8-15,1 13 1 16,-4 0-4-16,0 3 1 16,-3-3-2-16,-8 0 0 15,1-9-1-15,-1-3 1 16,1-7-2-16,-4-6 1 15,0-10-2-15,0-2 0 16,0-10-2-16,3-16 1 0,8-3-1 16,3-12 0-16,0-1 0 15,0-8 0-15,4 2 1 16,3 0 0-16,4 10 1 16,3 6 1-16,0 3 1 15,0 10 1-15,-3 3 0 16,-4 12 1-16,4 3 0 15,-4 10 0-15,-3 6 1 16,-4 4 0-16,-4 5 0 16,-6 4 0-16,-8-1 0 15,-6-2 0-15,-8-1-2 16,-7-2 1-16,-10-4-2 16,0-6 1-16,0-7-4 15,-4-8 0-15,-7-4-3 16,7-13 1-16,7-8-3 15,4-7 0-15,14-4-4 16,11-2 1-16,13-3-7 16,15 2 0-16,7 4 3 0,6 6 0 15</inkml:trace>
  <inkml:trace contextRef="#ctx0" brushRef="#br1" timeOffset="169710.0263">8382 7974 44 0,'-14'-13'22'0,"0"-5"-33"0,10 11 48 0,-3 1-30 16,-3 0 0-16,-1 0 3 16,-3 2 1-16,-4 1-15 15,-6 3 1-15,-1 7 8 16,-3 2 0-16,3 3-3 15,-7 7 0-15,8 6-2 16,6 7 1-16,14 2-1 16,8 1 1-16,10 2-1 15,11 1 1-15,3-7-1 16,4-2 0-16,3-8-1 16,0-5 0-16,1-3-2 15,-1-7 1-15,-3-15-1 16,-1-4 0-16,-10-9 0 15,-3-6 0-15,-4-3 0 16,-3-13 1-16,-4 6 2 16,0 0 0-16,-4 4 1 15,1 9 0-15,-1 6 1 0,1 10 1 16,0 2 0-16,-1 17 1 16,1 5-2-16,-1 4 1 15,1 6-1-15,3 10 0 16,3-7-3-16,1-3 1 15,-1 0-7-15,1-6 1 16,7-6-9-16,3-4 1 16,0-12-4-16,7-10 1 0</inkml:trace>
  <inkml:trace contextRef="#ctx0" brushRef="#br1" timeOffset="170085.0839">8957 7867 52 0,'7'-12'26'0,"-3"6"-38"16,-4 6 52-16,3-4-37 16,-3 4 0-16,0 0 5 15,-3 0 0-15,-8 4-10 16,-3 2 1-16,-4 3 6 16,-3 4 0-16,3-4-3 15,-6 1 1-15,-1 2-3 16,0 4 0-16,8-4-1 15,3-2 0-15,10-4-1 16,11 3 0-16,4 4 1 16,6-7 0-16,8 4 0 15,7-1 0-15,0 7 2 0,6-1 0 16,-2 10 1-16,-8-3 1 16,0 4 1-16,-10-1 0 15,-8 0 0-15,-6 6 1 16,-8-6-2-16,-6 0 1 15,-11 0-3-15,-8-3 0 16,1-6-6-16,0-7 1 16,-11-12-9-16,14-12 0 15,8-14-8-15,13-11 0 16</inkml:trace>
  <inkml:trace contextRef="#ctx0" brushRef="#br1" timeOffset="170522.5842">9088 7918 59 0,'7'9'29'0,"17"-3"-42"15,-10-6 51-15,4 3-37 16,3-3 0-16,7 7 3 16,4-7 0-16,3 0-5 15,1 0 1-15,3-7 2 16,-1 1 1-16,5 0-2 15,-4-4 1-15,-8-2-2 16,-3-4 0-16,-6 0-1 0,-5-2 0 31,-10-11 0-15,-7 4 1-16,-7 3 0 0,-3 7 1 16,-4 5 0-16,-8 10 0 15,-2 10 2-15,-1 9 1 16,-3 12 1-16,-7 7 0 15,6 15 0-15,5 0 1 16,6 4 1-16,18 5 0 16,14-8-1-16,14-4 0 15,22-6-3-15,6-7 1 16,18-8-6-16,7-11 0 0,4-11-12 16,-4-4 0-16,-3-22-10 15,-22-3 0-15</inkml:trace>
  <inkml:trace contextRef="#ctx0" brushRef="#br1" timeOffset="172739.8054">7034 10796 41 0,'-21'-9'20'0,"14"-13"-16"15,7 22 21-15,0 0-22 16,0 0 1-16,0 3 3 15,0 6 0-15,7 1-8 0,4 5 0 16,-4 4 6-16,0 9 0 16,0 4-2-16,0 12 1 15,0-3-2-15,-7-1 0 16,0 4-1-16,0-6 0 16,0 3-1-16,0-13 1 15,4 3-1-15,-4-12 1 16,0 0-2-16,0-7 0 15,3-5-1-15,-3-1 0 16,0-6-1-16,4-6 0 0,-1-7 0 16,4-6 1-16,4-9 0 15,6-6 0-15,1-4 1 16,3 0 0-16,4 1 1 16,0-1 0-16,3 10 1 15,-3 9 0-15,-1 3 1 16,1 10 0-16,-4 3 0 15,0 9 0-15,-3 7 1 16,0 9 1-16,-4 3-1 16,0 3 0-16,-4 3-1 15,-3 1 0-15,-3-1 0 16,-4 0 0-16,-7-2-1 16,-7-4 1-16,-11 3-3 15,0-3 1-15,-3-6-2 16,-4-7 1-16,-3-5-3 15,0-7 1-15,0-4-3 16,-1-2 0-16,5 0-2 0,6-3 0 16,14-1-2-16,11-2 0 15,11-4-5-15,10 0 1 16</inkml:trace>
  <inkml:trace contextRef="#ctx0" brushRef="#br1" timeOffset="173224.1824">7789 10931 47 0,'-21'3'23'0,"4"-22"-26"16,13 13 43-16,-3-3-34 16,-7-1 1-16,-4 4 2 15,4-3 0-15,-4 2-12 16,-3 4 0-16,0 9 7 15,-7 7 1-15,-4 6-4 16,4 9 1-16,3 3-2 16,8 4 1-16,6 6-1 15,4-1 0-15,10-2 0 16,12-3 0-16,6-7-1 16,3-6 0-16,5 0-1 15,2-13 1-15,1-6-2 16,3-9 0-16,1-7-1 15,-5-5 1-15,-2-8 0 16,-5-2 1-16,-2-6 0 16,-5-4 0-16,-6 0 1 0,-1-2 1 15,-6 8 1-15,-1 4 0 16,-3 9 1-16,0 10 0 16,4 9 0-16,-1 6 1 15,5 10-1-15,-1 12 1 16,3 0-2-16,4-3 1 15,-3 4-3-15,3-7 0 16,-3-4-6-16,3-2 0 16,3-7-10-16,1-2 0 0</inkml:trace>
  <inkml:trace contextRef="#ctx0" brushRef="#br1" timeOffset="174008.5278">8304 10884 33 0,'7'-13'16'0,"1"-12"-12"15,-5 13 16-15,1 2-15 16,-4 1 1-16,0 3 4 0,-4-4 1 16,1 4-14-16,-5 3 0 15,-2-3 8-15,-8 9 1 16,1 0-3-16,-5 3 0 15,1 7-3-15,-3-1 0 16,6-2 0-16,0-1 0 16,8 4 0-16,6 2 0 15,4-2 0-15,14-4 0 16,7 1 0-16,4-1 1 16,7 0-1-16,0 1 1 15,-1-1 0-15,1 4 0 16,-4 3 1-16,-6 2 1 0,-8 7 1 15,-7 4 1-15,-18-1-1 16,-7 3 1-16,-3 4-1 16,-7-4 0-16,-7 4-3 15,0-7 0-15,3-6-6 16,-3-7 0-16,6-11-9 16,12-14 1-16,17-15-7 15,14-6 1-15</inkml:trace>
  <inkml:trace contextRef="#ctx0" brushRef="#br1" timeOffset="174408.1606">8442 10962 44 0,'0'13'22'0,"35"3"-30"0,-21-20 36 15,8 1-23-15,6-3 1 16,7 0 1-16,0-7 0 16,4 1-11-16,0-7 1 15,-7 3 6-15,-4-6 0 16,-7 3-3-16,-7 1 0 16,-3 2-2-16,-4-6 1 0,-7 9 0 15,-11 1 1-15,-6 6 0 16,-5 6 1-16,-9 9 1 15,2 10 1-15,-6 12 2 16,3 4 1-16,4 9 0 16,7 6 1-1,7 6-1-15,7-2 0 16,7-1-2-16,14-6 1 16,18-9-8-16,14-10 1 15,7-16-15-15,10-12 0 16,4-12-3-16,21-23 0 15</inkml:trace>
  <inkml:trace contextRef="#ctx0" brushRef="#br1" timeOffset="175461.7927">12238 9786 41 0,'-11'0'20'0,"18"13"-14"15,0-13 20-15,0 3-20 16,4 0 1-16,0-3 2 0,6 0 1 15,8 0-13-15,7-3 0 16,14-3 9-16,17-4 1 16,-3 1-3-16,11-7 0 15,6 1-2-15,8-7 0 16,3-3 0-16,0 6 0 16,-10 0-2-16,-8 3 1 15,-10 4-1-15,-10-1 0 16,-11 7 0-16,-8 0 1 15,-9-1-2-15,-8 4 1 0,-4 0-4 16,-3 0 1-16,-3 0-6 16,-4 3 0-16,3-6-10 15,4-4 1-15</inkml:trace>
  <inkml:trace contextRef="#ctx0" brushRef="#br1" timeOffset="176071.1139">13455 9128 44 0,'3'12'22'0,"1"-24"-26"0,0 15 31 16,-1 6-23-16,1 10 0 16,-1 6 4-16,1 4 0 15,-1 14-10-15,-3 1 0 16,0 7 6-16,0-1 1 0,-3 0-3 15,-1 3 1-15,-3 4-3 16,0-4 1-16,0-12-1 16,0-7 1-16,0-6-3 15,0-9 1-15,3-6-3 16,1-7 1-16,-1-12-2 16,4-10 0-16,0-6 0 15,7-9 0-15,4-7 1 16,-1-3 1-16,8-2 2 15,3 2 0-15,4 3 2 16,7 4 0-16,-4 2 2 16,0 10 1-16,-7 7 0 15,8 15 1-15,-8 3 0 16,0 12 0-16,-7 11 0 16,0 5 0-16,-3 3-3 15,-1 7 1-15,1 6-3 16,-4-6 1-16,0-3-4 15,0-7 0-15,-3-3-6 16,-1-6 0-16,1-6-7 0,-1-7 0 16</inkml:trace>
  <inkml:trace contextRef="#ctx0" brushRef="#br1" timeOffset="176508.6106">13931 9451 62 0,'21'-3'31'0,"1"3"-61"0,-12 0 58 0,11-3-29 16,8 0 0-16,2-4 5 16,1 1 0-16,0-3-4 15,0 2 0-15,3-5 2 16,-7-4 0-16,-3 0 0 15,-4 1 0-15,-7-1-3 16,-3-3 0-16,-4 7 0 16,-11-1 0-16,-3 1 0 15,-4 2 0-15,-6 1 0 16,-4 9 0-16,-4 0 2 16,0 3 0-16,-6 6 1 15,2 10 1-15,5 3 0 16,2 3 1-16,1 3-1 0,4 4 1 31,10 24-1-31,3-3 1 16,8-2-2-16,6-4 0 15,8-7-2-15,3-8 0 16,7-10-6-16,-3-3 0 16,10-16-11-16,4-10 1 15</inkml:trace>
  <inkml:trace contextRef="#ctx0" brushRef="#br1" timeOffset="176736.8971">14460 9300 57 0,'0'-3'28'0,"18"22"-41"0,-11-13 46 15,0 7-30-15,0 3 1 16,0-1 0-16,0 7 0 16,-3 3-7-16,-4 4 1 15,0-1 0-15,-4-3 1 0,-3-3-5 16,0 0 1-16,0-10-9 16,0 4 1-16,0-13-1 15,0-6 0-15</inkml:trace>
  <inkml:trace contextRef="#ctx0" brushRef="#br1" timeOffset="176908.7462">14471 9046 47 0,'0'-3'23'0,"11"-9"-45"16,-4 9 48-16,3-1-30 15,4 1 0-15,0 6-4 16,-3 4 0-16,3 2 5 15,0 4 0-15</inkml:trace>
  <inkml:trace contextRef="#ctx0" brushRef="#br1" timeOffset="177455.6255">14930 9206 55 0,'-11'-6'27'0,"-14"-6"-51"0,18 12 57 16,-3 0-30-16,-8-4 1 16,-7 4 4-16,1 0 1 15,-5 4-11-15,-6 2 0 0,0 6 6 16,3 4 1-16,4 6-3 16,0 6 1-16,3 4-3 15,4-4 0-15,7 0-2 16,10 0 0-16,4-3-2 15,4-3 0-15,3-6-1 16,3-7 0-16,11-2-2 16,1-7 1-16,2-7 1 15,-2-2 0-15,-1-4 3 16,-4-2 0-16,-3 2 3 16,1 1 0-16,-5 2 3 15,1 1 1-15,-1-1 0 16,4 14 0-16,1 5 0 15,-1 3 0-15,0 4-1 16,0 9 0-16,0 10-2 16,0 2 1-16,0 14-2 15,0 2 1-15,-3 0 0 16,-4 0 0-16,-7-2-1 16,-4-4 1-16,-6-3 0 0,-11-10 0 15,-8-6-1-15,-6-6 0 16,-7-9-2-16,-1-7 1 15,5-9-5-15,-1-10 1 16,7-15-5-16,7-9 0 16,11-14-8-16,11-11 1 15</inkml:trace>
  <inkml:trace contextRef="#ctx0" brushRef="#br1" timeOffset="177940.0226">15081 8880 48 0,'4'-6'24'0,"20"34"-30"15,-16-18 39-15,-5 12-27 16,-3 9 1-16,0 6 3 15,-3 14 0-15,-1 8-14 16,-3 10 1-16,0-3 8 16,0-3 0-16,0-4-4 15,0-8 0-15,0-4-2 16,3-10 0-16,1-5-2 16,3-17 0-16,0-5-4 0,0-10 0 15,7-16-2-15,3-9 0 16,4-13 0-16,4-9 1 15,7-3 3-15,-1 0 0 16,-2 3 4-16,-1 3 1 16,0 13 3-16,0 2 1 15,-3 11 2-15,-1 8 1 16,1 13 0-16,0 7 1 16,-11 12-1-16,3 9 0 0,1 16-1 15,-1-3 0-15,1 3-3 16,0 0 0-16,-1 0-3 15,1-6 1-15,-4 3-7 16,3-13 1-16,5-9-10 16,-5-9 1-16,1-20-3 15,-1-8 0-15</inkml:trace>
  <inkml:trace contextRef="#ctx0" brushRef="#br1" timeOffset="178502.5227">15635 8745 68 0,'11'-6'34'0,"-11"15"-58"15,3 1 71-15,1 9-47 16,-1 6 1-16,4 9 5 0,-3 7 0 16,-1 3-6-1,1 12 0-15,-1 4 3 0,1-4 1 16,3-5-1-16,0-4 0 15,-3 0-4-15,-4-10 0 16,0-2-3-16,0-10 1 16,0-3-2-16,-4-6 1 15,1-4-3-15,-4-3 1 16,-4-5 0-16,-3-1 1 16,0 0 1-16,-4-3 0 15,-3-6 1-15,0 2 1 0,0 8 1 16,-1-8 1-16,1 4 0 15,4 4 0-15,-5-4 0 16,5 3 0-16,-1 0 1 16,4 0 0-16,-7-6 1 15,10 0 0-15,4-4 1 16,0 7 0-16,7-3 1 16,0 0 1-16,7 0 0 15,4 6 0-15,3-9 1 16,7 3 0-16,4-3 0 15,10-1 0-15,4 1-1 16,10 0 1-16,8-10-3 16,10 3 0-16,-7-5-1 15,-4 2 0-15,-3 0-5 16,-4 4 0-16,-10 2-7 16,-3 1 1-16,-12-7-13 15,-6 4 1-15</inkml:trace>
  <inkml:trace contextRef="#ctx0" brushRef="#br1" timeOffset="179581.2024">15660 9278 1 0,'-7'10'0'0</inkml:trace>
  <inkml:trace contextRef="#ctx0" brushRef="#br1" timeOffset="179862.4555">15656 9291 30 0,'0'-3'15'0,"7"12"-11"0,-7-9 16 15,0 0-18-15,0 3 0 16,0-3 2-16,-3 0 0 16,3 0-5-16,0 7 1 15,-4-4 2-15,4 6 1 16,-3 4 1-16,3 2 0 16,0 4 0-16,-4 0 0 15,1 3 0-15,3 3 1 16,0 3-1-16,0 1 0 0,0-4-2 15,0-3 0-15,0 0-1 16,0-4 0-16,0-2-2 16,0-7 1-16,0 1-6 15,0-7 0-15,3 0-10 16,1-12 1-16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10T18:04:46.781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13183 6118 38 0,'0'-7'19'0,"29"-12"-19"0,-19 7 20 0,1-4-19 15,3-6 1-15,3-6 1 16,1-10 1-16,3-12-5 0,0-6 0 16,4-10 3-16,0-3 0 15,0-16-1-15,6-6 0 16,-3-3-1-16,8 7 1 15,-4 2 0-15,-1 10 1 16,1 9 0-16,-4 16 1 16,0 9 1-16,1 9 0 15,-5 20 1-15,-2 15 0 16,-1 19 0-16,3 25 0 16,1 19-1-16,0 19 1 0,-1 2-2 15,5 4 0-15,-5 3-1 16,1-9 0-16,0-7-2 15,-4-5 0-15,0-14-3 16,-3-9 1-16,-1-12-6 16,-2-10 1-16,-1-12-7 15,-14-10 0-15,-4-12-4 16,-6-26 0-16</inkml:trace>
  <inkml:trace contextRef="#ctx0" brushRef="#br0" timeOffset="234.3354">13540 5569 53 0,'-50'-3'26'0,"26"15"-32"16,20-12 50-16,4 3-43 15,7 4 1-15,4-1 1 16,10 0 1-16,11 0-4 16,13 1 1-16,1-4 3 0,11-6 0 15,3 0-2-15,3-7 0 16,4-2-3-16,7-4 0 15,-7 3-6-15,4-2 1 16,-8-1-8-16,-3 0 1 16,-3 1-4-16,-4-7 0 15</inkml:trace>
  <inkml:trace contextRef="#ctx0" brushRef="#br0" timeOffset="484.3708">14376 5205 53 0,'0'3'26'0,"31"-22"-42"15,-9 10 50-15,2 0-34 16,8-1 1-16,7 1 1 15,0-4 0-15,3 4-5 16,0 3 1-16,1-1-6 16,-5 4 1-16,-2 6-6 15,-8 4 1-15</inkml:trace>
  <inkml:trace contextRef="#ctx0" brushRef="#br0" timeOffset="703.1257">14503 5563 78 0,'24'-4'39'0,"1"8"-71"0,-4-4 82 16,11 0-49-16,7-7 0 16,3-5 2-16,0 9 1 15,-3-1-5-15,-3-2 1 0,-5-6-1 16,-2 5 1-16,-1 7-9 15,-4-9 0-15,5-7-10 16,-12 7 1-16</inkml:trace>
  <inkml:trace contextRef="#ctx0" brushRef="#br0" timeOffset="1450.0917">15780 4424 63 0,'-11'-12'31'0,"11"27"-43"16,7-15 54-16,0 7-41 16,4 2 1-16,-1 13 4 15,5 3 1-15,-1 10-7 16,7 8 1-16,0 8 3 0,0-1 0 16,0 0-2-16,4 6 1 15,-7-5-7-15,-1-7 0 16,-6-4-7-16,-4-5 0 15,-4-4-9-15,-3-6 1 16</inkml:trace>
  <inkml:trace contextRef="#ctx0" brushRef="#br0" timeOffset="1762.5986">15490 5249 69 0,'-14'9'34'0,"4"-12"-58"16,13 6 62-16,4-6-37 15,7 3 0-15,8 0 3 16,6-9 1-16,4-4-5 16,13-6 0-16,15 1 2 15,7-4 1-15,1-3-1 16,2 3 0-16,4 0-2 15,-10 3 0-15,-1 3-3 16,-6 4 1-16,-8-1-5 16,-7 7 0-16,-10 0-8 15,-7 2 1-15,-11 4-3 16,-7 4 1-16</inkml:trace>
  <inkml:trace contextRef="#ctx0" brushRef="#br0" timeOffset="2262.5963">15727 5481 52 0,'-21'6'26'0,"49"-28"-44"0,-14 7 52 0,7-4-31 16,4-3 0-16,3-6 2 15,4 3 1-15,3-4-8 16,4 7 1-16,0 7 4 16,-8 2 0-16,8 10-1 15,-3 12 1-15,-8 10-2 16,-4 13 1-16,-2 12-1 16,-8-1 1-16,-11 4-2 15,-6 0 1-15,-15 4-2 16,-7 8 0-16,-10-2-1 15,-14-4 0-15,-4-9 0 16,-7-6 0 0,3-17 0-1,15-14 1-15,14-17 1 16,21-8 0-16,14-8 1 16,14 1 0-16,14-3 0 0,8 3 1 15,13 0 2-15,4 9 1 16,-3 7 0-16,2 9 0 15,1 6 0-15,0 7 1 16,-3 9-3-16,-8 3 1 16,-6 6-9-16,-5-3 1 15,-9 1-16-15,-8-14 1 16</inkml:trace>
  <inkml:trace contextRef="#ctx0" brushRef="#br0" timeOffset="3361.3758">17173 4123 55 0,'-7'-15'27'0,"-14"-4"-30"31,21 19 27-31,-4 6-24 16,1-3 1-16,-4 7 3 0,-4 5 1 15,-3 10-3-15,-7 13 0 16,-7 6 3-16,-4 6 1 16,-3 13 0-16,0 15 1 15,-8 13-2-15,15-25 0 16,-7 53-1-16,6 10 1 16,1-4-1-16,11 4 1 15,10-7-1-15,7-9 1 16,10 9-2-16,11-12 0 0,11-10-3 15,7 4 1-15,3-23-5 16,4-12 0-16,-4-6-10 16,1-16 1-16,6-16-11 15,-3-12 1-15</inkml:trace>
  <inkml:trace contextRef="#ctx0" brushRef="#br0" timeOffset="11377.0541">17328 4688 24 0,'-28'6'12'0,"7"13"-10"0,18-16 13 16,-1-3-9-16,0-6 0 0,1 2 3 16,6-2 0-16,5-3-12 15,6-7 0-15,7 0 8 16,14-2 1-16,7 2-2 16,11 0 0-16,-3 7-1 15,-1 3 1-15,4 6-1 16,-4 6 1-16,-6 6-1 15,-8 7 0-15,-7 6-2 16,-7 3 0-16,-10 10 0 16,-11 6 0-16,-11-3 0 15,-6 0 0-15,-8-4-1 16,-7-2 0-16,-6-4 0 16,-1-6 0-16,-4-6 0 15,8-3 0-15,10-4 0 16,4-6 0-16,11 1 0 15,10-4 0-15,7 0 0 16,10 0 0-16,8 0 0 16,3 7 1-16,4 2-1 0,3 4 1 15,4 0 0-15,-4 6 0 16,-3 6 0-16,-4 3 1 16,-6-3-1-16,-12 4 1 15,-6-7 0-15,-11 9 1 16,-11-2-3-16,-7 8 1 15,-6-8-2-15,-19-1 1 16,-3-3-3-16,-7-9 0 16,4-3-6-16,-1-10 1 0,4-6-7 15,15-6 0-15,9-16-1 16,15-6 1-16</inkml:trace>
  <inkml:trace contextRef="#ctx0" brushRef="#br0" timeOffset="11969.1846">18045 4195 57 0,'0'-3'28'0,"24"3"-42"0,-6-6 58 0,7 3-41 16,3 6 1-16,4 6 4 16,3 7 0-16,4 6-9 15,3 9 0-15,0 7 6 16,4 6 0-16,0 3-1 15,3 12 0-15,-10 14-2 16,-7 5 0-16,-7 10 0 16,-8 0 1-16,-13-7-2 15,-18 16 1-15,-14-3-1 16,-8 4 1-16,-17-7-2 16,-10-10 0-16,-11 1-2 15,-4-13 0-15,1-16-5 16,2-12 1-16,5-13-7 15,6-16 0-15,8-18-7 16,17-13 0-16</inkml:trace>
  <inkml:trace contextRef="#ctx0" brushRef="#br0" timeOffset="12824.7109">19258 3970 53 0,'7'-13'26'0,"-14"4"-48"15,7 9 42-15,0 0-19 0,-3 0 0 0,-4 3 2 16,-8 0 1-16,1 3-3 16,-3 7 1-16,-1 9 3 15,-7 3 0-15,-3 6 0 16,-4 10 1-16,1 15-1 15,-5 13 1-15,1 7-1 16,-4 5 1-16,-3 16-1 16,7 4 1-16,6-4-1 15,5 6 0-15,10-2 0 16,7-7 0-16,10 6-2 16,15 0 0-16,14-9-2 15,6-3 0-15,19-6-3 16,3-10 1-16,0-6-7 15,-4-10 0-15,-3-3-14 16,-4-12 1-16</inkml:trace>
  <inkml:trace contextRef="#ctx0" brushRef="#br0" timeOffset="19073.6928">20038 4336 38 0,'17'-12'19'0,"-13"15"-18"16,-1-6 20-16,-3 3-18 16,0 6 0-16,-7 0 6 0,-7 10 1 15,-10 3-11-15,-12 3 0 16,1 3 6-16,-18 0 0 15,0 0-2-15,-3-6 0 16,-1-3-4-16,8-4 1 16,0-2-2-16,6-4 1 15,8 0 1-15,7 0 0 16,7 1 0-16,6-1 1 16,8 6 1-16,7 1 0 15,7 6 0-15,4 0 1 0,0 6-2 16,10 0 1-16,3 3 0 15,1-6 0-15,3 3-1 16,4 0 0-16,3-9 0 16,4-4 0-16,4 1 0 15,2-4 1-15,5 1-1 16,-1 2 0-16,4-2-1 16,-3 5 1-16,-5 1 0 15,-9 9 0-15,-8-3 0 16,-10 3 0-16,-11 3 0 15,-14 4 0-15,-11 2 0 16,-14 7 1-16,-10 3-1 16,-4-3 0-16,-18-7-2 15,4-9 1-15,-7-6-4 16,4-10 1-16,6-5-4 16,8-11 0-16,10-5-7 15,11-13 0-15,10-7-5 16,15-2 1-16</inkml:trace>
  <inkml:trace contextRef="#ctx0" brushRef="#br0" timeOffset="19354.9536">20309 4873 61 0,'-3'-7'30'0,"13"11"-49"16,5-8 59-16,6 1-38 15,-4 0 0-15,22-3 3 16,7 0 1-16,7-4-7 16,10 1 1-16,1-4 2 15,7 4 1-15,-4-4-4 16,0 1 0-16,-7 2-6 15,-8 4 0-15,-9-7-10 16,-8 1 0-16</inkml:trace>
  <inkml:trace contextRef="#ctx0" brushRef="#br0" timeOffset="19636.2514">20666 4415 65 0,'-4'9'32'0,"25"13"-45"0,-14-6 57 16,4 3-42-16,-4 6 1 16,4 19 3-16,-4 9 1 15,0 10-8-15,0 9 0 0,7-3 4 16,-3-6 0-16,-4-4-5 15,-4-6 1-15,1 1-8 16,-4-1 1-16,-4-12-7 16,1-10 1-16,-1-3-5 15,1-3 0-15</inkml:trace>
  <inkml:trace contextRef="#ctx0" brushRef="#br0" timeOffset="20323.6999">21848 4468 57 0,'-11'-19'28'0,"-45"-3"-54"0,48 13 56 16,-2 0-29-16,-4 2 1 16,-7-5 4-16,-8 2 0 15,1 1-7-15,-4 9 1 16,1 0 3-16,-1 3 0 16,-3 6-1-16,-1 4 0 15,5 0-2-15,6-1 1 16,4 1-1-16,10-1 0 0,11 7 0 15,11-3 1-15,10 2-1 16,4 1 1-16,6 10-1 16,8 2 0-16,0 3 0 15,0 10 0-15,3 0-1 16,-7 3 1-16,-6 3 0 16,-8 1 0-16,-4-1 0 15,-13-6 1-15,-8 0-1 16,-3-1 1-16,-7 4-2 15,-7-9 1-15,-7 0-1 16,-7-10 0-16,-4-6-2 16,-7-3 0-16,0-13-2 15,0-6 1-15,0-9 0 16,0-10 0-16,11-3 1 16,3-3 1-16,8 0 1 15,10-4 1-15,10-8 1 16,11-4 0-16,7-3 0 15,7 3 1-15,11-3 0 0,3 1 1 16,4-4 0-16,11-4 1 16,-1 7 0-16,0 4 0 15,1-1-1-15,-4 6 1 16,-4 7-2-16,-3 3 1 16,-11 6-4-16,-7 4 1 15,-7-1-6-15,-3 7 0 16,-8-1-10-16,-6-2 1 15</inkml:trace>
  <inkml:trace contextRef="#ctx0" brushRef="#br0" timeOffset="20698.7522">22027 3841 54 0,'4'-6'27'0,"21"12"-37"16,-8 3 44-16,8 7-31 15,7 3 1-15,0 9 3 16,3 10 1-16,7 9-9 15,8 12 1-15,-1 7 5 16,4 9 1-16,-7 7-2 0,-4 0 1 16,-10 18-2-16,-15-6 1 15,-6 6-2-15,-15-3 1 16,-13 10-1-16,-18-10 0 16,-11-3-1-16,-4 10 0 15,-10-16-3-15,-3-7 1 16,-4-9-7-16,-4-12 1 15,1-13-14-15,-4-13 0 0</inkml:trace>
  <inkml:trace contextRef="#ctx0" brushRef="#br0" timeOffset="25264.4602">20324 3060 34 0,'-4'-22'17'0,"18"19"-24"15,-14-3 17-15,0 3-7 0,4 0 1 16,-4 3 3-16,7 0 1 16,-4 12-9-16,1 1 1 15,-1 9 7-15,1 12 0 16,-4 13-1-16,0 3 0 16,0 10-2-16,0-1 1 15,0 1-3-15,3 0 1 16,1-7-2-16,-4-3 1 15,3-9-6-15,-3-4 1 16,-3-11-9-16,3-8 1 16,-4-5-4-16,4-13 0 0</inkml:trace>
  <inkml:trace contextRef="#ctx0" brushRef="#br0" timeOffset="25936.3394">20556 2982 46 0,'-14'-10'23'0,"7"23"-30"16,7-19 44-16,0-1-35 15,0 7 1-15,4-9 2 16,3 0 1-16,3-1-8 0,1 4 1 16,7-7 4-16,10-2 0 15,4-1-2-15,-8 3 1 16,26-2-2-16,-4 5 1 16,-4 1 0-16,0 3 0 15,1 6 0-15,-5 3 0 16,-2 3 1-16,-8 3 0 15,-7 4 0-15,-7 0 0 16,-7 8-1-16,-7 8 0 16,-7 2 0-16,-7 7 1 0,-4-10-2 15,-6 3 1-15,-5-6-1 16,1-3 1-16,4-3-2 16,2-3 1-16,5-4-1 15,6-2 0-15,4-4 0 16,4 0 0-16,6-3 0 15,11 1 1-15,4-1-1 16,-1 0 1-16,5 3-1 16,2 0 1-16,8 4 0 15,0 5 0-15,0 4 1 16,-1 3 0-16,-2-3 0 16,-5 0 1-16,1 3 0 15,-4 3 0-15,-7 0 0 16,-3 0 0-16,-4 6 0 15,-7 1 0-15,-7 2-2 16,-4-5 1-16,-10-4-1 16,-4 3 1-16,-6-9-2 15,-8-10 0-15,-14-3-2 0,-4-3 1 16,-10-3-2-16,7-9 0 16,0 0-6-16,8-1 1 15,6-5-9-15,14-14 1 16</inkml:trace>
  <inkml:trace contextRef="#ctx0" brushRef="#br0" timeOffset="27829.2387">14531 7253 46 0,'-7'-3'23'0,"21"-1"-21"31,-7 1 23-31,4 3-20 0,3 0 1 16,3 0 1-16,8 3 1 15,3 1-10-15,11-4 0 16,3 0 6-16,1-4 0 16,3-2-4-16,-1 0 1 15,5 0-6-15,-1-1 0 16,-6-2-11-16,2-7 0 15</inkml:trace>
  <inkml:trace contextRef="#ctx0" brushRef="#br0" timeOffset="28048.0437">14556 7692 59 0,'-11'-7'29'0,"32"11"-40"15,-10-4 48-15,10-4-36 16,-3 4 1-16,13 0 1 16,1-3 0-16,7-6-5 15,0 3 0-15,0-1-5 16,3-2 0-16,4 0-8 15,3-7 0-15</inkml:trace>
  <inkml:trace contextRef="#ctx0" brushRef="#br0" timeOffset="29497.8777">15621 7585 41 0,'-14'6'20'0,"0"1"-19"0,14-10 30 0,-4 3-25 0,4-4 0 15,0 4 3-15,0-6 1 16,4 0-13-16,3-7 1 16,3 4 8-16,1-4 1 15,3 1-3-15,0 6 0 16,0-1-1-16,4-2 0 16,3 9-1-16,-3 3 0 15,-1 0 0-15,-6 0 0 16,-4 4-1-16,-7 5 0 15,0-3 0-15,-7 1 0 0,-4 9-1 16,-3-10 1-16,0 7-2 16,-3-7 1-16,-1-3-1 15,-3 1 0-15,0-4-1 16,3-6 1-16,0 0 0 16,4-4 1-16,4 1-1 15,6-6 1-15,4-4 0 16,7 3 1-16,0-2 0 15,7 2 1-15,0-3-1 16,1 10 1-16,-1 0-1 16,-4 6 1-16,4 0 0 15,-3 3 0-15,-4 3-1 16,0 7 1-16,-3-1-1 16,-4 1 0-16,-4 3-1 15,-3 2 1-15,-4 1-1 16,-3 0 0-16,-3-3-1 15,-1-7 1-15,0-6-1 0,4 0 0 16,0-12-1-16,4-4 1 16,3 1 0-16,3-7 0 15,8 3 1-15,3-2 1 16,0 5-1-16,3-6 1 16,1 7 1-16,-4 5 1 15,0 4-1-15,0 3 1 16,-4 3 0-16,1 7 0 15,0-1-3-15,-4 1 0 0,0-1-6 16,0-3 0-16,0 1-9 16,0-7 1-16,7-10-10 15,7-6 1-15</inkml:trace>
  <inkml:trace contextRef="#ctx0" brushRef="#br0" timeOffset="30154.1609">16704 6669 38 0,'-3'-6'19'0,"-5"12"-21"15,5-6 24-15,-8 4-15 0,-10 5 0 16,-7 4 4-16,7-4 0 16,-29 7-15-16,12-4 1 15,-22 4 8-15,3-4 0 16,11-2-4-16,0-1 0 16,8-3-2-16,2 1 1 15,8-4-1-15,7 0 1 16,3 10 0-16,4-4 1 15,4 13 1-15,-1 9 1 16,4 1 0-16,0-1 1 16,0 3 0-16,0 7 0 0,0-6 0 15,0-1 0-15,3-6-2 16,1-6 0 0,17-6-1-1,7-10 0-15,4-6-1 16,13-12 1-16,5-4-1 15,10 0 0-15,7 4 0 16,0 3 1-16,3 2 0 16,-6 7 1-16,-4 7 1 15,-4 14 0-15,4 1 0 16,-11 7 0-16,0 5 0 16,-3 1 0-16,-7 2-2 15,-11 7 1-15,-14 0 0 16,-10 3 1-16,-11 6-3 15,-15-2 1-15,-9-1-2 16,-8-6 1-16,-11-10-2 16,-10-2 1-16,-3-17-7 0,-1-9 1 15,4-9-6-15,11-12 0 16,6-7-9-16,15-7 0 16</inkml:trace>
  <inkml:trace contextRef="#ctx0" brushRef="#br0" timeOffset="30810.4367">17649 6447 56 0,'-3'-10'28'0,"-8"10"-36"0,11 0 45 15,-3 0-33-15,-4 0 0 16,-4 7 5-16,-6 2 1 16,-1 4-11-16,-7 9 0 0,4 9 7 15,-11 3 0-15,1 4-1 16,2 6 1-16,-6 6-3 16,3 7 1-16,4 8 0 15,7 8 0-15,3-1-1 16,8 6 1-16,6 0-2 15,11 10 0-15,0-6-1 16,7-4 1-16,4-9-3 16,0 3 0-16,3-15-3 15,-4-13 1-15,5-4-6 16,9-8 1-16,1-13-9 16,3-10 1-16,8-18-6 15,3-10 0-15</inkml:trace>
  <inkml:trace contextRef="#ctx0" brushRef="#br0" timeOffset="31497.8912">17865 6895 61 0,'-11'-9'30'0,"22"-4"-43"16,-4 1 53-16,10 2-38 15,12-5 1-15,13-1 1 16,4-3 1-16,3 0-7 16,8 1 1-16,-1-1 3 15,1 3 1-15,-5 7-1 16,1-1 0-16,-7 7-1 15,-11 3 1-15,-3 3-1 16,-14 7 0-16,-15 5-1 16,-6 4 0-16,-11 6-2 0,-14 0 1 15,-1 4-1 1,-2-4 1-16,-1-3 0 0,4-7 0 16,6 1 1-16,5 0 0 15,6-10 1-15,4 3 0 16,11 1-1-16,6-7 0 15,8 3 0-15,7 3 0 16,3 4-1-16,11 0 1 16,-1 2 1-16,5 10 0 15,-1 4 0-15,4 5 1 0,-7-3 0 16,-11 4 1-16,-7-4 0 16,-10 1 0-16,-11-4-1 15,-14-3 1-15,-11 9-2 16,-10-15 1-16,-8 3-2 15,-6-6 0-15,-8-10-5 16,5-6 0-16,-5-6-7 16,1-4 0-16,6-5-8 15,8-1 0-15</inkml:trace>
  <inkml:trace contextRef="#ctx0" brushRef="#br0" timeOffset="33000.0176">19879 6221 54 0,'-7'-6'27'0,"-7"-1"-42"0,14 7 42 15,-4 0-22-15,1 4 1 16,-1-1 5-16,-3 3 0 16,-3 3-14-16,-4 13 1 15,-4 7 8-15,-3 2 1 16,-4 0-2-16,-7 13 1 15,-7 3-3-15,4 7 1 16,-4 2-1-16,1 7 1 16,2-4-1-16,1 10 0 15,3 0-1-15,8 7 1 0,-1-7-1 16,14-4 0-16,8 4-1 16,13-6 1-16,8-3-1 15,10 2 0-15,11-5-2 16,7-4 1-16,0-6-3 15,7 0 1 1,14-12-20 0,-7-10 1-16,-7-6-1 15,-11-10 0-15</inkml:trace>
  <inkml:trace contextRef="#ctx0" brushRef="#br0" timeOffset="36408.2048">18390 6312 42 0,'7'-3'21'0,"7"0"-20"0,-6 0 21 16,13-1-18-16,0 4 1 15,7 4 3-15,4-1 1 0,7 3-11 16,3 7 1-16,4-1 7 16,-4 4 0-16,1 3-3 15,-1 9 1-15,-3 6-1 16,-4 7 1-16,-3 3-1 15,-8 9 1-15,-2 1-2 16,-1-1 1-16,-7 10-1 16,-7 2 1-16,-4 4-2 15,-3 4 0-15,-3-1-1 16,-8-3 0-16,-3 0-4 16,-7-7 1-16,7-8-7 15,-4-4 1-15,-3-16-10 16,0-2 0-16</inkml:trace>
  <inkml:trace contextRef="#ctx0" brushRef="#br0" timeOffset="38625.4456">20225 6575 56 0,'7'-12'28'0,"-7"-7"-40"0,0 19 45 15,0 0-32-15,0 0 1 16,-4 9 3-16,1 4 0 16,3 9-4-16,-4 6 1 15,-3 10 3-15,0 9 1 16,-3 9-1-16,-1 4 0 15,4 12-2-15,-4-9 0 16,8-10-3-16,-4 0 1 16,0-6-5-16,3-6 0 0,1-10-8 15,3-15 1-15,7-16-8 16,-4-22 0-16</inkml:trace>
  <inkml:trace contextRef="#ctx0" brushRef="#br0" timeOffset="39225.3847">20327 6654 46 0,'-18'0'23'0,"36"-16"-28"16,-7 7 36-16,3-1-25 16,3-2 0-16,8-4 3 0,7-3 0 15,7 0-12-15,-1-3 0 16,15 4 8-16,4 2 0 16,-4 7-2-16,-4-1 1 15,-3 7-3-15,-7 6 1 16,-7 3 0-16,-11 4 0 15,-7 6-1-15,-7 5 1 16,-14 5-2-16,-7 2 0 0,-11 0-1 16,-7 0 1-1,1-3-1-15,2-3 0 0,5 0 0 16,6-6 1-16,4-4-2 16,3 1 1-16,8-4 0 15,3 1 0-15,14-1 0 16,3-3 1-16,8 4-1 15,7-1 1-15,0 7 0 16,3 0 0-16,0 9 1 0,-3 0 0 16,-4 0 1-16,0 6 0 31,-17 16 1-31,-7 0 0 16,-8-6 0-16,-7-3 0 15,-20-1-3-15,-5-5 0 16,-6-4-4-16,-4-6 0 15,0 0-4-15,0-6 0 16,1-10-4-16,2-3 0 0,8-6-6 16,10-10 0-16</inkml:trace>
  <inkml:trace contextRef="#ctx0" brushRef="#br0" timeOffset="39725.4399">21170 5986 53 0,'14'-19'26'0,"53"19"-39"0,-45 6 46 16,6 1-26-16,7 8 0 16,0 4 7-16,4 3 0 15,3 9-17-15,1 7 1 16,-1 12 11-16,0 7 0 15,-6 15-3-15,-5 9 0 16,-2-5-3-16,-8 5 0 0,-7 7-2 16,-3-3 1-16,-4 2 0 15,-7 7 1-15,-7-9-1 16,-11 0 0-16,-7-4-2 16,-10 1 1-16,-4-10-2 15,-14-3 0-15,-10-13-4 16,-11 4 0-16,-4-10-6 15,-3-9 1-15,-4-7-13 16,8-2 1-16,3-23 1 16,14 1 0-16</inkml:trace>
  <inkml:trace contextRef="#ctx0" brushRef="#br1" timeOffset="74445.6796">14545 12775 31 0,'0'-3'15'0,"11"0"-13"15,-8-1 16-15,4-2-16 16,4 6 1-16,3-3 3 16,0-3 0-16,4-10-7 15,-1-6 1-15,4-6 3 16,4-7 0-16,3-8-1 15,4-14 0-15,0-12-2 16,0-9 0-16,3-10-1 16,0-19 1-16,4 10-1 15,0 6 1-15,-7 13 0 16,-4 15 0-16,-4 13 1 16,-2 12 0-16,-5 10 1 15,-3 9 0-15,0 13 1 16,1 15 1-16,-5 20 0 0,8 18 0 15,-1 12 0-15,5 20 0 16,2 2-1-16,5 4 0 16,-1 6-2-16,-4-10 1 15,5-2-2-15,-8-7 1 16,-4-10-3-16,-2-5 0 16,-5-13-4-16,-6-13 0 15,-4-3-6-15,-7-9 0 0,-7-16-4 16,-8-9 1-16</inkml:trace>
  <inkml:trace contextRef="#ctx0" brushRef="#br1" timeOffset="74679.9998">14912 12317 51 0,'-4'3'25'0,"15"-6"-38"15,0 3 49-15,3 0-35 16,3 0 0-16,8-3 3 16,3-3 1-16,4-1-5 15,10-2 0-15,4 0 2 16,0-4 0-16,0-3-4 16,3 1 0-16,-6-4-9 15,-1 0 1-15,-3 0-5 16,3 0 0-16</inkml:trace>
  <inkml:trace contextRef="#ctx0" brushRef="#br1" timeOffset="74951.9496">15568 12010 52 0,'-7'3'26'0,"39"-6"-38"15,-18 0 50-15,11-4-37 16,6 1 1-16,15 0 2 16,7-13 0-16,0 3-6 0,3-6 1 15,8 7-1-15,-8-4 0 16,-6 3-10-16,-8 4 1 15,-3 5-4-15,-4 7 1 16</inkml:trace>
  <inkml:trace contextRef="#ctx0" brushRef="#br1" timeOffset="75155.0715">15759 12342 56 0,'7'0'28'0,"46"-9"-45"16,-32 2 57-16,10-5-40 15,5-4 0-15,10 1 0 16,-1-1 0-16,5 0-5 16,-4-6 0-16,7 0-8 15,3 10 0-15</inkml:trace>
  <inkml:trace contextRef="#ctx0" brushRef="#br1" timeOffset="76379.9878">16887 11176 48 0,'4'-4'24'0,"3"11"-25"32,-7-4 25-32,4 6-21 15,-1 7 1-15,1 15 2 0,3 4 1 16,0 12-9-16,3 0 1 15,4 3 5-15,4 0 0 16,-4-3-2-16,4 0 0 16,-1-3-6-16,-2-3 0 15,-1-7-7-15,-4-5 0 16,1-10-5-16,-4-4 1 16</inkml:trace>
  <inkml:trace contextRef="#ctx0" brushRef="#br1" timeOffset="76676.9179">16566 11972 49 0,'-17'6'24'0,"13"-12"-40"16,8 0 46-16,3 0-26 15,7-1 1-15,4-2 2 16,10-4 1 0,53-21-10-1,4 2 0-15,-8 1 5 16,8 3 0-16,-7 3-5 16,-8 3 0-16,-3 6-8 15,-7 1 0-15,-3 5-5 16,-15 4 1-16</inkml:trace>
  <inkml:trace contextRef="#ctx0" brushRef="#br1" timeOffset="77259.5205">16852 12135 45 0,'-10'0'22'0,"27"-3"-31"16,1 0 41-16,0-13-31 15,6 4 0-15,8-4 3 16,3-3 1-16,1 3-6 0,2 1 1 15,1 5 3-15,0 4 0 16,-4 9 0-16,-3 10 0 16,-4 6-1-16,-7 12 0 15,-7 3 0-15,-6 10 1 16,-12 10-2-16,-14 2 1 16,-6 1-2-16,-12 2 1 15,-13-2-2-15,-4-10 0 16,-7-7-2-16,0-8 0 15,-3-10-1-15,6-10 1 0,4-12 0 16,7-9 0-16,11-13 1 16,10-9 1-16,11-7 0 15,14 0 0-15,14 1 1 16,11-1 1-16,14 7 0 16,10 6 1-16,8 6-1 15,-1 6 1-15,8 7 2 16,-1 9 0-16,-3 10 0 15,-7 2 0-15,0 4-2 16,-4 3 0-16,-3 0-2 16,-10 0 0-16,-5 0-6 15,-6-6 1-15,3-10-11 16,4-6 0-16</inkml:trace>
  <inkml:trace contextRef="#ctx0" brushRef="#br1" timeOffset="77717.7772">18193 10972 40 0,'-4'-10'20'0,"-6"20"-20"16,6-4 25-16,-3-3-22 16,-4 10 0-16,-3 2 5 15,0 10 0-15,-7 7-8 16,0 5 1-16,-4 7 7 15,-3 16 0-15,0 12-1 16,0 13 1-16,3-1-2 0,-3 1 0 16,6 19-2-16,8-4 0 15,4 3-1-15,3-2 1 16,7-4-2-16,3-6 1 16,8 6-2-16,6-12 1 15,15-10-4-15,4-3 1 16,2-3-6-16,5-16 0 15,-1-9-11-15,7-9 0 16,8-16-4-16,10-19 0 0</inkml:trace>
  <inkml:trace contextRef="#ctx0" brushRef="#br1" timeOffset="88338.334">18443 11558 36 0,'18'-16'18'0,"-18"4"-24"15,0 12 18-15,10-6-9 0,-2-4 1 16,-1 7 4-16,0 3 0 15,0 0-8-15,-4 0 0 16,1 3 6-16,-1 10 0 16,-3 6-1-16,-3 3 0 15,-4 3-2-15,0 6 0 16,-4 0-2-16,0 4 0 16,1-4-1-16,-1 4 1 15,-3-1-1-15,-3-2 1 0,2-7-1 16,5 0 0-16,-1-3 0 15,4 6 0-15,4-16 0 16,3 1 1-16,3 0 0 16,4-4 0-16,4-3-1 15,10-3 1-15,11-3-1 16,3-9 1-16,11-7-2 16,3 1 1-16,1-4-1 15,-1-3 0-15,0 3-3 16,-3 0 1-16,-3 4-4 15,-12 2 1-15,-6 0-8 16,-4 1 0-16</inkml:trace>
  <inkml:trace contextRef="#ctx0" brushRef="#br1" timeOffset="88619.5819">18852 11417 47 0,'-3'-12'23'0,"-8"21"-31"0,11-6 39 16,0 3-27-16,0 10 0 15,0 9 4-15,0 10 1 16,0 5-8-16,-3 7 0 16,-1 10 6-16,4-1 1 15,0 10-2-15,0 3 1 0,0 0-4 16,-3-3 1-16,3-10-5 15,-4-2 1-15,1-7-6 16,-1-6 0-16,1-7-9 16,-1-6 0-16,4-6-5 15,-3-9 1-15</inkml:trace>
  <inkml:trace contextRef="#ctx0" brushRef="#br1" timeOffset="88947.6582">19205 12022 60 0,'-17'0'30'0,"20"7"-45"16,-3-7 58-16,0 0-42 0,4-4 0 15,-1-2 2-15,-3 6 0 16,0 0-4-16,0-6 1 16,0 6 1-16,0-6 1 15,0 6 1-15,-3 0 1 16,-1 6-1-16,-3 6 0 16,-4 1 0-16,8 15 1 15,-4-6-2-15,0 3 1 16,3-9-13-1,8-16 1-15,-1-6-10 16,-3-16 0-16</inkml:trace>
  <inkml:trace contextRef="#ctx0" brushRef="#br1" timeOffset="89664.1722">19872 11389 55 0,'-4'-3'27'0,"1"0"-31"0,3 3 41 15,-7 3-34-15,-7 3 1 16,-11 7 3-16,-3-4 1 16,-4 3-12-16,-3-2 1 15,0-1 3-15,3-2 1 16,0-7-4-16,4-4 0 16,3 4-2-16,4 0 1 15,3 4 2-15,4-1 0 0,4 0 2 16,-1 6 1-16,4 7 2 15,3 0 0-15,-3 9 1 16,0 3 0-16,0 3 1 16,0 7 0-16,0 0-1 15,4-4 0-15,-1-6-1 16,1 4 0-16,3-4-1 16,0-3 0-16,3-6-2 15,4-7 0 1,4-2-2-16,3-10 1 15,11-7-1-15,3-5 0 0,11-1-1 16,3-2 1-16,4-4 0 16,0 0 1-1,7 3 1-15,-1 1 0 0,1 5 1 0,-3 4 1 16,3 6 0 0,-7 3 1-1,-4 7 0-15,-3 5 0 0,-4 1 0 0,-7 6 0 16,-10 6-1-16,-11 0 1 15,-18 7-2-15,-10 9 1 16,-11-7-1-16,-13 10 0 16,-8-3-1-16,-11-3 0 15,-10-3-2 1,0-7 0-16,3-6-4 16,8-6 1-16,6-13-5 0,15-12 1 15,14-19-12-15,14-19 0 16</inkml:trace>
  <inkml:trace contextRef="#ctx0" brushRef="#br1" timeOffset="90118.3959">20091 10912 46 0,'17'-3'23'0,"40"12"-14"15,-36-2 30-15,7-1-34 16,7 10 1-16,4 3 4 15,4 9 0-15,2 9-11 16,5 1 0-16,3 6 8 16,-7 9 1-16,-1 13-3 0,1 6 1 15,-7 10-2-15,-7-1 0 16,-7 4-1-16,-11 3 0 16,-7 3-1-16,-18 0 1 15,-6 3-1-15,-12-3 0 16,-13-4-2-16,-11-2 0 15,-10-3-3-15,-8-7 1 16,-10-9-6-16,7-7 1 16,3-9-9-16,4-15 1 15,7-10-9-15,14-16 1 0</inkml:trace>
  <inkml:trace contextRef="#ctx0" brushRef="#br1" timeOffset="96997.9891">21569 10777 48 0,'0'-25'24'0,"-25"41"-34"0,22-13 25 0,-4 0-14 16,0 7 1-16,-4 2 3 0,-7 4 1 16,-3 0-5-16,-4 5 1 15,-3 11 4-15,0 5 1 16,0 4-2-16,-11 3 1 15,0 13 0-15,-3 2 0 16,-4 16-1-16,0 4 0 16,0 15-1-16,0 3 1 15,-3 7 1-15,7 8 0 16,-1-2-2-16,15-3 0 16,10-4-1-16,11-2 0 0,14-4-2 15,4 3 1-15,7-6-3 16,3-6 0-16,7-3-4 15,4-7 0-15,0-9-8 16,-1 3 1-16,-6-6-10 16,10-3 0-16</inkml:trace>
  <inkml:trace contextRef="#ctx0" brushRef="#br1" timeOffset="114731.984">21608 11448 57 0,'7'-18'28'0,"-7"8"-28"16,3 4 28-16,1 6-27 15,3 3 1-15,0 16 2 16,3 19 1-16,1 12-5 16,-4 12 1-16,0 20 3 15,-3 6 1-15,-4 12-2 16,-7-3 1-16,-4-6-4 15,0-12 1-15,-3-10-8 16,4-16 0-16,3-19-11 16,3-24 0-16</inkml:trace>
  <inkml:trace contextRef="#ctx0" brushRef="#br1" timeOffset="115267.4775">21897 11530 56 0,'-14'0'28'0,"31"-13"-39"15,-6 7 43-15,7-6-31 16,10-10 0-16,-3-3 5 15,6-10 0-15,5 4-7 16,2 2 1-16,5 4 4 16,-4 0 0-16,6 10-1 15,-2 5 1-15,-1 13-2 16,0 10 0-16,-3 15 0 16,-3 16 1-16,-1 9-2 15,-11 10 1-15,-13 6-1 16,-14 3 1-16,-15 7-3 15,-24 8 1-15,-1-2-3 0,-10-3 1 16,-3-13-2-16,-4-13 1 16,-4-12-2-16,-3-13 1 15,7-12 1-15,4-10 0 16,7-9 3-16,10-9 0 16,14-10 1-16,14-6 0 15,22-6 1-15,7 3 1 16,17-4-1-16,11 4 1 15,7 9-1-15,7 7 0 16,7 12 1-16,0 3 0 0,10 6-1 16,-6 4 0-16,-8-1-3 15,-3 4 0-15,-10-4-6 16,-4 1 0-16,-8-7-10 16,-6-3 1-16,-4-3-3 15,-6-9 1-15</inkml:trace>
  <inkml:trace contextRef="#ctx0" brushRef="#br1" timeOffset="115595.5478">22853 11696 64 0,'11'3'32'0,"45"-12"-52"0,-24 3 68 15,3-4-48-15,7-2 0 16,4-1-1-16,0-3 1 15,3 1-4-15,-6-1 1 16,-1 0-8-16,4 1 0 0,-11 2-4 16,-7-3 0-16</inkml:trace>
  <inkml:trace contextRef="#ctx0" brushRef="#br1" timeOffset="115845.5738">23121 11301 68 0,'4'0'34'0,"-11"19"-55"15,10-10 69-15,1 19-48 16,-4 16 1-16,0 13 2 16,0 12 1-16,0 3-4 15,0 13 1-15,0-10 1 16,0 0 0-16,0-6-8 15,0-9 1-15,0-16-13 16,3-13 1-16</inkml:trace>
  <inkml:trace contextRef="#ctx0" brushRef="#br1" timeOffset="116126.8599">23781 11119 79 0,'7'19'39'0,"-32"19"-61"0,22-20 69 0,-1 14-47 16,4 12 0-16,-3 12 4 16,-5 16 0-16,-2 4-3 15,-1 2 0-15,1 7 2 16,3-4 0-16,0 4-2 15,0-13 1-15,0-3-8 16,-1-13 1-16,1-12-11 16,0-12 0-16,4-23-5 15,6-15 0-15</inkml:trace>
  <inkml:trace contextRef="#ctx0" brushRef="#br1" timeOffset="116661.031">24165 11031 58 0,'4'3'29'0,"6"35"-42"0,-6-22 54 16,-8 9-38-16,1 9 0 15,-4 17 5-15,0 2 0 16,0 3-10-16,-7 10 1 15,-1-3 5-15,1 0 1 16,4-1-2-16,6-2 0 16,1-1-3-16,6-8 1 15,8-4-1-15,6-7 0 0,8-8-2 16,0-10 0-16,7-13 0 16,6-6 0-16,8-9-1 15,0-7 0-15,7-8-1 16,0-11 1-16,7-2 0 15,-7-13 1-15,-7-7-1 16,-15 1 1-16,-9 6 0 16,-5 3 0-16,-10 6 1 15,-10 7 0-15,-8 6 1 16,-3 6 0-16,-14 7 1 16,7 2 1-16,-15 17 0 15,-2 5 0-15,-5 16 2 16,-6 13 0-16,7 0 0 15,3 6 0-15,4 3 0 16,10-6 0-16,7 0-1 16,11 0 1-16,7 6-3 15,14-6 0-15,14-3-2 0,8-7 1 16,10-12-5-16,10-9 0 16,0-13-9-16,8-16 1 15,-4-12-6-15,0-16 1 0</inkml:trace>
  <inkml:trace contextRef="#ctx0" brushRef="#br1" timeOffset="117047.0942">24892 10611 69 0,'4'-3'34'0,"59"12"-46"15,-45-2 65-15,13 2-49 16,12 7 0-16,3 6 2 16,3 9 1-16,4 13-8 15,3 9 0-15,1 16 6 16,-1 7 0-16,-3 5-2 15,-3 10 1-15,-12 16-1 16,-6 6 0-16,-18-4-2 16,-10 1 1-16,-15 3-1 15,-17-6 0-15,-14-4-4 16,-15-3 0-16,-6-12-4 16,-11-6 0-16,-4-4-7 15,4-15 1-15,7-13-11 0,10-9 1 16</inkml:trace>
  <inkml:trace contextRef="#ctx0" brushRef="#br1" timeOffset="152044.0114">15632 14493 56 0,'0'3'28'0,"3"-3"-29"0,1-3 28 0,3 3-26 16,3 0 0-16,4 0 2 0,4 0 1 16,10-3-5-16,8 0 1 15,6 0 1-15,-7 0 1 16,11-7-5-16,10 4 1 16,-3-6-7-16,-3-1 0 15,6 4-7-15,-3-7 1 16</inkml:trace>
  <inkml:trace contextRef="#ctx0" brushRef="#br1" timeOffset="152278.4461">15692 14945 58 0,'-7'3'29'0,"38"13"-48"16,-13-13 55-16,3-3-36 15,7 0 1-15,4-6 0 16,3-1 0-16,1-2-5 16,6-1 0-16,0-2-9 15,4-7 1-15</inkml:trace>
  <inkml:trace contextRef="#ctx0" brushRef="#br1" timeOffset="152731.5821">16753 13788 54 0,'0'-13'27'0,"7"7"-37"16,-3 3 44-16,7 6-30 16,-4-3 0-16,10 12 5 15,1 10 1-15,0 10-11 16,-4 12 1-16,7 12 7 16,-7 13 0-16,0 3-3 15,-7 7 1-15,0-10-3 16,-3-7 0-16,3-2-6 15,3-10 0-15,-3-6-11 16,-3-13 0-16,-1-15-5 16,1-13 0-16</inkml:trace>
  <inkml:trace contextRef="#ctx0" brushRef="#br1" timeOffset="153346.3831">16609 14672 42 0,'-11'6'21'0,"18"-9"-21"16,0-3 33-16,4-4-28 16,3 1 0-16,4 0 2 15,3-4 0-15,4-3-9 16,10-2 0-16,7 2 6 0,4 0 1 16,0 4-2-16,0 5 1 15,3 7-1-15,-7 7 1 16,4 5-1-16,-7 4 0 15,-4 18 0-15,-6 10 0 16,-8 7-2-16,-11 8 1 16,-10-2-1-16,-14 2 0 15,-3 7-1-15,-12-3 0 16,-9-4-2-16,-12 4 1 0,-6 0-2 16,-4-16 0-16,7-16-1 15,3-6 0-15,5-15-2 16,2-14 0-16,8-11 0 15,10-10 1-15,8-7 1 16,10-2 1-16,7-4 1 16,10 4 0-16,8 5 4 15,3 8 0-15,11-1 2 16,7 12 0-16,6 7 1 16,5 6 1-16,-1 7 0 15,4 8 0-15,-4 4-1 16,1-3 0-16,-4 6-3 15,-4 0 1-15,-7-3-7 16,-3-6 1-16,0-3-11 16,0-13 0-16,-1-19-6 15,1-10 1-15</inkml:trace>
  <inkml:trace contextRef="#ctx0" brushRef="#br1" timeOffset="155621.6252">16228 14578 41 0,'-14'3'20'0,"14"-9"-23"0,0 6 30 0,3-3-24 16,4 0 1-16,4-4 4 0,-1 1 1 15,12 3-10-15,2 0 0 16,1 0 7-16,7-1 1 16,3 1-2-16,0 0 0 15,8 0-2-15,2 0 0 16,8 0-1-16,4 0 1 16,3-4-2-16,14 1 0 15,-4-3-1-15,-3-1 1 16,8 1-1-16,-5-1 0 15,-6 4-1-15,-8 0 1 0,1 0-4 16,-5-4 1-16,1-5-5 16,-7-4 0-16,-7 3-10 15,7-6 0-15</inkml:trace>
  <inkml:trace contextRef="#ctx0" brushRef="#br1" timeOffset="157259.9456">18161 13687 48 0,'11'-18'24'0,"-4"21"-32"16,-4-13 36-16,1 4-27 16,-1-3 1-16,-3-1 5 0,0 4 1 15,-3 3-8-15,-1 3 0 16,1 3 4-16,-8 3 1 15,-3 10-1-15,-4 6 0 16,-6 15-1-16,-1 7 1 16,-7 13-1-16,0 9 1 15,1 18 0-15,2 14 0 16,5 2 0-16,3 0 0 16,6 13-1-16,8-3 1 15,7-7-1-15,11-5 0 0,10-7-1 16,14-10 0-16,4 1-1 15,4-10 0-15,-1-6-4 16,0-10 0-16,1-6-10 16,2 0 1-16,-6-12-10 15,-11-10 0-15</inkml:trace>
  <inkml:trace contextRef="#ctx0" brushRef="#br1" timeOffset="161976.6996">18429 14139 26 0,'-3'3'13'0,"13"-25"-10"15,-10 22 13-15,0 0-12 0,0 0 0 16,11-3 3-16,-4 3 1 15,-4 6-10-15,1-3 1 16,-1 1 5-16,1 5 1 16,-4 7-2-16,0 6 1 15,0 3-2-15,-7 6 0 16,0-3-1-16,0 7 1 16,3-4-1-16,-3-3 0 15,0 1-1-15,4-4 1 16,-1-3-1-16,1 0 0 0,-1-4 0 15,4-2 0-15,0 0 0 16,4-4 0-16,3-2 0 16,3-1 0-16,4-3 0 15,4-3 0-15,3-3 0 16,7 0 1-16,4 0-1 16,0-3 0-16,0 0-1 15,-4-3 0-15,4 0-1 16,-4-4 0-16,4 1-3 15,-4-4 1-15,-4 4-6 16,1-1 1-16,-4-2-3 16,-3-1 0-16</inkml:trace>
  <inkml:trace contextRef="#ctx0" brushRef="#br1" timeOffset="162257.9512">18803 13995 29 0,'-3'-29'14'0,"6"8"-6"0,-3 14 23 16,0 7-28-16,0 0 0 15,4 3 5-15,-1 4 0 16,4 5-8-16,0 7 1 16,4 19 6-16,-4 12 1 15,3 9-1-15,1 7 0 16,3 10-2-16,-3 5 1 0,-4 4-3 15,0 3 1 1,-7-7-2-16,3-3 0 0,-3-9-4 16,0-12 0-16,0-4-6 15,0-9 1-15,0-13-13 16,0-9 1-16</inkml:trace>
  <inkml:trace contextRef="#ctx0" brushRef="#br1" timeOffset="162523.5258">19286 14600 66 0,'-21'-6'33'0,"11"12"-53"0,10-6 54 15,-4-6-33-15,1 2 0 16,3-2 1-16,0 3 1 16,0-3-6-16,0 0 1 15,0-1-3-15,0-2 0 16,0-1-8-16,3-2 0 16,4-7-2-16,4-6 0 15</inkml:trace>
  <inkml:trace contextRef="#ctx0" brushRef="#br1" timeOffset="163164.1498">19854 13747 55 0,'0'-3'27'0,"0"12"-42"16,0 1 58-16,-7 2-41 16,-3 4 1-16,-11 6 1 15,-4 0 1-15,-7 3-7 16,0-3 1-16,-6 0 2 16,2-3 0-16,5-1-2 15,2-2 1-15,5-3-2 16,2-1 1-16,5 1-1 15,3 6 1-15,0-1 0 16,3 4 0-16,-3 3 1 0,3 4 0 16,-3-1 1-16,0 6 0 15,0 1 1-15,3-4 0 16,1-3 0-16,-1 1 0 16,8-4-1-16,3 0 1 15,3-13-2-15,8-5 1 16,6-7-2-16,12-7 1 15,2-2-1-15,12-7 0 16,3 7 0-16,7-1 1 0,-1 1-1 16,1 0 1-16,0 9 0 15,0 9 1-15,-3 7 0 16,-5 2 1-16,-6 4-1 16,-7 4 1-16,-7 5 2 15,-8 3 0-15,-10 4-1 16,-3 6 1-16,-11 6 0 15,-11 3 0-15,-10-2-2 16,-7-1 0-16,-11-6-4 16,4-4 0-16,-4-15-5 15,-4-6 1-15,1-16-13 16,7-18 1-16,6-20-2 16,5-18 1-16</inkml:trace>
  <inkml:trace contextRef="#ctx0" brushRef="#br1" timeOffset="163601.7101">20027 13553 76 0,'21'0'38'0,"4"-10"-63"15,-11 13 81-15,18 7-56 16,10-4 0-16,4 10 2 15,4 9 0-15,9 6-1 16,5 16 0-16,3 6 1 16,0 7 0-16,0 15 0 15,-7 4 1-15,-11 15-1 16,-10 3 1-16,-14 3 1 16,-18 13 0-16,-18 0-1 15,-13 3 1-15,-15-3-3 16,-10-10 1-16,-8-2-4 15,-3-10 0-15,-7-13-7 16,-11-12 0-16,11-13-13 16,7-15 0-16,4-26 0 0,10-18 0 15</inkml:trace>
  <inkml:trace contextRef="#ctx0" brushRef="#br1" timeOffset="171296.5548">21541 13543 46 0,'-7'-25'23'0,"10"22"-26"32,1 0 24-32,-4 3-19 0,0-3 0 15,-4 0 3-15,-3 3 0 16,-4 6-5-16,-3 0 0 16,-10 13 5-16,-5 9 0 15,-9 3 0-15,-5 10 1 16,1 13 0-16,3 11 1 15,0 11 1-15,1 21 0 0,6 16 1 16,7 0 0-16,11 6-1 16,10 6 1-16,15 4-4 15,10-10 1-15,14-9-4 16,15-13 0-16,-1-3-6 16,1-12 1-16,-4-14-8 15,3-17 0-15,0-20-15 16,-3-28 1-16</inkml:trace>
  <inkml:trace contextRef="#ctx0" brushRef="#br1" timeOffset="171963.675">21784 14318 65 0,'-21'-16'32'0,"21"-3"-48"0,7 10 46 0,7-10-30 0,7-9 0 16,7-7 3-16,8 1 1 15,-1-4-5-15,11 0 1 16,3 4 2-16,4 0 0 16,-3 5 1-16,-1 10 0 15,-3 7-1-15,0 6 1 16,-8 9 0-16,-2 12 0 15,-8 11 1-15,-7 17 1 16,-7 14-1-16,-14 6 0 0,-3 9-2 16,-15 6 1-16,-7-3-2 15,-6-2 0-15,-8-8-3 16,-4-2 1-16,1-6-4 16,-4-20 1-16,-7-5-3 15,4-17 0-15,3-12 1 16,0-18 0-16,11-10 2 15,7-7 1-15,10-2 3 16,11-4 1-16,7 7 4 16,14 6 0-16,11 0 1 15,3 6 1-15,7 6 0 16,8 7 0-16,6 0-1 16,4 6 0-16,3 3-2 15,8 3 1-15,-4 0-4 16,0 1 1-16,-7-4-7 15,-7-3 1-15,0-7-8 16,-4-5 0-16,-3-10-11 0,-4-16 1 16</inkml:trace>
  <inkml:trace contextRef="#ctx0" brushRef="#br1" timeOffset="172651.1804">23051 13800 56 0,'-4'-19'28'0,"0"32"-41"0,4-13 41 0,-3-3-24 16,-4 3 1-16,-4 0 4 16,-6 0 0-16,-12 0-12 15,-6 12 1-15,0 4 6 16,-7-3 1-16,-4 2-3 15,0 1 1-15,3 3-1 16,5 0 0-16,2-1 0 16,8 1 1-16,14-3-1 15,7 3 1-15,7-4-2 16,18 7 1-16,13 0-2 16,8 0 1-16,18 3-1 15,3 4 0-15,10 5-1 16,1 4 1-16,-8-1 0 15,-6 10 0-15,-8-9 0 16,-7-4 0-16,-10 4 0 16,-7 3 1-16,-11 0-1 0,-11-7 1 15,-10 7-2-15,-7 0 1 16,-7 3-1-16,-14-10 0 16,-7-3-2-16,-1-9 1 15,-6-6-1-15,6-13 1 16,8-9 0-16,0-13 0 15,10-9 0-15,11-7 0 16,4-5 1-16,6-1 0 16,8-6 1-16,6 3 1 0,4-3-1 15,4-6 1-15,3 2 1 16,7-8 0-16,-3 6 1 16,3-1 1-16,0 4-1 15,-6 12 1-15,6-5-1 16,0-8 1-16,0 11-3 15,-3 11 1-15,-4-2-4 16,-3 6 1-16,-4 0-5 16,0 6 0-16,-3 0-6 15,-4 4 0-15,0 2-8 16,-4 7 0-16</inkml:trace>
  <inkml:trace contextRef="#ctx0" brushRef="#br1" timeOffset="178247.5172">23319 13198 72 0,'10'-3'36'0,"-10"9"-48"15,4-3 37-15,6 4-26 0,8 2 1 16,7 4 3-16,6 6 0 15,12 2-2-15,3 5 1 16,3 8 1-16,7 4 1 16,4 21 0-16,0 7 1 15,4 12-2-15,-8 4 1 16,-3 15-1-16,-7 0 1 16,-14 10 0-16,-18 9 0 15,-14-3 0-15,-11 3 1 0,-13 0-1 16,-15 0 1-16,-7-6-3 15,0-13 0-15,-7-6-4 16,-3-3 0-16,-4-10-10 16,0-12 0-16,3-19-13 15,8-16 1-15</inkml:trace>
  <inkml:trace contextRef="#ctx0" brushRef="#br1" timeOffset="180919.3792">16062 16820 73 0,'-7'-3'36'0,"3"-3"-42"0,8 3 37 0,7-1-31 16,3 1 0-16,7-3 0 16,3 0 1-16,5-1-1 15,6 1 0-15,7-3 0 16,8-1 0-16,3 1-3 16,-4 0 0-16,4 2-7 15,-4 1 0-15,-3-7-7 16,-7 13 0-16</inkml:trace>
  <inkml:trace contextRef="#ctx0" brushRef="#br1" timeOffset="181127.4761">16133 17215 88 0,'-15'3'44'0,"47"0"-73"0,-14-3 89 0,3 0-62 16,11 0 0-16,14-9-1 15,10 3 1-15,8-13-2 16,10 3 0-16,10-12-16 16,19-6 0-16</inkml:trace>
  <inkml:trace contextRef="#ctx0" brushRef="#br1" timeOffset="185629.7141">17311 16271 44 0,'-7'-25'22'0,"10"-3"-21"15,1 22 22-15,-1-1-20 0,1 1 1 16,-4 0 5-16,0 6 0 16,0 0-10-16,0 0 0 15,0 6 7-15,0 7 0 16,0 9-1-16,-4 9 1 15,1 16-3-15,-4 6 0 16,0 13 0-16,0 3 0 16,3 3-1-16,1 0 0 15,3 7-1-15,7-4 0 16,0-6 0-16,7 0 0 16,0-6-1-16,7-4 0 0,7-8 0 15,11-8 0-15,3-8-1 16,-3-1 0-16,4-8 0 15,6-11 0-15,4-12 0 16,3-6 0-16,8-9 0 16,3-10 0-16,0-7 0 15,0-2 0-15,-14-7 0 16,-11-2 1-16,-7-1-1 16,-10 0 1-16,-11-3 0 15,-3 0 0-15,-11 0-1 16,-7 4 1-16,-4 5 0 15,-10 1 0-15,-4 9 0 16,-6-4 1-16,-1 11 0 16,4 2 0-16,-4 10 0 15,-7-1 0-15,4 11 1 16,-4 14 0-16,0 7 0 16,4 7 1-16,3 15-1 0,4 6 1 15,7 7-1-15,3 6 1 16,8-4-1-16,2-5 0 15,8-7-2-15,0-12 0 16,15-1-5-16,9-12 1 16,8-3-7-16,3-16 1 15,15-15-11-15,6-13 0 16,1-16 0-16,13-12 1 16</inkml:trace>
  <inkml:trace contextRef="#ctx0" brushRef="#br1" timeOffset="186588.1555">18108 16281 38 0,'-14'-7'19'0,"21"4"-21"15,0 0 37-15,4-3-30 16,-1 0 0-16,4-4 3 16,8-5 0-16,2-4-10 0,12 0 0 15,2 0 7-15,5 3 1 16,6 1-4-16,4 5 1 15,10-2-2-15,-10 5 1 16,-3 4-2-16,-8 3 1 16,-3 3 0-16,-11 4 0 15,-7 5-1-15,-7 10 1 16,-10 3 0-16,-4 4 0 16,-14 5-1-16,-7 4 1 15,-8 2 0-15,-2-2 0 0,-8 0 0 16,7-4 1-16,4-6-1 15,7-6 1-15,0 0-2 16,10-9 0-16,4-4-2 16,14-6 1-16,11 1-1 15,10-4 0-15,11 0-1 16,3 3 1-16,4-3 1 16,3 0 1-16,4 9-1 15,4 7 1-15,10 3-1 16,7-1 1-16,-7 14 0 15,-7-1 0-15,-7 4 1 16,-8-1 0-16,-6 4 1 16,-10 6 1-16,-12-4 1 15,-10 7 0-15,-10-3 0 16,-15 10 0-16,-21-4-1 16,-10-6 1-16,-8 0-3 15,-10-7 1-15,0-5-4 0,-3-10 1 16,-4-10-5-16,3-12 0 15,8-16-14-15,10-21 0 16</inkml:trace>
  <inkml:trace contextRef="#ctx0" brushRef="#br1" timeOffset="188730.9375">19946 17124 36 0,'7'13'18'0,"0"6"-6"0,-7-19 11 15,4 3-20-15,-4 3 1 16,0-3 3-16,0 0 1 15,-4-3-9-15,-3-6 1 16,0-7 5-16,0 1 1 16,-4-13-2-16,4-3 0 15,0-16-2-15,0-3 0 16,4-16-1-16,-1 0 1 16,1-3 0-16,-4-9 0 0,0-6 0 15,0-1 1-15,-1 7 0 16,5 15 0-16,3-12 0 15,0 16 1-15,7-1-1 16,7 7 0-16,4 9-1 16,6 7 0-16,5 6-1 15,2 2 1-15,5 14-1 16,6 9 0-16,4 9-2 16,0 7 1-16,-4 9-3 15,-7 3 0-15,-6 6-5 16,-8 3 0-16,-14 10-5 15,-11 0 1-15,-17 13-9 16,-18-4 1-16</inkml:trace>
  <inkml:trace contextRef="#ctx0" brushRef="#br1" timeOffset="188902.8103">19512 16924 41 0,'11'6'20'0,"49"-19"-11"0,-39 10 28 16,7-3-34-16,11-4 0 16,3 1 2-16,8 0 0 15,6-4-7-15,1 1 0 16,6 2 2-16,-3 1 1 16,0 2-9-16,-4 4 1 0,-10 0-9 15,0-3 1-15</inkml:trace>
  <inkml:trace contextRef="#ctx0" brushRef="#br1" timeOffset="189199.6607">20151 16867 61 0,'0'6'30'0,"56"1"-43"15,-35-11 55-15,8 1-40 16,6 0 1-16,11 0 3 16,10-3 1-16,8-4-9 15,3 1 1-15,3-4 1 16,1 1 1-16,-8-4-7 16,-10 1 1-16,-7-4-11 15,-11 6 0-15,-10-6-2 0,-7-3 1 16</inkml:trace>
  <inkml:trace contextRef="#ctx0" brushRef="#br1" timeOffset="189418.4384">20496 16525 69 0,'-3'-6'34'0,"3"28"-56"0,7-16 73 0,0 10-51 15,4 3 1-15,-1 12 7 16,1 7 1-16,-1 24-8 16,4 1 0-16,1 9 4 15,-5 4 1-15,1-7-2 16,-4-10 1-16,0-6-8 16,-4-2 1-16,1-11-14 15,-4-11 1-15,0-23-7 16,-4-16 0-16</inkml:trace>
  <inkml:trace contextRef="#ctx0" brushRef="#br1" timeOffset="190517.3368">21093 16046 43 0,'-7'-22'21'0,"28"-13"-21"31,-11 19 29-31,4-2-26 15,4-1 1-15,14-3 1 0,7 3 1 16,3-3-7-16,4 0 0 16,0 6 5-16,0-2 1 15,-1 11-1-15,-2 7 1 16,-4 10-1-16,-8 12 1 16,-3 6-1-16,-6 10 0 15,-8 2 0-15,-11 4 0 16,-13 6-2-16,-15 7 1 15,-7-1-2-15,-10 4 1 16,-11-4-2-16,-10-6 0 0,6-12-2 16,4-3 1-16,4-13-4 15,6-13 1-15,8-15-1 16,10-7 0-16,15-15 0 16,10 0 0-16,7-1 2 15,7 1 0-15,11 6 4 16,6 7 0-16,5 5 4 15,3 10 0-15,-1 10 1 16,-2 2 0-16,2 13 0 16,1 0 1-16,4 4-3 15,-5-1 1-15,-2 6-8 16,-1-12 1-16,-3-9-19 16,7-13 0-16</inkml:trace>
  <inkml:trace contextRef="#ctx0" brushRef="#br0" timeOffset="216135.8012">14570 8946 43 0,'0'0'21'0,"3"6"-16"16,4-6 21-16,4 0-22 0,7 0 0 16,6 0 3-16,4 0 1 15,8 0-10-15,3-3 0 16,3-3 6-16,4 0 1 15,7-4-3-15,0 1 0 16,-8-1-4-16,5 4 0 16,3-6-6-16,-7 2 1 15,-1 1-9-15,1-1 1 16</inkml:trace>
  <inkml:trace contextRef="#ctx0" brushRef="#br0" timeOffset="216417.1062">14570 9520 55 0,'0'3'27'0,"24"-3"-36"16,-6 0 47-16,7 0-34 16,7-3 0-16,6 0 2 15,1-4 0-15,3 1-8 16,8 0 0-16,3-3 4 16,0-1 1-16,-4 4-9 15,0-4 1-15,1 1-12 0,-1-3 1 16</inkml:trace>
  <inkml:trace contextRef="#ctx0" brushRef="#br0" timeOffset="219340.755">15995 8589 58 0,'-7'3'29'0,"7"-22"-28"16,0 19 29-16,3 3-27 0,1 0 1 15,3 13 3 1,4 6 0-16,-1 15-9 16,4 14 1-16,0 11 5 15,4 10 1-15,0 23-3 0,3 8 1 16,-4-3-2-16,1 1 1 16,0-17-2-16,-4 1 1 15,-4-7-6-15,1-15 1 16,-4-13-15-16,0-18 1 15,0-29-1-15,-3-25 0 16</inkml:trace>
  <inkml:trace contextRef="#ctx0" brushRef="#br0" timeOffset="220043.9371">17018 8658 54 0,'-7'12'27'0,"10"-18"-49"0,-3 6 52 15,4-6-25-15,0-1 0 16,-8-2 4-16,0-7 0 0,-3 1-11 15,-7-4 1-15,-7-3 7 16,-4 0 0-16,-10 0-1 16,3 3 0-16,-3 0-2 15,-4 4 0-15,1 2-1 16,-1 7 1-16,0 3-2 16,4 9 1-16,3 3-2 15,-7 4 0-15,4 15-1 16,3 3 1-16,4 7 0 15,3 12 0-15,8 4 0 16,2 2 0-16,5 0 0 16,17 4 1-16,7 3-2 15,11-4 1-15,6-5-1 16,8-11 1-16,4-8-3 16,2-10 1-16,5-9-2 15,6-16 1-15,-10-16 0 16,0-12 0-16,-4-7 0 15,-6-5 0-15,-5-11 2 0,-13-5 0 16,-11 0 2-16,-7 2 0 16,-3 1 1-16,-5 6 0 15,5 3 1-15,-4 3 0 16,3 10 0-16,4 9 1 16,4 3-1-16,-1 7 0 15,4 12-1-15,4 9 1 16,3 13-1-16,7 12 1 15,-3 26-1-15,0 3 1 0,-1 9-1 16,1 9 1-16,3 7-1 16,-3 0 0-16,-4-7-1 15,0-8 1-15,0-4-3 16,-3-7 0-16,-4-8-5 16,0-7 1-16,-4 0-6 15,-3-13 1-15,-3-6-12 16,3-18 1-16</inkml:trace>
  <inkml:trace contextRef="#ctx0" brushRef="#br0" timeOffset="220384.0675">17554 9410 63 0,'-10'-3'31'0,"3"-6"-48"16,14-1 52 0,-4-5-31-16,4 2 0 0,-3-3 5 0,-1 4 1 15,1 2-11-15,3 4 0 16,-7 6 7-16,0 3 1 15,-4 10-2-15,1 6 0 16,3-1-4-16,0 1 0 16,7 0-7-16,0-6 1 15,4-4-9-15,-1-6 0 16,4-3-7-16,0-12 1 16</inkml:trace>
  <inkml:trace contextRef="#ctx0" brushRef="#br0" timeOffset="221086.0648">18553 8338 59 0,'-53'15'29'0,"-4"1"-42"16,43-13 52-16,-4-3-38 15,1-3 1-15,-4 0-1 16,0-3 0-16,-1-1-2 15,1 1 0-15,0 3 1 16,3 3 1-16,1 3-1 0,3 0 1 16,-4 13-1-16,-3 6 1 15,0 16 1-15,-1 5 0 16,1 8 0-16,0 2 0 16,0 0 1-16,0 7 0 15,7-10 0-15,3-3 0 16,4-3 0-16,4-6 0 15,3-7-1-15,3-6 1 16,4 0-3-16,4-12 1 0,6-10-1 16,8-13 0-16,7-5-1 15,7-10 0-15,6-7-1 16,5 1 0-16,10-1 1 16,3 4 1-16,11 6-1 15,-7 7 1-15,0 5 0 16,-3 10 1-16,-4 6 0 15,-4 16 1-15,-3 10-1 16,0 5 0-16,-7 7 1 16,0 13 0-16,-18 5 0 15,-10 4 0-15,-22-3 0 16,-6 3 0-16,-15 3 0 16,-14-6 0-16,-10-1-1 15,-15-2 0-15,-6-7-2 16,-4-12 1-16,-4-7-6 15,0-18 1-15,4-16-10 16,7-16 1-16,7-12-7 0,7-9 1 16</inkml:trace>
  <inkml:trace contextRef="#ctx0" brushRef="#br0" timeOffset="222832.2401">19456 9065 75 0,'0'0'37'0,"21"110"-37"16,-14-79 38-16,0 13-38 15,0-3 0-15,0 3-2 16,0-3 1-16,-3-4-3 0,-1-5 1 15,-3-7-10-15,0-13 1 16,0-12-7-16,-3-19 1 0</inkml:trace>
  <inkml:trace contextRef="#ctx0" brushRef="#br0" timeOffset="223006.1788">19293 8714 58 0,'-10'-13'29'0,"20"-8"-53"16,-6 14 52-16,-1 1-32 15,5 3 0-15,-1 3-5 16,3 0 0-16,4 3 4 0,4 3 0 16</inkml:trace>
  <inkml:trace contextRef="#ctx0" brushRef="#br0" timeOffset="223474.8765">19823 9012 66 0,'-11'25'33'0,"18"63"-56"0,0-66 66 0,0 6-43 16,-3 6 1-16,-1 10-1 15,1-6 1-15,-1-4-3 16,1-2 0-16,-1-4-2 16,-3-9 1-16,0-3-1 15,0-10 0-15,0-3 0 16,4-12 0-16,3-17 1 16,0-11 0-16,4-10 2 15,3-16 1-15,3-6 0 16,1 3 0-16,3 0 2 15,0 4 0-15,0 2 2 16,1 13 0-16,6 9 2 16,7 13 0-16,0 10 1 15,4 21 0-15,0 6-2 16,-4 10 1-16,-3 13-3 16,0 9 1-16,-4 15-3 0,-7-5 1 15,-3-1-4-15,-4 3 1 16,-3-8-5-16,-4 2 1 15,-4-22-9-15,-3 0 0 16,7-18-5-16,0-14 1 16</inkml:trace>
  <inkml:trace contextRef="#ctx0" brushRef="#br0" timeOffset="224084.3134">20814 8175 65 0,'-18'-13'32'0,"29"4"-50"16,-8 2 64-16,4-2-44 16,4-4 0-16,3-2 3 15,4-1 1-15,-1 0-7 16,5-2 1-16,6 5 4 0,7 7 0 15,0 9-1-15,1 9 0 16,-1 10-2-16,7 16 1 16,1 3-1-16,-12 0 0 15,-2 6-1-15,-12 3 0 16,-10 9 0-16,-14-8 0 16,-7 5-2-16,-11-3 1 15,-10-6-3-15,-7-6 1 16,-1-16-2-16,-2-3 1 0,-1-12-2 15,0-14 0-15,7-11 0 16,14-13 1-16,11-1 3 16,11 1 0-16,13 0 2 15,4 6 0-15,8 6 3 16,9 10 1-16,8 6 1 16,0 9 0-16,3 16-1 15,8 4 1-15,-1 5-2 16,4-2 1-16,0 5-6 15,-4-9 1-15,-3-6-17 16,4-9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41EC9-9EC8-402C-AEB8-496B578C0319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39094-1BFC-4696-8883-4FECF069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5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0036A-EC95-41DB-956C-33517F114C1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443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sz="1800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9C8675-88C0-4D95-855A-D35B95B31952}" type="datetimeFigureOut">
              <a:rPr lang="en-US" smtClean="0"/>
              <a:pPr/>
              <a:t>11/10/2017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>
              <a:solidFill>
                <a:srgbClr val="AD0101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9EAA43-5451-4055-8974-53DA55CFE6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5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>
                <a:solidFill>
                  <a:prstClr val="black"/>
                </a:solidFill>
              </a:rPr>
              <a:pPr/>
              <a:t>11/10/2017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1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>
                <a:solidFill>
                  <a:prstClr val="black"/>
                </a:solidFill>
              </a:rPr>
              <a:pPr/>
              <a:t>11/10/2017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38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>
                <a:solidFill>
                  <a:prstClr val="black"/>
                </a:solidFill>
              </a:rPr>
              <a:pPr/>
              <a:t>11/10/2017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299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>
                <a:solidFill>
                  <a:prstClr val="white"/>
                </a:solidFill>
              </a:rPr>
              <a:pPr/>
              <a:t>11/10/2017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623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>
                <a:solidFill>
                  <a:prstClr val="white"/>
                </a:solidFill>
              </a:rPr>
              <a:pPr/>
              <a:t>11/10/2017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0268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>
                <a:solidFill>
                  <a:prstClr val="black"/>
                </a:solidFill>
              </a:rPr>
              <a:pPr/>
              <a:t>11/10/2017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364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>
                <a:solidFill>
                  <a:prstClr val="white"/>
                </a:solidFill>
              </a:rPr>
              <a:pPr/>
              <a:t>11/10/2017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46244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8675-88C0-4D95-855A-D35B95B31952}" type="datetimeFigureOut">
              <a:rPr lang="en-US" smtClean="0">
                <a:solidFill>
                  <a:prstClr val="black"/>
                </a:solidFill>
              </a:rPr>
              <a:pPr/>
              <a:t>11/10/2017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24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359C8675-88C0-4D95-855A-D35B95B31952}" type="datetimeFigureOut">
              <a:rPr lang="en-US" smtClean="0">
                <a:solidFill>
                  <a:prstClr val="black"/>
                </a:solidFill>
              </a:rPr>
              <a:pPr/>
              <a:t>11/10/2017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EAA43-5451-4055-8974-53DA55CFE64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27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59C8675-88C0-4D95-855A-D35B95B31952}" type="datetimeFigureOut">
              <a:rPr lang="en-US" smtClean="0">
                <a:solidFill>
                  <a:prstClr val="white"/>
                </a:solidFill>
              </a:rPr>
              <a:pPr/>
              <a:t>11/10/2017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9EAA43-5451-4055-8974-53DA55CFE642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93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359C8675-88C0-4D95-855A-D35B95B31952}" type="datetimeFigureOut">
              <a:rPr lang="en-US" smtClean="0">
                <a:solidFill>
                  <a:prstClr val="black"/>
                </a:solidFill>
              </a:rPr>
              <a:pPr/>
              <a:t>11/10/2017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9EAA43-5451-4055-8974-53DA55CFE64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6.wdp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6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7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5" Type="http://schemas.microsoft.com/office/2007/relationships/hdphoto" Target="../media/hdphoto9.wdp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Unit 3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048000" y="5029200"/>
            <a:ext cx="3048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828800"/>
            <a:ext cx="7772400" cy="23622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In a right triangle, the two acute angles are ALWAYS complementary</a:t>
            </a:r>
          </a:p>
          <a:p>
            <a:pPr lvl="1" eaLnBrk="1" hangingPunct="1">
              <a:buFontTx/>
              <a:buNone/>
            </a:pPr>
            <a:r>
              <a:rPr lang="en-US" dirty="0"/>
              <a:t>					x + y = 90°</a:t>
            </a:r>
          </a:p>
          <a:p>
            <a:pPr lvl="1" eaLnBrk="1" hangingPunct="1">
              <a:buFontTx/>
              <a:buNone/>
            </a:pPr>
            <a:endParaRPr lang="en-US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Right Triangle	</a:t>
            </a:r>
          </a:p>
        </p:txBody>
      </p:sp>
      <p:sp>
        <p:nvSpPr>
          <p:cNvPr id="22530" name="AutoShape 4"/>
          <p:cNvSpPr>
            <a:spLocks noChangeArrowheads="1"/>
          </p:cNvSpPr>
          <p:nvPr/>
        </p:nvSpPr>
        <p:spPr bwMode="auto">
          <a:xfrm>
            <a:off x="3048000" y="2971800"/>
            <a:ext cx="2514600" cy="2362200"/>
          </a:xfrm>
          <a:prstGeom prst="rtTriangl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14446" y="47961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82706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600200"/>
            <a:ext cx="4724400" cy="685800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value of 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2667000" y="2286000"/>
            <a:ext cx="3962400" cy="205740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-8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1" y="3810000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(x + 10)°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9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0" y="38055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7000" y="26670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x + x + 10 + 78 = 180</a:t>
            </a:r>
          </a:p>
        </p:txBody>
      </p:sp>
    </p:spTree>
    <p:extLst>
      <p:ext uri="{BB962C8B-B14F-4D97-AF65-F5344CB8AC3E}">
        <p14:creationId xmlns:p14="http://schemas.microsoft.com/office/powerpoint/2010/main" val="366230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746912"/>
            <a:ext cx="4724400" cy="685800"/>
          </a:xfrm>
        </p:spPr>
        <p:txBody>
          <a:bodyPr/>
          <a:lstStyle/>
          <a:p>
            <a:pPr>
              <a:buNone/>
            </a:pPr>
            <a:r>
              <a:rPr lang="en-US" dirty="0"/>
              <a:t>Find the value of 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Isosceles Triangle 3"/>
          <p:cNvSpPr/>
          <p:nvPr/>
        </p:nvSpPr>
        <p:spPr bwMode="auto">
          <a:xfrm>
            <a:off x="2514600" y="2356512"/>
            <a:ext cx="3200400" cy="205740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Arial" charset="0"/>
              <a:ea typeface="ＭＳ Ｐゴシック" pitchFamily="-8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7873" y="3935104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58°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5256" y="266131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2x°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6760" y="3957935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126°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410200" y="4413912"/>
            <a:ext cx="16002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553200" y="2590801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2x + 58 = 126</a:t>
            </a:r>
          </a:p>
        </p:txBody>
      </p:sp>
    </p:spTree>
    <p:extLst>
      <p:ext uri="{BB962C8B-B14F-4D97-AF65-F5344CB8AC3E}">
        <p14:creationId xmlns:p14="http://schemas.microsoft.com/office/powerpoint/2010/main" val="199248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Perimeter and Area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99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Perimeter: </a:t>
            </a:r>
            <a:r>
              <a:rPr lang="en-US" dirty="0"/>
              <a:t>distance around a shape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Perimeter and Circumference</a:t>
            </a:r>
          </a:p>
        </p:txBody>
      </p:sp>
      <p:sp>
        <p:nvSpPr>
          <p:cNvPr id="4" name="Cross 3"/>
          <p:cNvSpPr/>
          <p:nvPr/>
        </p:nvSpPr>
        <p:spPr>
          <a:xfrm>
            <a:off x="4308154" y="2593075"/>
            <a:ext cx="3016155" cy="2729552"/>
          </a:xfrm>
          <a:prstGeom prst="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3794760" y="2150280"/>
              <a:ext cx="3839400" cy="35780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7200" y="2143800"/>
                <a:ext cx="3857040" cy="359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4083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58975" y="1481329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dirty="0"/>
              <a:t>Together				On Your Own  </a:t>
            </a:r>
          </a:p>
          <a:p>
            <a:pPr marL="109728" indent="0">
              <a:buNone/>
            </a:pPr>
            <a:r>
              <a:rPr lang="en-US" dirty="0"/>
              <a:t>				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310606" y="2699445"/>
            <a:ext cx="2688114" cy="1948399"/>
          </a:xfrm>
          <a:prstGeom prst="rightArrow">
            <a:avLst>
              <a:gd name="adj1" fmla="val 50000"/>
              <a:gd name="adj2" fmla="val 37368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49746" y="2699444"/>
            <a:ext cx="2735043" cy="1506796"/>
          </a:xfrm>
          <a:prstGeom prst="homePlate">
            <a:avLst>
              <a:gd name="adj" fmla="val 47020"/>
            </a:avLst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802160" y="2210400"/>
              <a:ext cx="7616520" cy="24159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93880" y="2201760"/>
                <a:ext cx="7629120" cy="243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1192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476" y="1238561"/>
            <a:ext cx="8147051" cy="48876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/>
              <a:t>Area of Parallelograms and Triangles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6" y="94130"/>
            <a:ext cx="8147051" cy="934505"/>
          </a:xfrm>
        </p:spPr>
        <p:txBody>
          <a:bodyPr/>
          <a:lstStyle/>
          <a:p>
            <a:r>
              <a:rPr lang="en-US" dirty="0"/>
              <a:t>Section 10-1</a:t>
            </a:r>
          </a:p>
        </p:txBody>
      </p:sp>
    </p:spTree>
    <p:extLst>
      <p:ext uri="{BB962C8B-B14F-4D97-AF65-F5344CB8AC3E}">
        <p14:creationId xmlns:p14="http://schemas.microsoft.com/office/powerpoint/2010/main" val="12983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Rectangle				Square</a:t>
            </a:r>
          </a:p>
          <a:p>
            <a:pPr>
              <a:buNone/>
            </a:pPr>
            <a:r>
              <a:rPr lang="en-US" dirty="0"/>
              <a:t>		  A=</a:t>
            </a:r>
            <a:r>
              <a:rPr lang="en-US" dirty="0" err="1"/>
              <a:t>bh</a:t>
            </a:r>
            <a:r>
              <a:rPr lang="en-US" dirty="0"/>
              <a:t>				 A=</a:t>
            </a:r>
            <a:r>
              <a:rPr lang="en-US" dirty="0" err="1"/>
              <a:t>bh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Rectangles and Squares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370162" y="3029810"/>
            <a:ext cx="3029803" cy="13920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351598" y="2838738"/>
            <a:ext cx="1719618" cy="167868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86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Example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On Your Own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Rectangles and Squares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47332" y="2006221"/>
            <a:ext cx="3166281" cy="16104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47332" y="4367285"/>
            <a:ext cx="2033517" cy="164000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7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Parallelogram</a:t>
            </a:r>
          </a:p>
          <a:p>
            <a:pPr>
              <a:buNone/>
            </a:pPr>
            <a:r>
              <a:rPr lang="en-US" dirty="0"/>
              <a:t>	    A=</a:t>
            </a:r>
            <a:r>
              <a:rPr lang="en-US" dirty="0" err="1"/>
              <a:t>bh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a Parallelograms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84" t="4921" r="13423" b="11357"/>
          <a:stretch>
            <a:fillRect/>
          </a:stretch>
        </p:blipFill>
        <p:spPr bwMode="auto">
          <a:xfrm>
            <a:off x="2445453" y="3002508"/>
            <a:ext cx="2626965" cy="1711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7305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62260" y="1391177"/>
            <a:ext cx="4422640" cy="4525963"/>
          </a:xfrm>
        </p:spPr>
        <p:txBody>
          <a:bodyPr>
            <a:normAutofit/>
          </a:bodyPr>
          <a:lstStyle/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sz="3000" dirty="0"/>
              <a:t>Place pivot point on the vertex of the angle.</a:t>
            </a:r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sz="3000" dirty="0"/>
              <a:t>Align base line along one of the sides.</a:t>
            </a:r>
          </a:p>
          <a:p>
            <a:pPr marL="624078" indent="-514350">
              <a:buClrTx/>
              <a:buSzPct val="100000"/>
              <a:buFont typeface="+mj-lt"/>
              <a:buAutoNum type="arabicPeriod"/>
            </a:pPr>
            <a:r>
              <a:rPr lang="en-US" sz="3000" dirty="0"/>
              <a:t>The other side will</a:t>
            </a:r>
            <a:br>
              <a:rPr lang="en-US" sz="3000" dirty="0"/>
            </a:br>
            <a:r>
              <a:rPr lang="en-US" sz="3000" dirty="0"/>
              <a:t>point to the angle</a:t>
            </a:r>
            <a:br>
              <a:rPr lang="en-US" sz="3000" dirty="0"/>
            </a:br>
            <a:r>
              <a:rPr lang="en-US" sz="3000" dirty="0"/>
              <a:t>measure.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Protractor</a:t>
            </a:r>
          </a:p>
        </p:txBody>
      </p:sp>
      <p:pic>
        <p:nvPicPr>
          <p:cNvPr id="5" name="Picture 4" descr="protract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24289" y="1428278"/>
            <a:ext cx="4695983" cy="2448262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8078960" y="3823201"/>
            <a:ext cx="2235980" cy="1050743"/>
            <a:chOff x="6554960" y="3823200"/>
            <a:chExt cx="2235980" cy="1050743"/>
          </a:xfrm>
        </p:grpSpPr>
        <p:cxnSp>
          <p:nvCxnSpPr>
            <p:cNvPr id="14" name="Straight Arrow Connector 13"/>
            <p:cNvCxnSpPr/>
            <p:nvPr/>
          </p:nvCxnSpPr>
          <p:spPr>
            <a:xfrm rot="10800000">
              <a:off x="6554960" y="3823200"/>
              <a:ext cx="1148860" cy="65736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809740" y="4381500"/>
              <a:ext cx="1981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pivot point</a:t>
              </a:r>
            </a:p>
          </p:txBody>
        </p:sp>
      </p:grpSp>
      <p:cxnSp>
        <p:nvCxnSpPr>
          <p:cNvPr id="19" name="Straight Connector 18"/>
          <p:cNvCxnSpPr/>
          <p:nvPr/>
        </p:nvCxnSpPr>
        <p:spPr>
          <a:xfrm flipV="1">
            <a:off x="6378576" y="3756026"/>
            <a:ext cx="3248025" cy="3175"/>
          </a:xfrm>
          <a:prstGeom prst="line">
            <a:avLst/>
          </a:prstGeom>
          <a:ln w="38100" cmpd="sng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6520180" y="3780021"/>
            <a:ext cx="1981200" cy="1154883"/>
            <a:chOff x="4996180" y="3780020"/>
            <a:chExt cx="1981200" cy="1154883"/>
          </a:xfrm>
        </p:grpSpPr>
        <p:cxnSp>
          <p:nvCxnSpPr>
            <p:cNvPr id="20" name="Straight Arrow Connector 19"/>
            <p:cNvCxnSpPr/>
            <p:nvPr/>
          </p:nvCxnSpPr>
          <p:spPr>
            <a:xfrm rot="16200000" flipV="1">
              <a:off x="5430380" y="4122280"/>
              <a:ext cx="690380" cy="5860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996180" y="4442460"/>
              <a:ext cx="1981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rgbClr val="7030A0"/>
                  </a:solidFill>
                </a:rPr>
                <a:t>base line</a:t>
              </a:r>
            </a:p>
          </p:txBody>
        </p:sp>
      </p:grpSp>
      <p:sp>
        <p:nvSpPr>
          <p:cNvPr id="12" name="Oval 11"/>
          <p:cNvSpPr/>
          <p:nvPr/>
        </p:nvSpPr>
        <p:spPr>
          <a:xfrm>
            <a:off x="7944758" y="3685313"/>
            <a:ext cx="119063" cy="11906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32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Example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On Your Own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a Parallelograms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320119"/>
            <a:ext cx="2531661" cy="128244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909" y="4176216"/>
            <a:ext cx="2161882" cy="14439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2141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Triangle</a:t>
            </a:r>
          </a:p>
          <a:p>
            <a:pPr>
              <a:buNone/>
            </a:pPr>
            <a:r>
              <a:rPr lang="en-US" dirty="0"/>
              <a:t>A=½bh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Triangles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376" y="2934269"/>
            <a:ext cx="2019176" cy="1962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0402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Example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On Your Own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Triangles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88108"/>
            <a:ext cx="2436125" cy="1615650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144" y="4312694"/>
            <a:ext cx="2750024" cy="15618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2495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 = ½h(b₁+b₂)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a Trapezoid</a:t>
            </a:r>
          </a:p>
        </p:txBody>
      </p:sp>
      <p:pic>
        <p:nvPicPr>
          <p:cNvPr id="4" name="Picture 3" descr="0001_37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815" y="2442950"/>
            <a:ext cx="2590183" cy="1969461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A2290DB-84E1-4C61-8020-E6D8DFFF1424}"/>
                  </a:ext>
                </a:extLst>
              </p14:cNvPr>
              <p14:cNvContentPartPr/>
              <p14:nvPr/>
            </p14:nvContentPartPr>
            <p14:xfrm>
              <a:off x="2522160" y="1540800"/>
              <a:ext cx="7183440" cy="3596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A2290DB-84E1-4C61-8020-E6D8DFFF142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12800" y="1531440"/>
                <a:ext cx="7202160" cy="361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6822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Example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On Your Own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a Trapezoid</a:t>
            </a:r>
          </a:p>
        </p:txBody>
      </p:sp>
      <p:pic>
        <p:nvPicPr>
          <p:cNvPr id="4" name="Picture 3" descr="0001_39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84998"/>
            <a:ext cx="1931159" cy="1977319"/>
          </a:xfrm>
          <a:prstGeom prst="rect">
            <a:avLst/>
          </a:prstGeom>
          <a:noFill/>
        </p:spPr>
      </p:pic>
      <p:pic>
        <p:nvPicPr>
          <p:cNvPr id="5" name="Picture 4" descr="0001_38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021" y="4258101"/>
            <a:ext cx="2365078" cy="174919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06CACF2-0CB5-42BD-8F81-2ABAC4B8896C}"/>
                  </a:ext>
                </a:extLst>
              </p14:cNvPr>
              <p14:cNvContentPartPr/>
              <p14:nvPr/>
            </p14:nvContentPartPr>
            <p14:xfrm>
              <a:off x="4745880" y="1022760"/>
              <a:ext cx="4455720" cy="51940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06CACF2-0CB5-42BD-8F81-2ABAC4B8896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36520" y="1013400"/>
                <a:ext cx="4474440" cy="521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7708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Circumference:</a:t>
            </a:r>
            <a:r>
              <a:rPr lang="en-US" dirty="0"/>
              <a:t> distance around a circle.</a:t>
            </a:r>
          </a:p>
          <a:p>
            <a:r>
              <a:rPr lang="en-US" b="1" dirty="0"/>
              <a:t>Radius: </a:t>
            </a:r>
            <a:r>
              <a:rPr lang="en-US" dirty="0"/>
              <a:t>distance from the center to the side.</a:t>
            </a:r>
          </a:p>
          <a:p>
            <a:r>
              <a:rPr lang="en-US" b="1" dirty="0"/>
              <a:t>Diameter: </a:t>
            </a:r>
            <a:r>
              <a:rPr lang="en-US" dirty="0"/>
              <a:t>distance across the circle through the center.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and Circumference</a:t>
            </a:r>
          </a:p>
        </p:txBody>
      </p:sp>
      <p:sp>
        <p:nvSpPr>
          <p:cNvPr id="4" name="Oval 3"/>
          <p:cNvSpPr/>
          <p:nvPr/>
        </p:nvSpPr>
        <p:spPr>
          <a:xfrm>
            <a:off x="4198961" y="3045727"/>
            <a:ext cx="3220872" cy="2961565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>
            <a:off x="4198961" y="4526509"/>
            <a:ext cx="32208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730240" y="4509154"/>
            <a:ext cx="112542" cy="63691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04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AFF709-E6B8-4367-A3D9-F0458F871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Circumference: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Area: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F330099-B358-4DB8-915C-66289E4FB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and Circumference</a:t>
            </a:r>
          </a:p>
        </p:txBody>
      </p:sp>
    </p:spTree>
    <p:extLst>
      <p:ext uri="{BB962C8B-B14F-4D97-AF65-F5344CB8AC3E}">
        <p14:creationId xmlns:p14="http://schemas.microsoft.com/office/powerpoint/2010/main" val="403317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			r =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			d =  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			C =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				A =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1830348" y="2111961"/>
            <a:ext cx="2334455" cy="2249023"/>
          </a:xfrm>
          <a:prstGeom prst="flowChartConnector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997580" y="3236471"/>
            <a:ext cx="1167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1290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 = ½ap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a Regular Polygon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13391" r="56062" b="23563"/>
          <a:stretch>
            <a:fillRect/>
          </a:stretch>
        </p:blipFill>
        <p:spPr bwMode="auto">
          <a:xfrm>
            <a:off x="3093494" y="2606727"/>
            <a:ext cx="2197288" cy="2019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35607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Example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On Your Own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Area of a Regular Polygon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64957" r="5096" b="23563"/>
          <a:stretch>
            <a:fillRect/>
          </a:stretch>
        </p:blipFill>
        <p:spPr bwMode="auto">
          <a:xfrm>
            <a:off x="2212502" y="4353636"/>
            <a:ext cx="1931869" cy="1599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gular Pentagon 5"/>
          <p:cNvSpPr/>
          <p:nvPr/>
        </p:nvSpPr>
        <p:spPr>
          <a:xfrm>
            <a:off x="2212502" y="2115404"/>
            <a:ext cx="1678675" cy="1528549"/>
          </a:xfrm>
          <a:prstGeom prst="pentag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5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1" y="1481329"/>
            <a:ext cx="4278573" cy="2244511"/>
          </a:xfrm>
        </p:spPr>
        <p:txBody>
          <a:bodyPr/>
          <a:lstStyle/>
          <a:p>
            <a:r>
              <a:rPr lang="en-US" sz="3000" b="1" u="sng" dirty="0"/>
              <a:t>Acute</a:t>
            </a:r>
            <a:r>
              <a:rPr lang="en-US" sz="3000" dirty="0"/>
              <a:t> – Less than 90°</a:t>
            </a:r>
            <a:br>
              <a:rPr lang="en-US" sz="3000" dirty="0"/>
            </a:br>
            <a:endParaRPr lang="en-US" sz="3000" dirty="0"/>
          </a:p>
          <a:p>
            <a:r>
              <a:rPr lang="en-US" sz="3000" b="1" u="sng" dirty="0"/>
              <a:t>Right</a:t>
            </a:r>
            <a:r>
              <a:rPr lang="en-US" sz="3000" dirty="0"/>
              <a:t> – Equals 90°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Angles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216892" y="1110276"/>
            <a:ext cx="1983749" cy="885963"/>
            <a:chOff x="939756" y="2434108"/>
            <a:chExt cx="1983749" cy="885963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39756" y="3270161"/>
              <a:ext cx="1983749" cy="10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939756" y="2434108"/>
              <a:ext cx="1932233" cy="8360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621306" y="2827628"/>
              <a:ext cx="75051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30°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167652" y="2345141"/>
            <a:ext cx="1612407" cy="1451019"/>
            <a:chOff x="1600200" y="4419600"/>
            <a:chExt cx="1612407" cy="1451019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1600200" y="5867400"/>
              <a:ext cx="1612407" cy="32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877573" y="5142227"/>
              <a:ext cx="1449948" cy="46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0800000">
              <a:off x="1609344" y="5638800"/>
              <a:ext cx="21945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719072" y="5748528"/>
              <a:ext cx="219456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641910" y="2703633"/>
            <a:ext cx="3780238" cy="892552"/>
            <a:chOff x="5117910" y="2703633"/>
            <a:chExt cx="3780238" cy="892552"/>
          </a:xfrm>
        </p:grpSpPr>
        <p:sp>
          <p:nvSpPr>
            <p:cNvPr id="48" name="TextBox 47"/>
            <p:cNvSpPr txBox="1"/>
            <p:nvPr/>
          </p:nvSpPr>
          <p:spPr>
            <a:xfrm>
              <a:off x="6193584" y="2703633"/>
              <a:ext cx="2704564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prstClr val="black"/>
                  </a:solidFill>
                </a:rPr>
                <a:t>Right Angle Symbol</a:t>
              </a:r>
            </a:p>
          </p:txBody>
        </p:sp>
        <p:cxnSp>
          <p:nvCxnSpPr>
            <p:cNvPr id="24" name="Straight Arrow Connector 23"/>
            <p:cNvCxnSpPr>
              <a:stCxn id="48" idx="1"/>
            </p:cNvCxnSpPr>
            <p:nvPr/>
          </p:nvCxnSpPr>
          <p:spPr>
            <a:xfrm rot="10800000" flipV="1">
              <a:off x="5117910" y="3149908"/>
              <a:ext cx="1075674" cy="3712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566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1" y="1481329"/>
            <a:ext cx="5083791" cy="2858660"/>
          </a:xfrm>
        </p:spPr>
        <p:txBody>
          <a:bodyPr>
            <a:normAutofit/>
          </a:bodyPr>
          <a:lstStyle/>
          <a:p>
            <a:r>
              <a:rPr lang="en-US" sz="3000" b="1" u="sng" dirty="0"/>
              <a:t>Obtuse</a:t>
            </a:r>
            <a:r>
              <a:rPr lang="en-US" sz="3000" dirty="0"/>
              <a:t> – More than 90° but less than 180°</a:t>
            </a:r>
          </a:p>
          <a:p>
            <a:pPr>
              <a:buNone/>
            </a:pPr>
            <a:endParaRPr lang="en-US" sz="3000" b="1" u="sng" dirty="0"/>
          </a:p>
          <a:p>
            <a:pPr>
              <a:buNone/>
            </a:pPr>
            <a:endParaRPr lang="en-US" sz="3000" b="1" u="sng" dirty="0"/>
          </a:p>
          <a:p>
            <a:r>
              <a:rPr lang="en-US" sz="3000" b="1" u="sng" dirty="0"/>
              <a:t>Straight</a:t>
            </a:r>
            <a:r>
              <a:rPr lang="en-US" sz="3000" dirty="0"/>
              <a:t> – Equals 180°</a:t>
            </a:r>
            <a:endParaRPr lang="en-US" sz="3000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Classifying Angles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7228027" y="1588485"/>
            <a:ext cx="2358389" cy="913924"/>
            <a:chOff x="3356611" y="2598420"/>
            <a:chExt cx="2358389" cy="913924"/>
          </a:xfrm>
        </p:grpSpPr>
        <p:cxnSp>
          <p:nvCxnSpPr>
            <p:cNvPr id="11" name="Straight Arrow Connector 10"/>
            <p:cNvCxnSpPr/>
            <p:nvPr/>
          </p:nvCxnSpPr>
          <p:spPr>
            <a:xfrm rot="16200000" flipV="1">
              <a:off x="3356134" y="2598897"/>
              <a:ext cx="913924" cy="9129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267200" y="3505200"/>
              <a:ext cx="1447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42096" y="3017860"/>
              <a:ext cx="93350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135°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88066" y="3789577"/>
            <a:ext cx="2863850" cy="119063"/>
            <a:chOff x="2216150" y="5318125"/>
            <a:chExt cx="2863850" cy="119063"/>
          </a:xfrm>
        </p:grpSpPr>
        <p:cxnSp>
          <p:nvCxnSpPr>
            <p:cNvPr id="50" name="Straight Arrow Connector 49"/>
            <p:cNvCxnSpPr/>
            <p:nvPr/>
          </p:nvCxnSpPr>
          <p:spPr>
            <a:xfrm>
              <a:off x="3708400" y="5381625"/>
              <a:ext cx="1371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10800000" flipV="1">
              <a:off x="2216150" y="5384800"/>
              <a:ext cx="1371599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/>
            <p:cNvSpPr/>
            <p:nvPr/>
          </p:nvSpPr>
          <p:spPr>
            <a:xfrm>
              <a:off x="3584575" y="5318125"/>
              <a:ext cx="119063" cy="1190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324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ChangeArrowheads="1"/>
          </p:cNvSpPr>
          <p:nvPr/>
        </p:nvSpPr>
        <p:spPr bwMode="auto">
          <a:xfrm>
            <a:off x="2590800" y="3048000"/>
            <a:ext cx="3429000" cy="16764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828800"/>
            <a:ext cx="8077200" cy="1447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The sum of the interior angles of a triangle always equal 180°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Triangle Sum Theorem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0056" y="32004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0" y="41910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29200" y="4191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297180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x+y+z</a:t>
            </a:r>
            <a:r>
              <a:rPr lang="en-US" sz="3600" dirty="0"/>
              <a:t> = 180°</a:t>
            </a:r>
          </a:p>
        </p:txBody>
      </p:sp>
    </p:spTree>
    <p:extLst>
      <p:ext uri="{BB962C8B-B14F-4D97-AF65-F5344CB8AC3E}">
        <p14:creationId xmlns:p14="http://schemas.microsoft.com/office/powerpoint/2010/main" val="119475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Two adjacent angles form a </a:t>
            </a:r>
            <a:r>
              <a:rPr lang="en-US" b="1" dirty="0"/>
              <a:t>linear pair</a:t>
            </a:r>
            <a:r>
              <a:rPr lang="en-US" dirty="0"/>
              <a:t> if they form a straight angle.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Pair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88242" y="2785730"/>
            <a:ext cx="3848986" cy="1346791"/>
            <a:chOff x="1219200" y="2743200"/>
            <a:chExt cx="2819400" cy="949643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219200" y="3657600"/>
              <a:ext cx="28194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16200000" flipV="1">
              <a:off x="1719943" y="2775857"/>
              <a:ext cx="903514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981200" y="3200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0" y="32004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3792240" y="5014440"/>
              <a:ext cx="4877280" cy="6166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2520" y="5006880"/>
                <a:ext cx="4896720" cy="63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596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Two angles are </a:t>
            </a:r>
            <a:r>
              <a:rPr lang="en-US" sz="2400" b="1" dirty="0"/>
              <a:t>vertical angles </a:t>
            </a:r>
            <a:r>
              <a:rPr lang="en-US" sz="2400" dirty="0"/>
              <a:t>if their sides form 2 pairs of opposite rays.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    </a:t>
            </a:r>
          </a:p>
          <a:p>
            <a:pPr marL="109728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                      **</a:t>
            </a:r>
            <a:r>
              <a:rPr lang="en-US" sz="2400" dirty="0">
                <a:solidFill>
                  <a:srgbClr val="FF0000"/>
                </a:solidFill>
              </a:rPr>
              <a:t>Basically, vertical angles form an X.</a:t>
            </a:r>
          </a:p>
          <a:p>
            <a:endParaRPr lang="en-US" sz="2400" dirty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Angles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012019" y="2126513"/>
            <a:ext cx="1852090" cy="1782982"/>
            <a:chOff x="2122714" y="2536372"/>
            <a:chExt cx="1317172" cy="1436917"/>
          </a:xfrm>
        </p:grpSpPr>
        <p:cxnSp>
          <p:nvCxnSpPr>
            <p:cNvPr id="5" name="Straight Arrow Connector 4"/>
            <p:cNvCxnSpPr/>
            <p:nvPr/>
          </p:nvCxnSpPr>
          <p:spPr>
            <a:xfrm rot="16200000" flipH="1">
              <a:off x="2084615" y="2628901"/>
              <a:ext cx="1426028" cy="1240969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2079171" y="2612574"/>
              <a:ext cx="1404258" cy="1317172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623456" y="2797628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0" y="3276600"/>
              <a:ext cx="381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>
                  <a:solidFill>
                    <a:srgbClr val="FF0000"/>
                  </a:solidFill>
                </a:rPr>
                <a:t>2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/>
              <p14:cNvContentPartPr/>
              <p14:nvPr/>
            </p14:nvContentPartPr>
            <p14:xfrm>
              <a:off x="4387680" y="2354760"/>
              <a:ext cx="6257880" cy="34128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79760" y="2346480"/>
                <a:ext cx="6275880" cy="342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79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76400"/>
            <a:ext cx="7772400" cy="1828800"/>
          </a:xfrm>
        </p:spPr>
        <p:txBody>
          <a:bodyPr/>
          <a:lstStyle/>
          <a:p>
            <a:pPr eaLnBrk="1" hangingPunct="1"/>
            <a:r>
              <a:rPr lang="en-US" dirty="0"/>
              <a:t>Interior Angles - angles on the inside </a:t>
            </a:r>
          </a:p>
          <a:p>
            <a:pPr eaLnBrk="1" hangingPunct="1"/>
            <a:r>
              <a:rPr lang="en-US" dirty="0"/>
              <a:t>Exterior Angles - angles formed by extending one side of the triangle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Angle Types</a:t>
            </a:r>
            <a:endParaRPr lang="en-US" dirty="0"/>
          </a:p>
        </p:txBody>
      </p:sp>
      <p:sp>
        <p:nvSpPr>
          <p:cNvPr id="19458" name="AutoShape 4"/>
          <p:cNvSpPr>
            <a:spLocks noChangeArrowheads="1"/>
          </p:cNvSpPr>
          <p:nvPr/>
        </p:nvSpPr>
        <p:spPr bwMode="auto">
          <a:xfrm>
            <a:off x="2514600" y="3505200"/>
            <a:ext cx="3352800" cy="1905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514600" y="5410200"/>
            <a:ext cx="69342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4191000" y="3810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>
            <a:off x="2971800" y="4953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876800" y="4876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601980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673369" y="456753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interior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11769" y="4343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exterior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443040" y="4442040"/>
              <a:ext cx="3067200" cy="1000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31160" y="4432320"/>
                <a:ext cx="3092400" cy="101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027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  <p:bldP spid="19461" grpId="0" animBg="1"/>
      <p:bldP spid="19465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ChangeArrowheads="1"/>
          </p:cNvSpPr>
          <p:nvPr/>
        </p:nvSpPr>
        <p:spPr bwMode="auto">
          <a:xfrm>
            <a:off x="2514600" y="2971800"/>
            <a:ext cx="3352800" cy="18288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828800"/>
            <a:ext cx="8839200" cy="17526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/>
              <a:t>An exterior angle of a triangle is equal to the sum of the two non-adjacent angles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Exterior Angle Theorem 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514600" y="4800600"/>
            <a:ext cx="693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1" y="3239870"/>
            <a:ext cx="2079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x+y</a:t>
            </a:r>
            <a:r>
              <a:rPr lang="en-US" sz="3600" dirty="0"/>
              <a:t> = w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4376384"/>
            <a:ext cx="871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z°</a:t>
            </a:r>
          </a:p>
        </p:txBody>
      </p:sp>
      <p:sp>
        <p:nvSpPr>
          <p:cNvPr id="8" name="Rectangle 7"/>
          <p:cNvSpPr/>
          <p:nvPr/>
        </p:nvSpPr>
        <p:spPr>
          <a:xfrm>
            <a:off x="2846696" y="4343400"/>
            <a:ext cx="810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y°</a:t>
            </a:r>
          </a:p>
        </p:txBody>
      </p:sp>
      <p:sp>
        <p:nvSpPr>
          <p:cNvPr id="9" name="Rectangle 8"/>
          <p:cNvSpPr/>
          <p:nvPr/>
        </p:nvSpPr>
        <p:spPr>
          <a:xfrm>
            <a:off x="4044288" y="3132160"/>
            <a:ext cx="832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x°</a:t>
            </a:r>
          </a:p>
        </p:txBody>
      </p:sp>
      <p:sp>
        <p:nvSpPr>
          <p:cNvPr id="10" name="Rectangle 9"/>
          <p:cNvSpPr/>
          <p:nvPr/>
        </p:nvSpPr>
        <p:spPr>
          <a:xfrm>
            <a:off x="5861712" y="4382072"/>
            <a:ext cx="920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w°</a:t>
            </a:r>
          </a:p>
        </p:txBody>
      </p:sp>
    </p:spTree>
    <p:extLst>
      <p:ext uri="{BB962C8B-B14F-4D97-AF65-F5344CB8AC3E}">
        <p14:creationId xmlns:p14="http://schemas.microsoft.com/office/powerpoint/2010/main" val="424341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2">
      <a:majorFont>
        <a:latin typeface="Lucida Sans Unicode"/>
        <a:ea typeface=""/>
        <a:cs typeface=""/>
      </a:majorFont>
      <a:minorFont>
        <a:latin typeface="Times New Roman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12700">
          <a:solidFill>
            <a:schemeClr val="tx1"/>
          </a:solidFill>
          <a:headEnd type="arrow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397</Words>
  <Application>Microsoft Office PowerPoint</Application>
  <PresentationFormat>Widescreen</PresentationFormat>
  <Paragraphs>143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ＭＳ Ｐゴシック</vt:lpstr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Unit 3</vt:lpstr>
      <vt:lpstr>Using a Protractor</vt:lpstr>
      <vt:lpstr>Classifying Angles</vt:lpstr>
      <vt:lpstr>Classifying Angles</vt:lpstr>
      <vt:lpstr>Triangle Sum Theorem</vt:lpstr>
      <vt:lpstr>Linear Pair</vt:lpstr>
      <vt:lpstr>Vertical Angles</vt:lpstr>
      <vt:lpstr>Angle Types</vt:lpstr>
      <vt:lpstr>Exterior Angle Theorem </vt:lpstr>
      <vt:lpstr>Right Triangle </vt:lpstr>
      <vt:lpstr>Example</vt:lpstr>
      <vt:lpstr>Example</vt:lpstr>
      <vt:lpstr>Perimeter and Area</vt:lpstr>
      <vt:lpstr>Perimeter and Circumference</vt:lpstr>
      <vt:lpstr>Examples</vt:lpstr>
      <vt:lpstr>Section 10-1</vt:lpstr>
      <vt:lpstr>Area of Rectangles and Squares</vt:lpstr>
      <vt:lpstr>Area of Rectangles and Squares</vt:lpstr>
      <vt:lpstr>Area of a Parallelograms</vt:lpstr>
      <vt:lpstr>Area of a Parallelograms</vt:lpstr>
      <vt:lpstr>Area of Triangles</vt:lpstr>
      <vt:lpstr>Area of Triangles</vt:lpstr>
      <vt:lpstr>Area of a Trapezoid</vt:lpstr>
      <vt:lpstr>Area of a Trapezoid</vt:lpstr>
      <vt:lpstr>Area and Circumference</vt:lpstr>
      <vt:lpstr>Area and Circumference</vt:lpstr>
      <vt:lpstr>Examples</vt:lpstr>
      <vt:lpstr>Area of a Regular Polygon</vt:lpstr>
      <vt:lpstr>Area of a Regular Polygon</vt:lpstr>
    </vt:vector>
  </TitlesOfParts>
  <Company>OPS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Shayette Wilson</dc:creator>
  <cp:lastModifiedBy>Shayette Wilson</cp:lastModifiedBy>
  <cp:revision>14</cp:revision>
  <cp:lastPrinted>2017-11-01T17:01:38Z</cp:lastPrinted>
  <dcterms:created xsi:type="dcterms:W3CDTF">2017-11-01T14:58:29Z</dcterms:created>
  <dcterms:modified xsi:type="dcterms:W3CDTF">2017-11-10T18:22:02Z</dcterms:modified>
</cp:coreProperties>
</file>