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8" r:id="rId4"/>
    <p:sldId id="280" r:id="rId5"/>
    <p:sldId id="281" r:id="rId6"/>
    <p:sldId id="263" r:id="rId7"/>
    <p:sldId id="282" r:id="rId8"/>
    <p:sldId id="262" r:id="rId9"/>
    <p:sldId id="270" r:id="rId10"/>
    <p:sldId id="275" r:id="rId11"/>
    <p:sldId id="272" r:id="rId12"/>
    <p:sldId id="273" r:id="rId13"/>
    <p:sldId id="259" r:id="rId14"/>
    <p:sldId id="274" r:id="rId15"/>
    <p:sldId id="278" r:id="rId16"/>
    <p:sldId id="277" r:id="rId17"/>
    <p:sldId id="276" r:id="rId18"/>
    <p:sldId id="260" r:id="rId19"/>
    <p:sldId id="261" r:id="rId20"/>
    <p:sldId id="279" r:id="rId21"/>
    <p:sldId id="264" r:id="rId2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06T14:59:41.554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92D050"/>
    </inkml:brush>
    <inkml:brush xml:id="br4">
      <inkml:brushProperty name="width" value="0.05292" units="cm"/>
      <inkml:brushProperty name="height" value="0.05292" units="cm"/>
      <inkml:brushProperty name="color" value="#00B050"/>
    </inkml:brush>
    <inkml:brush xml:id="br5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19851 8871 34 0,'-4'-3'17'0,"8"-10"-16"0,-4 13 18 15,7-3-15-15,-4 0 1 16,4 6 3-16,1 0 1 16,-1 7-11-16,-4 8 1 0,1 14 6 15,-1 12 0-15,-3 3-2 16,-3 3 1-16,-1 9-4 15,-3 1 0-15,0 0-2 16,0-10 0-16,0-3-2 16,0-3 0-16,0-10-8 15,3-9 1-15,11-15-2 16,4-10 0-16</inkml:trace>
  <inkml:trace contextRef="#ctx0" brushRef="#br0" timeOffset="720.2147">20309 8748 54 0,'22'-9'27'0,"-26"3"-58"16,4 6 55-16,0 0-20 15,0 3 0-15,-7 3 4 16,-4 4 0-16,-6 5-10 16,-8 7 0-16,-7 3 6 15,1 4 0-15,-8 2-3 16,-7 3 1-16,-3 4-3 16,-1-3 0-16,4 2 0 15,4 1 1-15,7-4-1 16,3-2 0-16,14-7 1 0,4-6 0 15,7-7 1-15,11 1 0 16,10-4 0-16,7-3 0 16,11-3 0-16,3 1 0 15,7-1 0-15,1 0 0 16,6 3 0-16,-3 4 1 16,3-1-1-16,-3 3 1 15,-4-2-2-15,1-1 1 16,3-2 0-16,0 2 0 0,-4-6-4 15,0 3 1-15,-7-6-8 16,-3-3 1-16,3 0-6 16,-3 0 1-16</inkml:trace>
  <inkml:trace contextRef="#ctx0" brushRef="#br0" timeOffset="6440.3309">21474 8592 1 0,'3'-13'0'0</inkml:trace>
  <inkml:trace contextRef="#ctx0" brushRef="#br0" timeOffset="6904.7504">21512 8567 30 0,'4'-10'15'0,"-1"1"-10"16,-3 9 16-16,0 0-17 16,0 0 0-16,0 0 2 15,-3 0 0-15,-1 3-8 16,-3 6 0-16,-3 1 5 15,-4 5 1-15,-4-2-2 16,-10 6 1-16,0 6-2 16,-4-6 0-16,-3 3 0 15,-1 3 1-15,-3 3-1 16,1-3 1-16,-1-3-2 16,4-3 1-16,-1 0-1 15,5-1 1-15,2-2-1 16,5-3 1-16,6-1-1 0,4-2 1 15,3-1-1-15,4 0 1 16,4-2 0-16,3-1 0 16,3 0 0-16,8 4 1 15,-1-4-1-15,5 3 0 16,-1-2 0-16,3 2 1 16,1 0-1-16,3 1 0 15,4-1 1-15,-1 1 0 16,5-1 0-16,2 0 0 0,5 1-1 15,3-1 1-15,-1 4-1 16,1-1 0-16,3 1-1 16,4-1 1-16,4 1-3 15,-8 0 1-15,-3-1-5 16,-7 1 0-16,-4-7-10 16,-3 3 1-16,-4 1-2 15,-11-4 0-15</inkml:trace>
  <inkml:trace contextRef="#ctx0" brushRef="#br0" timeOffset="9277.4049">21752 8905 35 0,'4'3'17'0,"10"1"-13"15,-11-4 17-15,5 0-18 16,2 0 0-16,8-4 1 16,3-2 1-16,0 3-7 15,4 0 1-15,-1 0 2 16,1-4 1-16,7 1-6 16,-4 0 1-16,4 0-9 15,0 6 0-15</inkml:trace>
  <inkml:trace contextRef="#ctx0" brushRef="#br0" timeOffset="9788.5123">22313 8601 18 0,'-7'3'9'0,"4"10"0"0,3-10 5 0,0 3-8 15,0-3 1-15,0 7 0 16,0-4 0-16,0 7-10 15,0 2 0-15,0 1 6 16,0 6 1-16,0 3-4 16,0-3 1-16,0 0-1 15,-4-3 0-15,1-1 0 16,-4 1 0-16,-1 0-1 16,1 0 1-16,0-3 0 15,0-1 0-15,0-2 0 16,4-4 0-16,3 1 0 15,3-4 1-15,4-3 0 16,4-3 0-16,3 0 0 16,4-3 0-16,3 0-1 15,7 0 1-15,0-7-2 16,4 4 1-16,3 0-3 0,-3-1 0 16,0 1-6-16,0 0 0 15,-1 3-2-15,5 0 1 16</inkml:trace>
  <inkml:trace contextRef="#ctx0" brushRef="#br0" timeOffset="10118.0215">22585 8513 55 0,'-7'-6'27'0,"-4"0"-57"16,11 6 59-16,0-3-23 16,0 3 0-16,0 0 3 15,0 0 0-15,4 3-11 16,-1 3 0-16,1 16 8 16,3 6 0-16,-4 7-2 15,1 9 0-15,-4 6-2 16,0 3 0-16,3 4-1 15,-3 2 1-15,0 1-3 16,4-1 0-16,-4-2-5 16,0-4 1-16,0-9-9 15,0-3 0-15,3-7-3 16,5 4 1-16</inkml:trace>
  <inkml:trace contextRef="#ctx0" brushRef="#br1" timeOffset="14996.4102">19703 9874 28 0,'-4'0'14'0,"15"13"-6"16,-8-13 14-16,4 0-19 0,4 0 0 16,3-3 1-16,0 3 0 15,7 0-6-15,4 0 1 16,3-3 3-16,7-1 1 16,4-2-3-16,4 0 1 15,-1 0-1-15,0-1 0 16,4 1 0-16,-4 0 0 15,1-1-1-15,-4 7 0 16,-8-3 0-16,-2-3 0 16,-8 3 0-16,-4 3 0 0,-3 0 0 15,-6 3 1-15,-5 3 1 16,-6 4 0-16,-5 2 1 16,-2 7 0-16,-1 6 1 15,-3 0 0-15,-3 4 1 16,-1 2 0-16,0 3-1 15,1 4 1-15,-1 3-1 16,4 3 0-16,3-4-2 16,4-2 1-16,0-3-5 15,7-7 0-15,4-9-12 16,-1-1 1-16</inkml:trace>
  <inkml:trace contextRef="#ctx0" brushRef="#br1" timeOffset="17128.6617">21318 9746 33 0,'14'-7'16'0,"-14"4"-21"0,4 0 15 16,0-3-6-16,-1 0 0 0,1-1 4 15,-4 7 1-15,0 0-11 16,0 0 1-16,0 0 5 15,-7 7 1-15,-4 2-2 16,-3 0 0-16,-7 4-2 16,-4 3 0-16,-3 2-1 15,-4 1 1-15,-7 6 0 16,-3 0 0-16,0 4-1 16,3-7 1-16,-4 3-1 15,1 0 1-15,0-3 0 16,10 0 0-16,4-7-1 15,3-2 1-15,7-1 0 16,4-2 0-16,7-4 0 16,7 0 0-16,11-2-1 15,3-4 1-15,4 0 0 16,-1-4 0-16,8-2-1 16,7 0 1-16,6 3-1 0,1-4 1 15,0 4 0-15,0 0 0 16,-4 3-1-16,-3 0 1 15,3 3-1-15,-7 0 0 16,1 1-1-16,-5-1 0 16,-2 0-4-16,-1 0 0 15,-7 0-6-15,0 0 0 16,0 0-3-16,-3 7 0 16</inkml:trace>
  <inkml:trace contextRef="#ctx0" brushRef="#br1" timeOffset="17548.9878">20810 10439 49 0,'0'-3'24'0,"4"-7"-45"16,-4 13 49-16,0-3-24 15,7 3 1-15,0-3 3 0,4-3 0 16,3 3-10-16,3-3 0 15,5-3 7-15,9-4 0 16,8 4-2-16,3 0 0 16,1-3-3-16,-1-1 1 15,7 7-1-15,1 0 1 16,-1 0-3-16,-3 3 1 16,-4 3-3-16,-6 0 0 0,-5-3-5 15,-6 3 1-15,-4 0-7 16,0 4 1-16</inkml:trace>
  <inkml:trace contextRef="#ctx0" brushRef="#br1" timeOffset="18689.1527">22659 9714 19 0,'0'3'9'0,"-4"-24"13"16,4 21 7-16,0 0-20 0,0-7 0 15,-3 4 1-15,-1 3 1 16,-3 6-15-16,-7 10 1 16,-7 6 10-16,-7 6 0 15,-7 10-5-15,-8 6 0 16,1 3-1-16,-8 3 1 16,1-3-2-16,-4 0 1 15,4-3-4-15,3-6 1 16,7-1-6-16,7-9 1 0,4-6-10 15,7-9 1-15</inkml:trace>
  <inkml:trace contextRef="#ctx0" brushRef="#br1" timeOffset="19019.1903">22243 9652 44 0,'3'-10'22'0,"11"29"-29"16,-7-13 33-16,0 7-17 15,4-1 1-15,0 10 2 16,-1 7 1-16,4 5-18 0,4 10 0 15,3 3 11-15,0 0 1 16,4 0-5-16,0-6 0 16,3 6-2-16,-3 0 1 15,-1 0-3-15,1-6 0 16,0-7-8-16,-1-2 1 16,1-4-9-16,-4-3 1 15</inkml:trace>
  <inkml:trace contextRef="#ctx0" brushRef="#br2" timeOffset="25956.4326">19830 11314 25 0,'-4'12'12'0,"1"-34"-9"0,3 22 12 15,0 0-9-15,0 0 0 16,0 3 2-16,3 0 0 15,-3 13-10-15,4 0 1 16,-1 6 7-16,1 6 0 0,-1 3-3 16,-3 10 0-16,0-3-1 15,0-4 0-15,0 1-1 16,0-1 0-16,0 1-1 16,0-7 0-16,0-6-2 15,0-6 1-15,0-7-1 16,0-6 0-16,0-6-1 15,0-10 0-15,0 1 0 16,4-10 1-16,-1-3 0 16,1-10 0-16,3 4 1 15,-4-7 0-15,4 1 1 16,1-4 0-16,2 3 1 16,4 1 0-16,7-1 1 15,4 0 0-15,0 4 1 16,-1 6 0-16,1 6 0 15,-4 6 0-15,0 10 0 16,-3 6 1-16,0 9-1 16,-4 10 0-16,4 9-1 15,3 7 0-15,-4 9 0 0,-3-4 1 16,1-2-2-16,-1 0 1 16,0-1-2-16,-4 1 1 15,-3-4-1-15,4-2 0 16,-7-4-5-16,-1-9 0 15,1-3-8-15,-1-7 0 16,4-3-3-16,0-12 1 0</inkml:trace>
  <inkml:trace contextRef="#ctx0" brushRef="#br2" timeOffset="27127.0979">20775 11116 35 0,'4'3'17'0,"13"0"-17"0,-17-3 31 0,11 0-29 15,3 0 0-15,4 0 0 16,-1 0 1-16,4 7-4 16,4-4 0-16,3 3 2 15,8 0 0-15,-5 1-1 16,1 2 1-16,3 0-1 15,-3 1 0-15,-4-1 0 16,1 1 0-16,2-1 0 16,-2 0 0-16,-1-2 0 15,0-1 0-15,-3 0 0 16,-4 0 0-16,-4 1 0 16,-2-4 1-16,-5 0 0 15,1 0 1-15,-4-3 0 16,-4 3 0-16,-3-3 0 15,0 0 1-15,-3 0-1 16,-4 3 0-16,-4 1-1 16,-6-1 0-16,-1 3-1 15,-3-3 1-15,-4 6-1 16,-7 1 1-16,-3-1-1 0,-4 7 1 16,-3-3-1-16,0-1 1 15,3 1-1-15,0-4 0 16,0 0 0-16,0 4 1 15,11-7-2-15,3 1 1 16,4 5-1-16,7-3 0 16,0 1-3-16,7-7 1 15,7 3-7-15,3-3 1 0,8 1-5 16,10-4 0-16</inkml:trace>
  <inkml:trace contextRef="#ctx0" brushRef="#br2" timeOffset="29259.2993">20779 11768 15 0,'-18'0'7'0,"7"-3"10"0,11 3 2 15,0 0-12-15,4-6 0 0,3 0 5 16,0-1 0-16,4 1-14 15,3 0 1-15,3 0 10 16,1-1 1-16,0 4-4 16,-1-3 0-16,4 3-2 15,8-4 0-15,6 1-1 16,4 0 0-16,3 0-2 16,4 2 1-16,3 1-1 15,8 0 1-15,-1 0-1 16,-3-3 0-16,0 6-1 15,0-3 0-15,0 0 0 16,-4 3 0-16,-6 0-2 16,-5 0 0-16,-6 0-3 15,-4 0 0-15,-3-4-7 16,-7 4 1-16,-4 0-8 16,-4 0 1-16</inkml:trace>
  <inkml:trace contextRef="#ctx0" brushRef="#br2" timeOffset="30237.0583">22634 11000 23 0,'-17'-13'11'0,"-5"10"2"0,19-3 10 16,-8 0-17-16,-3 0 1 15,0-1 0-15,-7 4 0 16,-4-3-10-16,1 6 0 15,-8 0 7-15,-3 3 0 0,3 3-3 16,-4 4 0-16,-2 5 0 16,-1 4 0-16,-3 3-1 15,3 0 1-15,3 6 0 16,5 4 0-16,6-1 0 16,4-3 0-16,7 0 0 15,7-2 0-15,7-5-1 16,14-5 0-16,10-3-2 15,8-7 1-15,7-6-2 16,3 0 0-16,8-6-1 16,-1-7 1-16,1-3 0 15,-8-5 1-15,-3-1 0 16,-4 3 0-16,-10 0 2 16,-8 0 0-16,-3 0 0 15,-3 0 1-15,-4 1 0 0,-7 2 1 16,0 0 0-16,0 7 1 15,0 3 0-15,0-1 0 16,0 1 1-16,0 6 0 16,0 0 0-16,4 3 1 15,3-3-1-15,0 10 0 16,0 5 0-16,0 4 1 16,0 12-1-16,0 7 0 15,0 6-1-15,4 3 1 16,-4 6-2-16,0 1 1 0,-4-1-2 15,1 0 0-15,-4-9-4 16,0 0 0-16,-4-3-11 16,1-7 0-16,3-2-6 15,3-13 1-15</inkml:trace>
  <inkml:trace contextRef="#ctx0" brushRef="#br3" timeOffset="36810.2627">19932 12772 31 0,'-7'-3'15'0,"-4"-1"-18"16,11 4 16-16,0 0-9 16,0-6 1-16,4-6 2 15,-1-1 0-15,4-6-9 16,8-3 1-16,-1-3 8 15,3-6 0-15,4 6-2 16,4 0 0-16,0 0-1 16,0 9 1-16,-1 0-2 15,1 13 1-15,0 3-2 16,-1 10 0-16,-3 5-1 16,-3 10 0-16,-4 4 0 15,-7 5 0-15,-3 7-1 16,-8 6 1-16,-6 0-1 15,-8 9 0-15,-3 1-1 0,-7-7 1 16,-4 3-2-16,-3-6 0 16,-1-9-2-16,1-4 1 15,3-12-2-15,4-9 1 16,0-7 1-16,10-12 0 16,4-4 1-16,4-2 1 15,10-13 3-15,7 0 0 16,10 0 0-16,8 0 1 15,7 0 0-15,-1-1 1 0,1 4-1 16,0 7 1-16,0 5-2 16,3 4 1-16,-3 6-1 15,-1 3 1-15,-6 10-2 16,-4 2 0-16,1 4-2 16,-5 3 1-16,1-6-5 15,-4 0 1-15,4-1-6 16,-1-5 1-16,1-1-7 15,7 0 0-15</inkml:trace>
  <inkml:trace contextRef="#ctx0" brushRef="#br3" timeOffset="37755.5313">20959 12511 48 0,'-4'0'24'0,"8"10"-38"0,-1-10 42 16,4 0-24-16,0 0 1 15,7 0 2-15,4 3 0 16,7 0-9-16,3 0 0 16,7 0 6-16,4 4 0 15,3-4-3-15,4 0 1 16,0 0-2-16,0 3 1 15,-4-6-1-15,-3 3 0 16,-4 1 0-16,1-1 0 0,-8 3 0 16,-4-3 0-16,-2-3 0 15,-5 3 0-15,-3-3 0 16,-3 7 0-16,-4-4-1 16,-3 3 1-16,-1-3 0 15,-3 0 1-15,0 0-1 16,-3 1 0-16,-1 2 0 15,-3 0 1-15,0 3 0 16,-4 1 0-16,-6 2-1 16,-1 4 1-16,0 6 0 15,-10-6 0-15,0 3-1 16,-11-1 1-16,4 4 0 16,0 3 0-16,-4 4 0 15,-4-4 0-15,1-3-1 16,0 3 1-16,-1 0-1 15,1-3 0-15,7 0 0 16,3 0 1-16,7 0-2 16,4-7 1-16,7-8-3 0,4 2 0 15,6-6-4-15,4-6 0 16,7 0-9-16,4-3 0 16</inkml:trace>
  <inkml:trace contextRef="#ctx0" brushRef="#br3" timeOffset="38717.2592">21975 12565 50 0,'0'-10'25'0,"-8"-5"-38"0,8 8 41 0,4 1-23 15,-4 6 0-15,0-6 3 16,4 9 0-16,-4-3-10 16,3 9 0-16,1 7 7 15,-1 6 1-15,1 9-3 16,-4 7 1-16,0 12-2 15,0 7 0-15,3 8-1 16,1 1 0-16,-1-3-1 16,-3 0 0-16,4-4 0 15,-4-2 0-15,0-10 0 16,0-6 0-16,0-7-2 16,0-6 1-16,0-9-2 15,0-6 1 1,3-32-3-1,-3-12 0-15,0-7-1 16,-3-12 1-16,-1 0 1 16,1-10 0-16,-4 4 1 0,3-1 0 15,1-3 3-15,-1 4 0 16,8-4 0-16,3 4 1 16,3 3 1-16,8-1 1 15,7 10 0-15,6 7 0 16,8-1 1-16,3 10 0 15,-3 3-1-15,4 6 1 16,-1 10-2-16,-3 2 1 16,-4 7-1-16,-3 7 0 15,-11 8-1-15,-3 7 1 0,-11 10-1 16,-7 8 1-16,-4 1 0 16,-3 0 0-16,-4-3-2 15,-3-7 0-15,-3 0-2 16,-4-2 1-16,-4-4-4 15,-3-7 0-15,-4-2-6 16,-3-10 1-16,-1-2-7 16,5-4 0-16</inkml:trace>
  <inkml:trace contextRef="#ctx0" brushRef="#br4" timeOffset="46373.621">19893 13995 33 0,'-7'-7'16'0,"7"7"-20"0,0 0 17 16,0 0-7-16,0 0 1 16,0 0 3-16,0 4 1 0,0 2-13 15,0 10 0-15,4-1 9 16,-4 7 1-16,3 16-4 15,1 9 1-15,-1 6-2 16,1-12 0-16,3 12-2 16,-4 7 0-16,4-7 0 15,-3-6 0-15,3-3-1 16,0-6 0-16,-3-7-2 16,-1-9 1-16,1-6-2 15,-4-7 0-15,0-9-1 16,0-16 0-16,0-2 0 15,0-8 1-15,0-2 1 16,0 0 1-16,0 0 1 16,3-4 0-16,4 1 2 15,4 0 0-15,6-1 0 16,5 1 0-16,2 0 1 16,8 2 0-16,0 4 0 0,3 3 0 15,4 4-1-15,-4 5 1 16,0 7-1-16,-3 6 1 15,-4 6-2-15,1 7 0 16,-5 2 0-16,-3 4 1 16,-3 6-1-16,-7 3 1 15,-1 10-1-15,-3-4 0 16,-3 4-1-16,-4 3 1 0,-4-3-1 16,-3-4 1-16,-3-3-2 15,-1-2 1-15,-7-4-3 16,-3-7 1-16,-14 1-3 15,-4-12 0-15,0-4 0 16,-6 0 0-16,-1-3 0 16,-7 0 0-16,3-3-3 15,5 0 1-15,9-4-5 16,8 1 0-16</inkml:trace>
  <inkml:trace contextRef="#ctx0" brushRef="#br4" timeOffset="49961.8654">20884 14653 37 0,'-21'-6'18'0,"14"12"-33"0,4-9 28 0,-1 3-7 16,1 0 1-16,3 3 4 16,0-3 0-16,7 0-13 15,3-6 0-15,1 6 10 16,7-3 0-16,-1-3-2 15,8 2 0-15,10 4-2 16,0-3 0-16,4 0-1 16,0 0 0-16,3 3-2 15,4-3 1-15,7 0-2 16,-3 0 1-16,-1-4-1 16,0 4 1-16,1-3-2 15,-1-4 1-15,-7 7-2 16,-3-3 1-16,-4 3-2 15,-6 0 0-15,-8 0-4 16,-3 0 0-16,-4-1-9 16,-4-2 0-16</inkml:trace>
  <inkml:trace contextRef="#ctx0" brushRef="#br4" timeOffset="50953.4943">21975 14249 47 0,'3'3'23'0,"-6"-3"-31"0,3 0 37 16,0 0-25-16,7-3 1 15,-4 0 1-15,4 3 1 0,4-4-10 16,3 4 1-16,0-3 5 16,4-3 0-16,3 6-3 15,3-3 0-15,5-3-4 16,-1-1 0-16,0 4-5 15,0-3 1-15,1-3-6 16,2 2 0-16</inkml:trace>
  <inkml:trace contextRef="#ctx0" brushRef="#br4" timeOffset="51808.7901">22479 13992 52 0,'-11'-4'26'0,"8"-5"-50"16,3 9 49-16,0 0-22 15,3-6 1-15,4-1 2 16,8-2 1-16,-1 0-9 16,7-4 1-16,7 1 6 15,4 2 0-15,10-2-2 16,-10 2 0-16,10 4-1 15,-3 0 0-15,-7 6 0 16,-4 3 0-16,-3 3-2 16,-4 3 0-16,-11 4-1 15,-2 3 1-15,-8 3-2 16,-8 2 1-16,-6-2-1 16,-7 6 1-16,-7-3 0 0,-4 0 0 15,4-3-1-15,0 0 1 16,3-3 0-16,7-4 1 15,4-2-1-15,4-4 0 16,6-6 0-16,11 0 0 16,7-3 0-16,8-4 0 15,2 1 0-15,4 0 0 16,1 6 1-16,-1 0 0 0,-3 9 1 16,-1 1 0-16,5 2 1 15,-8 1 0-15,-7 6-1 16,-4-1 1-16,1 4 0 15,-7 0 1-15,-8-3-2 16,-3 9 1-16,-7 1-1 16,-4-4 0-16,-7-7-1 15,-10 1 1-15,-4 0-1 16,-3 0 0-16,3-3-2 16,0-4 1-16,-3-2-5 15,0-4 1-15,3-3-10 16,4-6 1-16,6-3-1 15,-6-4 0-15</inkml:trace>
  <inkml:trace contextRef="#ctx0" brushRef="#br4" timeOffset="55367.037">20899 13891 38 0,'-7'-3'19'0,"7"-9"-13"16,0 12 20-16,0 0-20 15,0 0 1-15,3 0 2 16,1 0 1-16,6 0-13 16,4 3 1-16,7 0 8 0,4-3 0 15,3 3-3-15,8 0 0 16,-1 3-2-16,0 4 1 16,8-1-2-16,-1 1 1 15,0 2-1-15,1-2 1 16,-8 2-1-16,-3-3 0 15,-4 1 0-15,-4-1 0 0,-2 1 0 16,-5-1 0 0,1-3 0-16,-4 1 0 0,-3-1 0 15,-4-3 1-15,0 0-1 16,0 0 1-16,0 0-1 16,-4 1 1-16,1-1-1 15,-4 0 1-15,0 0 0 16,0 0 0-16,-4 0-1 15,1 0 1-15,-1 1 0 16,-3-1 0-16,0 3 0 16,0 0 0-16,-3 7 0 15,-8 2 0-15,-7 4 0 16,1 0 0-16,-1 0-1 16,-3 0 1-16,-1 0-1 15,1 2 1-15,0-2-1 16,0-3 0-16,-1-3 0 15,1-1 0-15,0 1-2 16,3-1 1-16,1-6-4 16,2 1 0-16,5-1-7 15,3-3 1-15,3 3-9 0,4 1 1 16</inkml:trace>
  <inkml:trace contextRef="#ctx0" brushRef="#br5" timeOffset="63232.7558">19992 15443 42 0,'-7'-15'21'0,"7"5"-4"15,0 13 22-15,0-3-35 16,-4 4 0-16,-3-1 2 15,0 9 1-15,0 7-8 16,-3 3 0-16,-1 16 5 16,-7 2 1-16,4 4-3 15,4 7 1-15,3 2-2 16,0 0 1-16,3 4-2 16,1-1 1-16,3-6-1 15,7-3 1-15,3 0-1 16,8-3 0-16,10 0-1 15,0-9 1-15,4-7-2 16,3-9 1-16,8-7-2 16,2-6 1-16,1-12-1 15,-3-6 0-15,-1-7 0 16,0-3 0-16,-3-6 0 0,-4-7 0 16,-3 1 0-16,-7-4 0 15,-4 0 1-15,-10 1 0 16,-4-4 0-16,-7 3 1 15,-4 7 1-15,-3 3 0 16,-4 0 1-16,-3 6 1 16,0 6 0-16,-3 3 0 15,3 4 0-15,-8 6 0 0,1 3-1 16,-4 3 1-16,-3 3 0 16,0 13 1-16,3 6 1 15,4 0 0-15,4 10-1 16,2-4 1-16,8 0-1 15,7 7 1-15,0 0-5 16,7-4 1-16,4-2-9 16,7-7 1-16,3-7-12 15,7-2 0-15</inkml:trace>
  <inkml:trace contextRef="#ctx0" brushRef="#br5" timeOffset="64269.0876">21551 15352 15 0,'7'-6'7'0,"-7"12"14"0,0-6-11 15,0-6-4-15,0 6 1 16,-3 3 3-16,-1 0 0 16,-3 1-12-16,-3 5 0 0,-5 0 9 15,1 4 1-15,-3 3-4 16,-8 6 1-16,-7 3-2 15,-3 0 1-15,-4 6-2 16,-3-3 1-16,-4 4-1 16,-3-1 1-16,-1-3-1 15,1-3 0-15,6 0 1 16,5 7 0-16,6-7 0 16,7-6 0-16,8-4-1 15,2-2 1-15,5 3-1 16,-1-4 0-16,8-2-2 15,6-1 1-15,8-3-1 16,-4 1 1-16,4-1-1 16,3-3 0-16,3 0 0 15,4 0 0-15,1-3 0 16,2 3 0-16,5 0 0 16,-1 4 1-16,7-4-1 15,0 3 0-15,4 4-1 0,0-4 1 16,0 3 0-16,-8 1 0 15,1-1 0-15,-4 4 0 16,-3-1 0-16,-4 1 0 16,4-4-1-16,-7 1 1 15,-1-4-4-15,1 0 1 16,0-3-5-16,-4 0 0 16,0-3-11-16,-4 0 1 15</inkml:trace>
  <inkml:trace contextRef="#ctx0" brushRef="#br5" timeOffset="72871.4898">21992 15556 28 0,'-7'-3'14'0,"7"-31"-3"0,0 34 14 16,-3-7-18-16,3 7 0 0,0-6 4 16,0 6 1-16,3 6-14 15,1 1 0-15,3 2 11 16,0 7 0-16,3 9-4 16,4 6 0-16,1 4-2 15,6-1 0 1,18 20-2-1,-4-7 0-15,-3-4-3 16,-4-11 0-16,-4-7 0 16,-2-9 0-16,-5-4-1 15,1-6 0-15,0-2 1 16,-4-11 1-16,-4-5 0 16,1-13 1-16,-4-4 1 15,-4-2 0-15,1-7 1 16,-1 1 1-16,5-1-1 15,-1 7 1-15,3-4 0 0,-3 7 1 16,4 0-1 0,3 12 0-16,4 4-1 0,-1 2 1 15,8 13-2-15,-4 1 1 16,0 8-2-16,4 7 1 16,3 6-1-16,0 3 0 15,4 4-1-15,0-4 1 16,-4 6-1-16,0 1 0 15,-3-4-1-15,0 0 0 16,-4-9 0-16,-3-3 0 0,-4-6 0 16,0-4 1-1,-4-3 0-15,1-6 0 0,-1-9 1 16,-2-7 1-16,-1-2 0 16,3-4 1-16,1-10 1 15,-1 1 0-15,1-4 0 16,0 1 1-16,3-1-1 15,3 1 0-15,-3-1-2 16,-7 4 1-16,4 0-4 16,0 6 1-16,-4 0-7 15,0 9 1-15,0 3-15 16,0 7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06T16:58:32.675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brush xml:id="br2">
      <inkml:brushProperty name="width" value="0.05292" units="cm"/>
      <inkml:brushProperty name="height" value="0.05292" units="cm"/>
      <inkml:brushProperty name="color" value="#0070C0"/>
    </inkml:brush>
    <inkml:brush xml:id="br3">
      <inkml:brushProperty name="width" value="0.05292" units="cm"/>
      <inkml:brushProperty name="height" value="0.05292" units="cm"/>
      <inkml:brushProperty name="color" value="#00B0F0"/>
    </inkml:brush>
    <inkml:brush xml:id="br4">
      <inkml:brushProperty name="width" value="0.05292" units="cm"/>
      <inkml:brushProperty name="height" value="0.05292" units="cm"/>
      <inkml:brushProperty name="color" value="#00B050"/>
    </inkml:brush>
    <inkml:brush xml:id="br5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16379 8833 19 0,'-14'-19'9'0,"7"10"6"0,4 3 9 16,-1-4-18-16,4 4 0 16,0-3 3-16,0 2 1 15,-3 1-13-15,3 3 1 16,0 3 7-16,7 6 1 16,0 13-3-16,0 3 1 15,3 12-2-15,5 10 0 0,-5 19-1 16,8-3 1-1,-1 5-1-15,-2-2 0 0,-5 0-1 16,1-7 0-16,-4-9-1 16,-4-6 1-16,1-6-2 15,-4-10 1-15,-4-6-1 16,-3-10 0-16,-3-9 0 16,-4-16 1-16,-1-12-1 15,-6-6 0-15,4-10 2 16,-5-10 0-16,5-5 1 15,3-4 0-15,0 0 1 16,3-3 1-16,8 1 0 16,6-4 0-16,8 3 0 15,6 0 1-15,8 6-2 16,3 7 1-16,11 9-1 16,3 10 1-16,8 5-1 15,3 14 1-15,-4 12-2 16,0 9 1-16,1 16-1 15,-8 6 1-15,-10 7-1 0,-4 5 0 16,-14 11-1-16,-14-8 1 16,-7 4-1-16,-14 0 1 15,-18 1-1-15,-10-11 0 16,-4 1-2-16,-4-10 0 16,1-6-1-16,3-10 0 15,7-5-3-15,7-1 1 0,4-6-5 16,14-6 0-16,14-4-7 15,14-2 1-15</inkml:trace>
  <inkml:trace contextRef="#ctx0" brushRef="#br0" timeOffset="721.6934">17614 8620 57 0,'0'3'28'0,"11"-6"-37"0,-4 6 49 15,0 3-36 1,0 10 0-16,0 6 1 0,4 9 1 16,-1 7-8-16,1 3 0 15,-1 6 4-15,1 0 1 16,0-6-6-16,-4-1 0 16,0-5-9-16,-4-13 1 15,1-10-7-15,-4-12 1 16</inkml:trace>
  <inkml:trace contextRef="#ctx0" brushRef="#br0" timeOffset="885.8424">17466 8538 56 0,'-14'-15'28'0,"14"-7"-51"15,3 15 51-15,5 1-31 16,-1 3 0-16,7 0-10 15,7 3 1-15,4 0 8 16,6 0 1-16</inkml:trace>
  <inkml:trace contextRef="#ctx0" brushRef="#br0" timeOffset="1305.9009">18101 8444 67 0,'-25'-3'33'0,"-24"6"-60"0,38-3 70 16,-6 0-40-16,-1 3 0 15,0 4 0-15,1-1 1 16,-1 0-7-16,1 1 1 16,2 2 2-16,1 0 1 15,7 1-4-15,4-1 1 16,3 4-1-16,3-1 1 15,8 1 0-15,3-1 1 0,7 1 1 16,11-1 0-16,-4 1 2 16,4 6 0-16,3 6 1 15,-7-3 0-15,1 6 0 16,-5 7 0-16,-3-7 0 16,-3 0 0-16,-7 3-1 15,-11 1 1-15,-7-1-1 16,-8 0 0-16,-6-2-3 15,-10-7 0-15,-5-4-5 16,-3-5 0-16,-3-1-5 16,3-5 1-16,4-7-5 15,7-7 1-15,10-2-2 16,15-7 0-16</inkml:trace>
  <inkml:trace contextRef="#ctx0" brushRef="#br0" timeOffset="1636.1605">18733 8347 63 0,'-15'-16'31'0,"19"13"-52"0,-1 3 68 0,-3 0-44 16,8 3 0-16,2 16 3 15,1 6 1-15,3 7-9 16,3 12 1-16,1 9 4 16,0 0 0-16,-1 4-3 15,-3-1 0-15,-3-6-6 16,0-3 0-16,-4-3-7 15,0-6 1-15,-4-7-6 16,1-6 0-16</inkml:trace>
  <inkml:trace contextRef="#ctx0" brushRef="#br0" timeOffset="2086.5503">18845 8730 42 0,'7'-13'21'0,"39"7"-28"16,-32 0 36-16,15-1-28 0,2 4 0 15,8-3 0-15,0 0 0 16,10-1-2-16,-3 1 0 16,0 0 1-16,0-4 0 15,-7 1-1-15,-4 0 0 16,-7-7 0-16,-3 0 1 15,-7 4 0-15,-8-4 0 16,-6-3 1-16,-4 7 1 0,-7-4 1 16,-4 0 1-16,-7 4-1 15,1-1 1-15,-4 4 0 16,-1-1 0-16,1 7-1 16,0 3 1-16,-4 3-2 15,-3 4 1-15,4 5-1 16,-5 7 0-16,5 9 0 15,2 4 0-15,5 2-1 16,3 13 1-16,3 0-2 16,4-3 0-16,11 0-2 15,6-3 1-15,15-7-6 16,7-9 1-16,6-9-9 16,8-13 0-16,11-3-1 15,-1-9 1-15</inkml:trace>
  <inkml:trace contextRef="#ctx0" brushRef="#br0" timeOffset="2508.1286">19808 8604 55 0,'-10'-19'27'0,"-1"-9"-48"0,8 16 56 16,-4 2-30-16,0-2 0 15,-4-1 3-15,-3 1 0 16,-4-1-11-16,-3 4 1 15,-4 2 6-15,1 4 0 16,-1 3-3-16,-3 3 1 0,0 1-2 16,-1-1 0-16,5 0 0 15,3 0 0-15,6-3-1 16,5 0 1-16,6 6-1 16,11 0 1-16,8 4 0 15,2-4 0-15,4 4 0 16,8 2 0-16,2 4 1 15,1 3 0-15,0 3 0 16,0 3 1-16,-4 0 0 16,-4 0 0-16,-2 3 0 15,-8 3 1-15,-4 1-2 16,-6-4 0-16,-8 0-1 16,-6 0 0-16,-8-2-4 15,-7-8 0-15,-3-2-4 16,3-7 1-16,1-5-5 15,-1-8 1-15,4-2-6 16,3-3 1-16</inkml:trace>
  <inkml:trace contextRef="#ctx0" brushRef="#br0" timeOffset="2914.2183">20211 8557 15 0,'42'-15'7'0,"-17"-11"7"0,-22 23 1 16,-3 3-9-16,0-9 0 16,-7 6 3-16,-7-4 0 0,-11 4-11 15,1 0 1-15,-1 3 8 16,-7 0 0-16,-3 0-3 16,0 0 1-16,-1 3-2 15,1 4 0-15,3-1-1 16,8 0 0-16,-1 4 0 15,14 2 0-15,8 1-1 16,10-1 1-16,14 4-1 16,7 0 1-16,1 2-2 15,2-2 1-15,8 6-1 16,0-3 0-16,0 6 0 16,-4 3 1-16,-3 3-1 15,-8-2 1-15,-9-1 0 16,-12 3 1-16,-10 1-1 15,-11-7 0-15,-3 0-2 16,-4-3 1-16,-3-10-7 16,-3-9 0-16,-1-9-10 0,4-6 1 15</inkml:trace>
  <inkml:trace contextRef="#ctx0" brushRef="#br0" timeOffset="3216.3475">20726 8714 45 0,'0'-3'22'0,"42"0"-23"0,-24-4 33 0,10 1-29 16,7 0 0-16,8-7 0 16,13 4 0-16,-3-4-7 15,0 4 1-15,3 0 0 16,-3-1 0-16,0 7-8 16,-4 3 1-16,-6-3-4 15,-4 6 1-15</inkml:trace>
  <inkml:trace contextRef="#ctx0" brushRef="#br0" timeOffset="3468.599">20895 8350 46 0,'-25'-6'23'0,"11"12"-25"0,14-6 45 15,0 7-40-15,4 5 1 16,3 10 1-16,3 6 0 16,5 13-7-16,2 3 0 0,4 3 4 15,8 3 1-15,-1 7-6 16,0-10 1-16,0-7-8 16,-3-5 0-16,-4-10-6 15,-3-3 0-15</inkml:trace>
  <inkml:trace contextRef="#ctx0" brushRef="#br0" timeOffset="3903.8386">21082 8269 60 0,'-4'0'30'0,"19"22"-46"15,-5-13 56-15,1 10-38 16,3 12 1-16,4 1 0 16,-1 15 0-16,4 6-5 0,4-3 1 15,-4 0 1-15,-3 4 1 16,-1-14-5-16,-6 1 1 16,-4-10-3-16,-3-5 1 15,-1-11-1-15,-3-5 1 16,0-17 0-16,0-5 1 15,-3-7 3-15,3-6 0 16,3-3 4-16,4-7 0 16,4-2 1-16,3-1 1 15,4 7 0-15,3-1 0 16,0 7-1-16,4 6 1 16,3 7-1-16,4 9 0 0,-1 6-1 15,1 3 0-15,0 13-2 16,0 3 1-16,-4 6-3 15,0 0 0-15,-3 1-7 16,3 2 1-16,-3-6-10 16,3 0 0-16</inkml:trace>
  <inkml:trace contextRef="#ctx0" brushRef="#br0" timeOffset="4353.3132">22049 8476 52 0,'-14'-16'26'0,"-4"7"-30"16,14 5 41-16,-3 1-35 16,0 3 1-16,-7 3-1 0,0 4 1 15,-4 2-5-15,-3 1 1 16,0 5 2-16,0 10 0 15,3-3-2-15,1 0 1 16,6 3-1-16,4-3 0 16,7-3-1-16,7 0 1 15,4-3-2-15,6-4 1 16,4-6-1-16,4-6 0 0,3-3 0 16,-7-6 0-16,1-1 1 15,-5-5 0-15,1-10 2 16,-4 0 1-16,-3 6 0 15,-4 3 1-15,0 0 0 16,-4 7 1-16,1 3-1 16,-4-1 1-16,0 14-2 15,3 5 0-15,1 4-2 16,3 3 1-16,0 3-5 16,4 0 1-16,3 3-7 15,0-6 0-15,3-1-3 16,1-5 1-16</inkml:trace>
  <inkml:trace contextRef="#ctx0" brushRef="#br0" timeOffset="4789.1977">22207 8538 49 0,'-3'-31'24'0,"-4"18"-38"0,7 13 50 15,3 4-33-15,4 2 1 16,0 3-1-16,4 4 1 16,-4 3-6-16,4-1 0 15,-4 4 2-15,0 0 0 16,-4-3-4-16,1-4 0 16,-1 4-2-16,1-7 0 0,3-6-1 15,0-9 0-15,0 0 4 16,4-10 0-16,3-3 3 15,0 0 1-15,3-3 2 16,5 4 1-16,2-1 3 16,5 3 0-16,-1 4 0 15,-4 2 1-15,5 4-1 16,-1 6 0-16,0 0 0 16,4 3 1-16,0 13-3 15,-4 6 0-15,0 3-2 16,-3 6 0-16,-4 7-4 15,0-1 1-15,-3-2-7 16,-1-4 1-16,-2-3-9 16,-5-2 0-16,1-8-4 15,-1-5 1-15</inkml:trace>
  <inkml:trace contextRef="#ctx0" brushRef="#br0" timeOffset="6366.4477">23520 7996 58 0,'3'-13'29'0,"-3"1"-48"15,0 12 56-15,0 0-35 16,0 9 0-16,0 4 4 0,0 9 0 15,-3 9-6-15,-1 13 0 16,1 6 4-16,-4 7 0 16,3 2-1-16,4 1 0 15,0 9-2-15,4-10 0 16,10-2-1-16,3-4 1 16,8-9-1-16,7-3 0 15,10-10 0-15,11-9 0 16,3-6-1-16,1-4 1 0,3-12-1 15,7-3 0-15,0-9-1 16,-7-4 1-16,-7-6-1 16,-4-6 0-16,-6-7 0 15,-8 4 1-15,-14-4 0 16,-7-2 1-16,-10-1 0 16,-8 7 0-16,-6 3 0 15,-8 6 1-15,-10 0 1 16,-11 9 0-16,0 7 0 15,0 3 1-15,0-4 1 16,-3 14 0-16,0 5 0 16,-4 13 1-16,11 0 0 15,3 13 0-15,7 6-2 16,11 3 1-16,14 3-2 16,14 10 0-16,11-10-4 15,3-3 0-15,7-3-13 16,11-7 1-16,11-11-8 0,-1-20 0 15</inkml:trace>
  <inkml:trace contextRef="#ctx0" brushRef="#br1" timeOffset="16319.5243">16217 9667 28 0,'-10'-12'14'0,"3"-7"-6"15,7 19 14-15,0 0-18 16,0 0 1-16,0 0 5 16,0-6 1-16,0 6-12 0,0 0 0 15,3 0 9-15,1 9 0 16,3 10-2-16,-4 9 0 15,4 7-3-15,0 15 1 16,4-3-2-16,-1 9 1 16,1 1-3-16,0-4 1 15,3 3-1-15,0-5 1 16,-4-4-2-16,1-13 1 16,-4-6-3-16,-3-6 0 15,-1-3-1-15,-3-9 0 0,0-14-2 16,-3-5 1-16,-1-7 2 15,4-6 0-15,4-6 2 16,-1-3 0-16,4-4 2 16,4 4 1-16,-1-7 1 15,4 4 0-15,8-1-1 16,6 1 1-16,-3 6-1 16,3 6 0-16,0 3 0 15,0 9 1-15,0 14-1 16,1 8 1-16,-1 10-1 15,-3 6 0-15,-1 10-1 16,-3 6 1-16,1-3-1 16,-5-4 1-16,-3 10-5 15,-3-9 1-15,-4-4-8 16,0-5 0-16,0-4-9 16,0-10 1-16</inkml:trace>
  <inkml:trace contextRef="#ctx0" brushRef="#br1" timeOffset="16635.1271">17360 9855 68 0,'-3'4'34'0,"13"39"-50"16,-3-27 61-16,0 0-45 16,0 3 0-16,0 6 0 15,4 0 0-15,0 0-5 16,-1 0 0-16,4 0-9 15,-3-6 0-15,0-3-3 16,-4-10 1-16</inkml:trace>
  <inkml:trace contextRef="#ctx0" brushRef="#br1" timeOffset="16815.4314">17346 9636 37 0,'-10'0'18'0,"17"9"-44"0,0-12 33 15,3 0-7-15,4 3 0 16,4 0-9-16,10 0 1 16</inkml:trace>
  <inkml:trace contextRef="#ctx0" brushRef="#br1" timeOffset="17504.3368">17896 9689 47 0,'11'-12'23'0,"-11"5"-51"0,0 1 50 16,0 6-18-16,0-9 1 0,-4 2 3 15,-3 1 1-15,-3 0-12 16,-4 0 1-16,-7 6 6 16,-4 3 0-16,-3 3-2 15,-1 3 0-15,5 1-3 16,3-1 1-16,3 1-2 16,4-4 1-16,7 3-1 15,7-5 1-15,10 2 2 16,12-6 0-16,6 6 2 15,3 3 0-15,8 4 2 16,0 9 0-16,7 0 0 16,0 9 0-16,-7 10-2 15,-8-6 1-15,-6 2-2 16,-11 4 0-16,-14 0-1 16,-10-4 1-16,-12 4-2 15,-2-10 0-15,-8 1-5 16,-10-20 1-16,-1-9-12 0,1-12 1 15,7-10-2-15,6-6 1 16</inkml:trace>
  <inkml:trace contextRef="#ctx0" brushRef="#br1" timeOffset="18180.0793">19011 9783 58 0,'0'-22'29'0,"-10"-18"-54"16,6 30 60-16,1-2-31 15,-4-7 1-15,-8 3 2 16,-2 4 1-16,-15 2-10 16,0 1 0-16,1 3 5 15,-5 6 1-15,1 6-3 16,0 6 1-16,3 1-2 16,0 6 0-16,7 6-1 15,8 0 1-15,10 9-1 16,7 4 0-16,14 3-1 15,7-7 0-15,7-2-2 16,11-4 0-16,3-3-1 0,-6-6 0 16,10-13-1-16,-1-3 1 15,1-9 0-15,-10-4 1 16,-8-8 1-16,-11-4 1 16,-6 0 2-16,-7 3 0 15,-4 0 2-15,0 0 1 16,-4 4 1-16,0-1 1 15,1 3-1-15,-1 4 1 0,4 9-1 16,4 0 0-16,7 9-1 16,-1 7 0-16,8 15-1 15,6 1 0-15,1 5-1 16,0 4 1-16,-4 0-1 16,-3 6 0-16,-4 3 0 15,-4 3 0-15,-10-2-1 16,-7-1 1-16,-7-6-1 15,-11 0 1-15,-6-10-3 16,-1-9 1-16,-7-9-5 16,-3-7 1-16,0-18-9 15,-1-10 0-15,8-19-2 16,10-15 0-16</inkml:trace>
  <inkml:trace contextRef="#ctx0" brushRef="#br1" timeOffset="18751.1293">19233 9708 55 0,'-14'-3'27'0,"14"31"-42"0,7-22 57 16,0 4-40-16,1 5 1 15,2 11 0-15,1-1 0 0,-4 6-5 16,0 0 0-16,0-6 1 16,-4 1 1-16,1-4-5 15,-4-4 1-15,-4-5-3 16,-3-7 1-16,0-3 1 16,0-6 0-16,-3-9 2 15,3-10 0-15,0-3 2 16,-1-4 1-16,1 1 2 15,4-3 1-15,3-10-1 16,7 3 0-16,0 4-1 16,4 3 1-16,6 2-1 15,1 4 1-15,3 6-1 16,7 4 1-16,0 8-1 16,1 4 0-16,-1 3-2 15,0 3 1-15,-10 7-1 16,-4 6 0-16,-7-1-1 15,-7 4 0-15,-7 0 0 0,-4 0 1 16,-6 3 1 0,-8-4 0-16,4 7 2 0,0 1 1 15,3-4 0-15,4 9 1 16,7-6 0-16,7-3 0 16,7-3-1-16,14-4 0 15,7-2-4-15,4-4 0 16,7-2-7-16,3-7 1 15,4-7-7-15,0-2 0 16</inkml:trace>
  <inkml:trace contextRef="#ctx0" brushRef="#br1" timeOffset="19201.2794">19886 9702 57 0,'-10'0'28'0,"2"-10"-54"16,12 10 53-16,0 0-25 15,3 0 0-15,7 4 3 16,3-8 0-16,8 1-6 16,-4 0 0-16,4 3 3 15,-4 0 1-15,0-6-2 16,-3 0 1-16,-4-4-2 0,0 1 0 15,-3-1 0-15,-4 1 0 16,-4 0 0-16,-3-1 1 16,-3-2 0-16,-4-1 0 15,-7 4 0-15,-8-1 1 16,-2 1 0-16,-5 3 1 16,-2-1-1-16,-5 4 0 15,5 6 0-15,-5 0 0 16,1 4 0-16,0 2 0 15,-4 13 1-15,4 0 0 16,7 9-1-16,6 4 1 16,8-4-1-16,11 7 0 0,6-1-5 15,11 1 1-15,11-3-9 16,7-7 0-16,10-6-8 16,11-7 1-16</inkml:trace>
  <inkml:trace contextRef="#ctx0" brushRef="#br1" timeOffset="19621.1794">20281 9633 67 0,'-17'-32'33'0,"-12"1"-61"16,22 25 62-16,0-4-31 15,0 4 1-15,-7 3 1 16,3 3 0-16,1 3-7 15,-1 7 0-15,1 2 4 16,3 7 1-16,0 9-3 16,0 3 0-16,0 1-2 0,3-1 1 15,11-3-3-15,4-3 0 16,3-3-1-16,7-9 0 16,7-4 0-16,4-5 0 15,0-4-1-15,-4-10 1 16,-3-2 1-16,-4-7 1 15,-4-6 2-15,-6 0 1 16,-4 0 3-16,-3 6 1 0,-4 3 1 16,-4 3 1-16,0 4 0 15,1 3 1-15,-1 12-3 16,1 7 1-16,6 5-4 16,4 4 1-16,4 0-5 15,7 0 0-15,3-6-6 16,7 0 1-16,0-10-7 15,4 0 1-15</inkml:trace>
  <inkml:trace contextRef="#ctx0" brushRef="#br1" timeOffset="19862.999">20638 9294 62 0,'-8'-28'31'0,"5"34"-55"16,3-6 60-16,0 0-32 0,7 6 0 16,0 7 3-16,4 6 0 15,-1 9-10-15,1 10 1 16,-1 6 5-16,1 6 1 16,7 6-5-16,-1-3 1 15,-3-2-7-15,4-4 1 16,0-7-11-16,-8-5 1 15</inkml:trace>
  <inkml:trace contextRef="#ctx0" brushRef="#br1" timeOffset="20087.701">20567 9642 54 0,'-14'-9'27'0,"10"3"-42"15,11 2 44-15,4 1-25 16,7 6 0-16,3-3 1 16,3-3 1-16,12 0-9 15,10 3 1-15,-1-3 3 16,8 0 0-16,0 0-6 16,4 0 0-16,3-4-10 15,-11 1 1-15</inkml:trace>
  <inkml:trace contextRef="#ctx0" brushRef="#br1" timeOffset="20807.6332">21008 9589 54 0,'0'0'27'0,"18"6"-44"0,-4-6 47 15,3 0-29-15,8 0 0 16,3-3 0-16,4 0 1 16,7-7-3-16,3 1 0 15,4-3 0-15,-11-1 0 16,-3 0-3-16,-4-5 1 15,-7 5-1-15,-6 1 0 16,-8-4 0-16,-11 3 1 16,-7 1 1-16,-10 2 1 15,-7 7 3-15,0 0 1 16,0 3 2-16,-4 0 0 0,0 3 2 16,4 4 0-16,0 8 0 15,3 7 1-15,7 6-2 16,4 10 0-16,7 12-2 15,7-3 1-15,7 0-4 16,7 3 1-16,4 1-4 16,7-8 1-16,3-11-7 15,4-13 0-15,6-10-10 16,8-12 0-16</inkml:trace>
  <inkml:trace contextRef="#ctx0" brushRef="#br1" timeOffset="21393.9484">21527 9517 65 0,'-8'-7'32'0,"5"11"-50"16,3-1 57-16,0 3-36 0,0 10 1 16,0-1 1-16,3 7 0 15,1 10-7-15,0 2 0 16,-1 4 4-16,-3-1 1 15,0 1-4-15,0-3 1 16,0-7-2-16,0 0 1 16,-3-9-2-16,-1-7 0 15,0-8 0-15,1-8 0 16,-1-5 0-16,1-7 1 0,-1-6 0 16,1-12 0-16,-1-4 1 15,4 4 1-15,4-4-1 16,-1 0 1-16,4 1-1 15,4-1 1-15,3 10 0 16,4 3 1-16,6 0-1 16,1 6 0-16,3 3 0 15,1 10 0-15,-5 3 0 16,-3 6 1-16,1 6-3 16,-5 4 0-16,-3 3 0 15,-3 2 0-15,-8-2-1 16,-3 3 1-16,-7 3-1 15,-3-3 1-15,-11 0 3 16,-4 3 1-16,0-1 1 16,1-5 0-16,2 0 2 15,8 0 1-15,7 2-1 16,7-2 1-16,11 0-1 0,10-1 0 16,7-2-3-1,7-4 1-15,8 1-5 0,10-7 1 16,0-6-6-16,7-4 1 15,3-2-8-15,-3-4 0 16,0 4-3-16,4-7 0 16</inkml:trace>
  <inkml:trace contextRef="#ctx0" brushRef="#br1" timeOffset="21723.859">22581 9184 57 0,'-7'-15'28'0,"14"8"-47"15,-3 4 57-15,6 6-32 16,1 1 0-16,3 5 2 15,4 7 1-15,-1 6-12 16,1 15 0-16,0 1 7 16,-1 12 1-16,-3 3-3 15,1 1 0-15,-1 5-4 16,-4 1 1-16,1-7-5 0,-4-6 1 16,-4-6-6-1,1-7 1-15,-1-5-8 0,-6-4 0 16</inkml:trace>
  <inkml:trace contextRef="#ctx0" brushRef="#br1" timeOffset="21949.1329">22433 9648 64 0,'-7'-9'32'0,"32"9"-49"0,-11-3 62 0,7 0-43 15,4 0 0 1,45 0-4 0,-3-4 0-16,-3-2-4 15,-4-1 1-15,3-2-8 16,-3-1 1-16,0 1-4 16,-10-4 0-16</inkml:trace>
  <inkml:trace contextRef="#ctx0" brushRef="#br1" timeOffset="22415.196">23089 9043 57 0,'-7'0'28'0,"11"16"-40"0,-1-7 58 16,1 16-45-16,-1 13 1 15,1 9 0-15,-1 10 0 16,1 5-3-16,3 7 0 16,4-9 2-16,-1 3 0 15,1-1-3-15,-4-8 1 16,0-14-5-16,-4-8 1 0,-3-4-2 16,0-9 0-16,-3-10 1 15,-1-6 0-15,1-9 2 16,-4-10 1-16,0-6 6 15,3-3 0-15,1-6 2 16,3-4 1-16,7 1-1 16,0-1 1-16,3 1-1 15,8 6 0-15,3 3-2 16,4 3 0-16,3 6 0 16,0 10 1-16,-3 9-2 15,0 3 0-15,-4 7 0 16,-4 9 0-16,1 3-4 15,-4 3 1-15,0-3-7 16,-3 6 1-16,3-2-9 16,0-1 0-16,0-6-1 15,-3-7 0-15</inkml:trace>
  <inkml:trace contextRef="#ctx0" brushRef="#br1" timeOffset="23224.7275">23816 9454 31 0,'0'-9'15'0,"4"-7"-10"0,-4 10 27 16,0-7-27-16,-4 7 1 15,1-4 0-15,-5 4 1 16,-2 3-10-16,-4-3 1 0,-4 6 6 15,-3 0 0-15,0 6-3 16,0-3 1-16,3 3-1 16,-3 7 0-16,3 3 0 15,4 6 0-15,3 6-1 16,4-3 1-16,11 3-2 16,3 4 1-16,7-7-1 15,4 0 1-15,6-3-1 16,5-7 0-16,2-5-2 15,5-7 0-15,-5-3 0 16,-2-6 0-16,-5-4 0 16,-6 1 1-16,-4-7 2 15,-3-3 0-15,-8-3 2 16,-3 0 1-16,-3 0-1 16,-1-3 1-16,1 3-2 15,-1 4 1-15,1-1-2 16,3 3 0-16,3 0-1 0,4 7 1 15,4 6-1-15,3 0 1 16,0 0 0-16,4 3 0 16,-4 3 0-16,0 6 1 15,0 4 0-15,0 2 0 16,0 1-1-16,0 6 1 16,-3 0 0-16,-1 0 0 15,-2 6-2-15,-1-9 1 0,-7 9-1 16,0-6 0-16,0-3-2 15,0-3 1-15,0-7-2 16,0-3 1-16,-4-6 0 16,4 0 0-16,7-9 1 15,0-7 0-15,4-3 2 16,3-3 0-16,0-3 1 16,0 0 0-16,4 0 2 15,-1 3 0-15,5 3 0 16,2 4 1-16,4-1 0 15,1 4 0-15,2 5 1 16,-2 4 0-16,-1 6-1 16,0 0 1-16,-3 7-1 15,-4 5 1-15,0 7-2 16,-7 3 1-16,-3 4-4 16,-1-4 0-16,-3 0-7 15,0-6 1-15,-3 0-13 0,0-4 1 16</inkml:trace>
  <inkml:trace contextRef="#ctx0" brushRef="#br1" timeOffset="23869.6251">23957 9401 23 0,'0'6'11'0,"0"-12"3"0,0 6-1 16,4 3-8-16,-4 0 0 0,0 3 1 15,0 1 1-15,0 2-9 16,0 4 1-16,0 5 7 16,0 7 0-16,3 0-2 15,1 10 1-15,-1-1-1 16,4 1 0-16,4-1-1 16,-1-5 0-16,5-1-4 15,-5-3 1-15,4-6-7 16,0-4 1-16,-3-2-9 15,7-4 0-15</inkml:trace>
  <inkml:trace contextRef="#ctx0" brushRef="#br1" timeOffset="26077.1291">25319 9407 34 0,'-11'-16'17'0,"-10"13"-11"0,18 0 18 16,-4 0-21-16,-1 0 0 0,-9 0 3 16,-1 3 1-16,1 0-9 15,-8 0 1-15,4 6 5 16,-4 3 1-16,4 1-2 16,3 2 1-16,1 4-2 15,2 6 0-15,5 3 0 16,3 0 0-16,7 0-2 15,3 7 1-15,8-7-1 16,3-7 0-16,7-2 0 16,7-10 0-16,1 1-1 15,-5-7 1-15,-2-7-1 16,-1 1 1-16,-4-6 0 16,-3-7 0-16,-7-3 0 15,-3 0 0-15,-8-3 0 16,-3-3 0-16,-7 2 0 15,0 1 0-15,0 0 0 16,0 3 0-16,3 4-2 16,4-1 0-16,7 6-2 15,4 1 1-15,6 2-2 16,8 7 1-16,7 0 0 0,3 3 0 16,4 0 1-16,3 6 0 15,0 0 4-15,1 4 0 16,-1-1 2-16,-3 7 1 15,-8 0 0-15,1 2 0 16,-4 1 0-16,-3 0 0 16,-4 3-2-16,-3-3 1 0,-4 0-3 15,0-1 1-15,-7 4-2 16,0-6 1-16,-4-3-1 16,1-4 1-16,-1-3-1 15,1-6 0-15,-1-3 0 16,4-9 0-16,0-4-1 15,0-9 1-15,0 3-1 16,0-3 0-16,0-6 0 16,4-1 0-16,-4 4 2 15,7 0 0-15,0-1 1 16,3 4 0-16,4 3 0 16,4-3 1-16,7 7-1 15,-1-1 1-15,1 9-1 16,0 4 0-16,-4 0-1 15,0 9 1-15,-3 0-2 16,-4 6 1-16,-4 1 0 16,-3 9 0-16,-3-4-1 15,-8 4 0-15,-3 6 0 0,-10 3 1 16,-8-6-1-16,-3 0 1 16,0 0 0-16,3-3 1 15,0 0 1-15,8-3 0 16,-1-1 1-16,7 1 0 15,8 0 1-15,6-1 0 16,15 1-2-16,10 3 1 16,8-3-2-16,6-7 1 15,7 3-4-15,8-5 1 0,-1 2-7 16,4-6 1 0,-3-3-10-16,3 0 1 0</inkml:trace>
  <inkml:trace contextRef="#ctx0" brushRef="#br1" timeOffset="26723.6377">26532 9307 48 0,'-7'0'24'0,"32"-7"-32"0,-11 7 37 0,7-3-28 16,4-3 1-16,10 0 1 15,8 3 1-15,6-7-5 16,0 4 0-16,-3 0 2 15,-3-1 1-15,-5-2-1 16,-6 3 0-16,0-7-2 16,-14 4 1-16,-8-4-1 15,-13-2 0-15,-8 2 1 16,-10 0 0-16,-11 7 1 16,-7 0 0-16,1 3 1 15,-1-4 0-15,0 11 2 16,0-1 1-16,4 9-1 15,0 4 1-15,3 6-1 16,4 9 0-16,6 13-1 16,8-3 0-16,11 3-1 15,6 3 0-15,11-6-3 16,8-1 1-16,2-8-6 0,8 2 1 16,10-12-8-16,4-6 1 15,4-10-6-15,6-3 0 16</inkml:trace>
  <inkml:trace contextRef="#ctx0" brushRef="#br1" timeOffset="27203.2787">27333 9338 55 0,'-10'-28'27'0,"-22"-16"-41"0,28 31 49 0,-3 1-32 15,-3-10 1-15,-1 6 2 16,-3 4 1-16,-4-1-9 15,-3 4 1-15,0 12 5 16,-4 3 0-16,4 10-1 16,0 9 0-16,0 9-2 15,7 4 1-15,3 3-2 16,8 3 1-16,6-4-2 16,8-2 1-16,6-7-3 15,8-6 1-15,0-3-4 16,3-15 1-16,0-4-2 15,0-9 1-15,-3-10 1 16,-7 0 0-16,-4-9 1 16,0-3 1-16,-3 0 3 15,-4-4 1-15,-4 4 3 16,1 0 0-16,-4 3 2 16,0 6 0-16,0 3-1 15,0 7 1-15,0 9-2 0,0 3 1 16,0 10-1-16,0 15 0 15,0 6-2-15,3 10 1 16,4 0-1-16,0 6 1 16,4 7-4-16,3-7 1 15,0-9-5-15,4-4 0 16,-1-8-7-16,5-11 0 16,2-8-7-16,-3-7 0 0</inkml:trace>
  <inkml:trace contextRef="#ctx0" brushRef="#br1" timeOffset="27534.625">27548 9200 50 0,'-7'-16'25'0,"11"7"-31"16,-1 6 42-16,4 6-31 15,4 6 0-15,3 4 2 16,0 6 1-16,4 6-11 15,7 6 1-15,3 4 6 16,0-7 0-16,0-3-3 16,1-6 1-16,-1 0-2 15,0-7 0-15,-3-2 0 16,-4-7 0-16,-4-10 0 16,-9-2 1-16,2-4 0 0,-10-8 0 15,0-8 0-15,-10-2 0 16,6 0-1-16,-7-4 1 15,1 1-5-15,3 2 1 16,0 7-7-16,7 3 0 16,3 0-8-16,11 7 0 15</inkml:trace>
  <inkml:trace contextRef="#ctx0" brushRef="#br1" timeOffset="27953.8575">28113 9097 57 0,'-53'-19'28'0,"25"25"-41"16,24-6 50-16,-3 3-34 16,0 7 0-16,-3 5 1 15,2 13 0-15,1 1-6 16,7 2 0-16,4 4 2 15,3-1 1-15,4 1-3 16,3-7 0-16,3-6-2 16,4-7 0-16,4-2-2 15,3-7 1-15,1-9-1 16,-1-9 1-16,-3-7 1 16,-8-3 1-16,4 3 2 0,-3-3 1 15,-7-3 4-15,3 3 1 16,-4 0 2-16,-3 6 1 15,-3 7-2-15,-1 12 0 16,1 6-2-16,-1 7 1 16,1 12-4-16,3 10 1 15,4-4-5-15,-1-2 0 16,1-1-4-16,3-6 0 16,4-3-9-16,3-9 1 0</inkml:trace>
  <inkml:trace contextRef="#ctx0" brushRef="#br1" timeOffset="28268.9771">28734 8673 46 0,'-11'-6'23'0,"11"9"-31"15,0 0 37-15,0 4-23 16,0 5 0-16,0 7 4 16,0 6 0-16,0 6-13 15,0 10 1-15,0 6 9 16,0 10 0-16,0 8-3 16,11-5 1-16,-4 0-2 15,3 5 0-15,5-5-3 0,-1-7 0 16,0-6-7-16,0-6 1 15,-4-6-11-15,5-10 1 16,-5-6-3-16,-3-10 0 16</inkml:trace>
  <inkml:trace contextRef="#ctx0" brushRef="#br1" timeOffset="28628.3125">29439 9159 58 0,'-14'-12'29'0,"11"-1"-48"16,6 13 59-16,8 0-40 15,3-3 1-15,11 3 1 16,10 0 0-16,4-6-3 16,14 0 1-16,3-7 0 15,4 4 1-15,7-1-4 16,-3 1 0-16,3-4-4 0,3 1 0 15,-10-1-8-15,-11 1 1 16</inkml:trace>
  <inkml:trace contextRef="#ctx0" brushRef="#br1" timeOffset="28885.461">29725 8796 68 0,'-7'-10'34'0,"18"20"-53"16,-1 5 68-16,1 4-45 15,-1 9 0-15,-3 13 1 16,0 15 1-16,-3 7-8 16,3 0 0-16,-3 3 1 15,3-7 1-15,0-2-8 16,0-10 0-16,3-10-11 15,4-8 1-15,1-7-1 16,6-10 0-16</inkml:trace>
  <inkml:trace contextRef="#ctx0" brushRef="#br1" timeOffset="29274.8207">30261 8981 66 0,'-17'-16'33'0,"6"19"-59"0,4 0 72 16,7 3-46-16,-11 4 1 15,8 2 1-15,-4 7 1 16,3 9-4-16,8 10 1 16,6-3-1-16,1 2 0 15,10-2-1-15,0-1 0 0,8-3-1 16,-1-5 0-16,4-1 0 15,-4-10 0-15,0-2 3 16,-7-7 0-16,-3-6 1 16,-8-6 0-16,1-10 1 15,-18-6 0-15,-4-3 1 16,-10-3 1-16,-7-16-1 16,-4 10 1-16,0-1-2 15,1 1 0-15,-5 2-1 16,8 4 1-16,-4 6-5 15,15 3 0-15,3 4-5 16,7 5 0-16,17 4-9 16,8 3 0-16</inkml:trace>
  <inkml:trace contextRef="#ctx0" brushRef="#br1" timeOffset="29890.1962">31122 8868 65 0,'-11'-10'32'0,"1"-5"-51"0,13 8 60 0,1-5-40 16,-1-1 0-16,15-2 3 16,3-1 0-16,8-3-5 15,9 3 1-15,-2 1 2 16,13 2 1-16,7 7-1 15,-3 3 1-15,7 6-1 16,-10 9 0-16,-1 7 0 16,-3 13 1-16,-11 5-1 15,-10 10 0-15,-14 10-1 16,-11 9 1-16,-11-4-2 16,-14 4 0-16,-24 0-2 15,-1-6 1-15,-6-10 0 16,-11-10 0-16,11-8-1 0,6-10 1 15,15-10-1-15,7-5 0 16,17-17 0-16,15-5 0 16,20-11 1-16,12 1 0 15,13 0 2-15,7 6 0 16,4 10 4-16,0 9 0 16,4 9 1-16,-4 13 0 15,-4 10-1-15,-3 5 0 16,4 10-5-16,-15 0 1 0,4 7-16 15,-21 5 0-15,-8 1-8 16,-6-4 1-16</inkml:trace>
  <inkml:trace contextRef="#ctx0" brushRef="#br2" timeOffset="34483.6898">16711 11163 46 0,'4'-22'23'0,"-11"-9"-27"0,7 18 23 15,0-2-13-15,-4-4 0 16,-17-16 4-1,-4 1 1-15,0 9-15 16,-3 3 1-16,-11 6 8 16,-3 7 1-16,-4 9-4 15,0 9 0-15,1 10-3 16,2 12 1-16,4 1 0 16,4 11 0-16,10 1 0 15,11 3 0-15,7 7 0 16,11-4 1-16,3-9-1 15,10-1 0-15,12-11-1 16,6-14 1-16,4-5-3 16,3-13 1-16,4-10-3 15,-4-9 1-15,-3-6-1 16,-4-10 0-16,-3 1 1 16,-7 2 0-16,-4-6 2 15,-3 1 1-15,-4 2 4 16,-4 7 0-16,-3 9 1 0,0 6 1 15,1 3 0-15,-1 20 0 16,0 11-1-16,0 4 1 16,0 13-3-16,0 6 0 15,3 6 0-15,1 0 0 16,0 0-2-16,-1 6 1 16,4-12-5-16,0 0 0 15,0-4-7-15,4-5 1 16,3-7-7-16,4-6 1 0</inkml:trace>
  <inkml:trace contextRef="#ctx0" brushRef="#br2" timeOffset="34798.9083">17477 11144 65 0,'0'13'32'0,"7"40"-47"16,-4-40 64-16,1 5-49 0,-1 8 0 15,1 5 0-15,-1 3 0 16,4-5-4-16,-3-1 1 16,-1-6-7-16,1-3 1 15,-4-7-7-15,0-2 0 16</inkml:trace>
  <inkml:trace contextRef="#ctx0" brushRef="#br2" timeOffset="34965.0004">17336 10940 59 0,'-8'-15'29'0,"23"5"-54"15,-8 7 53-15,7 3-32 16,7-3 1-16,4 3-15 16,6 0 0-16,12 3 17 15,3 3 1-15</inkml:trace>
  <inkml:trace contextRef="#ctx0" brushRef="#br2" timeOffset="35340.1139">18038 10928 60 0,'-32'3'30'0,"-32"-9"-53"15,47 9 63-15,-5-3-35 16,-6 3 0-16,0 0 1 0,0 3 0 15,3 4-10-15,7-4 1 16,4 4 4-16,7 2 1 16,7-3-4-16,11 1 1 15,10-1-1-15,7 7 0 16,8-7 1-16,6 7 0 16,7 0 2-16,-3 3 0 15,-7 6 0-15,-4 3 1 16,-7 3 1-16,-3-3 0 0,-7 4 0 15,-11 2 1-15,-11-2-1 16,-10 2 0-16,-10-6-3 16,-5-3 1-16,-10-6-4 15,1-6 0-15,-5-4-6 16,1 1 1-16,7-7-7 16,3-3 0-16,11 0-2 15,14-3 1-15</inkml:trace>
  <inkml:trace contextRef="#ctx0" brushRef="#br2" timeOffset="35715.0886">18771 10630 66 0,'-10'-9'33'0,"3"2"-59"0,7 10 70 16,3 10-43-16,4 6 0 15,4 12 2-15,-1 13 1 0,5 0-5 16,-1 9 1-16,0 7 1 16,3-7 1-16,-2 0-1 15,-1 4 0-15,0-7-5 16,-4-6 1-16,-3-3-6 16,0-7 0-16,0-6-7 15,-3-2 0-15</inkml:trace>
  <inkml:trace contextRef="#ctx0" brushRef="#br2" timeOffset="36166.5778">18997 10975 53 0,'4'-3'26'0,"17"28"-46"0,-7-25 47 16,7 3-25-16,7 0 0 16,8 0 1-16,2-3 0 15,5-3-4-15,6 0 0 16,4-3 1-16,-4-4 0 16,1-2-2-16,-1-4 1 15,-10 0-2-15,-4-2 1 16,-3-1 0-16,-11-3 0 15,-7 0 1-15,-10-3 1 16,-8 3 1-16,-3 3 0 0,-3 3 1 16,-8 4 1-16,-7 2 0 15,-6 4 1-15,-5 6 0 16,-3 10 1-16,4 8 0 16,3 4 1-16,1 7-1 15,10 8 1-15,3 10-3 16,4-3 1-16,7 0-3 15,3 3 1-15,11-6-7 16,7-7 0-16,11-9-11 16,10-6 0-16,4-9-1 15,14-7 0-15</inkml:trace>
  <inkml:trace contextRef="#ctx0" brushRef="#br2" timeOffset="36586.9951">20038 10759 63 0,'-4'-32'31'0,"-17"20"-57"0,14 9 65 16,0-4-36-16,-7 1 1 16,-4 0 0-16,-3 3 1 15,-7 3-8-15,3 3 1 16,-7 0 4-16,1 0 0 15,-1 6-2-15,4 1 0 16,3 2-1-16,4-5 0 0,7 5 0 16,7 1 0-16,7-4 0 15,10 0 1-15,11 4 0 16,1-4 0-16,6 7 1 16,4 0 1-16,6-1 0 15,-2 1 1-15,-1 3-1 16,0 3 1-16,-7 3 0 15,-6 3 0-15,-8 0 0 16,-4 1 0-16,-6 5-1 16,-8-2 1-16,-3-1-4 15,-10-6 1-15,-5-3-5 16,-2-3 1-16,-1-10-7 16,-3-6 0-16,7-6-8 15,3-6 1-15</inkml:trace>
  <inkml:trace contextRef="#ctx0" brushRef="#br2" timeOffset="37022.2367">20715 10737 37 0,'-21'0'18'0,"-18"-13"-23"0,25 13 24 16,-7 0-12-16,-11 0 0 0,-3-6 4 16,-4 6 0-16,0 0-15 15,-7 6 1-15,4 3 9 16,3 7 0-16,4 0-3 16,0-1 0-16,14 4-3 15,10 3 1-15,7 0-1 16,11-6 1-16,11-4-1 15,7 7 0-15,3 0-1 16,4 0 1-16,7-7-1 16,-1 7 1-16,5-3 0 15,-8 3 1-15,-7 0 0 16,-3 2 0-16,-7-5 1 16,-8 3 0-16,-10 0 0 15,-7 6 0-15,-11 0-1 16,-10 0 1-16,-4-3-4 15,1-3 0-15,-1-7-5 16,-7-2 0-16,4-7-10 0,7-3 1 16</inkml:trace>
  <inkml:trace contextRef="#ctx0" brushRef="#br2" timeOffset="37426.5668">21378 10351 46 0,'-7'-6'23'0,"4"9"-21"16,6 3 35-16,1 7-32 16,-1 2 0-16,4 10 5 15,0 13 0-15,1 6-13 16,-5 9 1-16,1 7 7 15,-1 6 0-15,1-1-3 16,3 1 1-16,-4-6-6 16,1-4 1-16,-1-5-6 15,1-11 1-15,-1-2-11 16,4-10 0-16</inkml:trace>
  <inkml:trace contextRef="#ctx0" brushRef="#br2" timeOffset="37667.0563">21135 10937 55 0,'-4'-12'27'0,"36"9"-31"0,-18-1 42 0,7 4-35 15,11-3 1-15,14 0-1 16,3-3 1-16,15-7-7 15,6 1 1-15,-2-1-1 16,-1-6 0-16,-4 1-7 16,-3-4 0-16,-7 3-6 15,-4 0 0-15</inkml:trace>
  <inkml:trace contextRef="#ctx0" brushRef="#br2" timeOffset="38208.4741">21710 10229 58 0,'-4'22'29'0,"8"62"-41"0,-1-62 56 15,5 16-41-15,-1 12 1 16,3 6 2-16,1 1 1 15,-1 6-9-15,1 2 0 16,0-2 3-16,-1 0 1 16,1-10-5-16,-4-3 1 15,-4-6-5-15,1-9 1 0,-4-4 0 16,0-9 0-16,0-6 3 16,-4-7 0-16,4-9 1 15,0-6 1-15,4-7 3 16,-1-9 0-16,1-6 1 15,-1 3 0-15,4 0-1 16,4 0 0-16,-4-3 0 16,4-1 1-16,6 1-1 15,1 3 0-15,0 0-1 16,3 0 0-16,7 0 0 16,0-3 1-16,4 6-1 15,3 3 1-15,4 6 1 16,0 7 0-16,-4 6 0 15,-3 9 1-15,-7 4-1 16,-4 12 0-16,-4 10-1 16,-3 2 1-16,-3 4-3 15,0 0 1-15,-4-4-5 0,0 1 1 16,-4-13-7-16,1 3 1 16,-1-3-11-16,1-3 1 15</inkml:trace>
  <inkml:trace contextRef="#ctx0" brushRef="#br2" timeOffset="38688.0506">22744 10664 49 0,'-22'-18'24'0,"-20"11"-25"15,32 4 36-15,-8 3-30 16,-3 3 0-16,-4 4 0 16,-3 2 0-16,-4 4-8 15,-3 2 1-15,3 7 5 16,4 6 0-16,0 1-2 16,6-4 0-16,8 0-1 15,7 3 1-15,7-3-1 16,14 0 0-16,8-6-2 15,13-3 1-15,0-7-2 16,4-6 0-16,0-3-2 16,3-6 0-16,-3 0-1 15,-7-10 1-15,-4 0 1 16,-4-6 1-16,-6-3 1 16,-4 0 1-16,-3-3 3 0,-1 0 0 15,-3 3 1-15,-3 0 0 16,0 9-1-16,-1 7 0 15,-3 9 0-15,4 6 0 16,-1 3-3-16,4 10 1 16,0 6-2-16,0 3 0 15,0-3-4-15,4 1 1 16,3-5-9-16,-3 5 1 16</inkml:trace>
  <inkml:trace contextRef="#ctx0" brushRef="#br2" timeOffset="39184.4504">22959 10708 52 0,'-4'-9'26'0,"4"12"-41"16,0-3 45-16,7 0-25 15,0 3 1-15,0 16 2 16,-3-3 0-16,7 9-11 15,-4 3 0-15,0 3 6 16,0-2 0-16,3-1-4 16,1-3 0-16,-1-3-4 15,1-3 1-15,0-7-1 16,-1-5 0-16,1-7 0 0,-1-4 0 16,1-5 2-16,3-7 0 15,0-6 2-15,4-6 1 16,3-6 1-16,4 2 1 15,-1 4 1-15,1 0 1 16,3 3 0-16,1 0 0 16,-1 9 2-16,3 3 0 15,1 4-1-15,0 6 0 16,7 3 0-16,-7 6 1 16,-4 4-2-16,-4 8 1 0,-2 4-2 15,-8 0 1-15,0 6-1 16,-4 4 1-16,-3-4-3 15,-3 0 1-15,0-3-1 16,-1 0 0-16,1 1-3 16,-1-8 1-16,4-2-9 15,0 3 0-15,0-7-10 16,0-5 0-16</inkml:trace>
  <inkml:trace contextRef="#ctx0" brushRef="#br2" timeOffset="40218.9446">24275 10210 45 0,'14'-22'22'0,"3"0"-26"16,-10 16 27-16,4-1-17 15,0 4 0-15,-4 3 4 16,0 0 0-16,0 3-12 15,-4 4 0-15,1 11 8 16,-4 8 1-16,-4 5-4 16,-3 6 1-16,-3 7-3 15,-1 7 1-15,-3-4-1 16,3 6 0-16,1-3-1 16,3-6 1-16,0-6-1 15,3 6 1-15,1-4 0 0,3 1 1 16,3-3-1-16,8-4 0 15,3-6 1-15,11-3 0 16,3-6 0-16,7-6 0 16,7-4-1-16,15-2 0 15,3-4-3-15,-4-6 0 16,1-7-4-16,3-2 1 31,0-20-15-31,-18 4 0 0</inkml:trace>
  <inkml:trace contextRef="#ctx0" brushRef="#br2" timeOffset="40474.5187">23985 10561 31 0,'-35'-3'15'0,"10"9"4"15,25-6 8-15,0 0-19 16,4 0 0-16,7 3 7 16,6 0 0-16,8 4-18 15,10-4 0-15,11 0 11 16,7-3 1-16,10-3-5 16,4-3 0-16,0 2-11 15,8-5 0-15,6 0-13 0,-4-4 0 16</inkml:trace>
  <inkml:trace contextRef="#ctx0" brushRef="#br3" timeOffset="47081.8081">16785 12229 35 0,'11'-6'17'0,"-11"0"-7"16,0 6 17-16,0 0-22 16,0 0 1-16,-4 3 1 15,-6 6 0-15,-4 13-10 16,-11 10 1-16,-10 15 6 15,-4 9 0-15,-14 10-3 0,-11 3 0 16,4 0-1-16,4-3 0 16,-4-7-1-16,7-9 1 15,7-9-5-15,4-6 0 16,10-13-8-16,7-4 0 16,11-11-2-16,7-14 0 15</inkml:trace>
  <inkml:trace contextRef="#ctx0" brushRef="#br3" timeOffset="47365.4054">16221 12204 63 0,'0'-6'31'0,"7"12"-51"15,0-3 67-15,3 13-45 16,5 6 1-16,9 9 3 16,4 10 1-16,4 0-8 15,7 6 0-15,0 3 5 16,3 10 0-16,0-4-2 16,1-6 0-16,-4-3-5 15,-4-3 1-15,-3-6-9 16,-4-7 0-16,-3-12-8 15,-4-7 1-15</inkml:trace>
  <inkml:trace contextRef="#ctx0" brushRef="#br3" timeOffset="48193.025">17639 12308 46 0,'-7'3'23'0,"3"6"-29"16,4-6 34-16,0 4-23 15,0 2 1-15,0 0 1 16,4 13 1-16,3 7-11 15,0 5 1-15,0-3 5 16,0 1 1-16,0 5-5 0,0-5 1 16,0-4-5-16,0 6 0 15,-3-12-6-15,-1-3 1 16,-3-6-5-16,0-1 0 16</inkml:trace>
  <inkml:trace contextRef="#ctx0" brushRef="#br3" timeOffset="48386.4047">17530 12123 29 0,'0'0'14'0,"7"-4"-27"0,-4 4 21 0,8 0-11 15,-1 0 1-15,4-3-7 16,4 6 0-16</inkml:trace>
  <inkml:trace contextRef="#ctx0" brushRef="#br3" timeOffset="48806.2837">18157 12138 38 0,'-35'-19'19'0,"-14"10"-31"0,38 9 40 16,-6-3-20-16,-1 3 1 16,0-3-2-16,1 3 1 15,3 0-14-15,-1 6 1 16,8 0 7-16,0 1 1 15,11-1-5-15,3 6 0 16,7-2 0-16,7 2 1 0,11 1 0 16,0 3 1-16,3 6 1 15,4 3 1-15,3 3 1 16,4 0 0-16,-4 0 0 16,-6-3 0-16,-8 0 1 15,-3 1 0-15,-11 2-1 16,-7-3 1-16,-7-3-3 15,-11 0 1-15,-7 0-3 16,-6-10 0-16,-8-2-6 16,-3-4 1-16,-4-6-7 15,-3-6 0-15,6-4-3 16,5-2 1-16</inkml:trace>
  <inkml:trace contextRef="#ctx0" brushRef="#br3" timeOffset="49197.8846">19043 11828 55 0,'-7'3'27'0,"25"47"-41"0,-11-31 57 0,0 9-40 16,0 7 1-16,0 12 1 15,3 0 0-15,1 6-7 16,0 0 0-16,-1 1 4 16,1-1 0-16,-4-3-7 15,0-6 1-15,0-6-10 16,0-7 0-16,-4-6-2 16,-6-9 0-16</inkml:trace>
  <inkml:trace contextRef="#ctx0" brushRef="#br3" timeOffset="49618.0445">19297 12160 54 0,'3'0'27'0,"33"19"-50"0,-19-16 54 16,8-3-29-16,7 0 1 15,3 0-1-15,0 0 0 16,4-6-5-16,0-3 1 16,-4-4 0-16,1 4 1 15,-5-7-3-15,-6-3 1 16,-11 0 0-16,-3 0 1 0,-11 1 0 16,-4 2 1-16,-6 3 1 15,-15 1 1-15,0 2 1 16,1 7 1-1,-22 13 2 1,3 5 0-16,1 10 1 16,3 7 1-16,4-1-1 15,7 10 0-15,10 3-1 16,7 0 0-16,11 3-5 16,11-3 1-16,10-4-6 15,11-5 1-15,10-7-11 16,4-15 0-16,7-7-1 15,11-12 0-15</inkml:trace>
  <inkml:trace contextRef="#ctx0" brushRef="#br3" timeOffset="50023.0865">20200 11994 69 0,'-18'-25'34'0,"-38"9"-85"0,42 16 74 16,-4 0-19-16,-6 0 1 16,-5 3 5-16,-6 1 0 15,0 2-13-15,3 3 1 16,-3-2 7-16,7 5 0 0,-1 1-3 16,8-4 1-16,7 0-3 15,7 1 0-15,10-1-1 16,8 4 1-16,7-1-1 15,6 7 1-15,5 0 0 16,2 0 0-16,8-4 0 16,-7 4 0-16,-4 3 1 15,-3 0 0-15,0 3 1 16,-11-3 0-16,-4 0 0 16,-3 0 1-16,-3-3-2 15,-8-3 1-15,-3-4-3 16,-7 1 1-16,-4-4-6 15,-6-3 1-15,-4-3-8 16,-1-3 1-16,1-6-4 16,0 3 1-16</inkml:trace>
  <inkml:trace contextRef="#ctx0" brushRef="#br3" timeOffset="50473.0091">20712 11969 34 0,'-39'-6'17'0,"0"3"-21"0,25-1 28 0,-7-2-21 15,-8 3 1-15,1 3 2 16,-3 0 1-16,2 3-8 15,-2 7 0-15,-5-4 5 16,8 0 1-16,0 4-2 16,3-1 1-16,11 0-2 15,3 4 0-15,11-4-1 16,11 4 1-16,7-1-1 16,3 4 0-16,11 0-1 15,6-1 1-15,8 7-1 16,-3-3 0-16,-8 3 1 15,0 0 0-15,-3 0-1 16,-7 6 1-16,-11-3 0 16,-7 4 1-16,-11-1-1 15,-6 0 1-15,-12-3-2 16,-6-3 1-16,-7 0-3 16,0-6 0-16,3-13-7 0,4 0 0 15,3-9-7-15,11-10 0 16</inkml:trace>
  <inkml:trace contextRef="#ctx0" brushRef="#br3" timeOffset="50818.8418">21174 12119 58 0,'-7'-6'29'0,"3"-9"-53"16,4 15 53-16,11 0-25 15,6 0 0-15,12-7 2 16,6 1 1-16,7 0-9 15,8-1 0-15,10 1 5 16,7-3 1-16,-4-1-3 16,4-2 1-16,-3 2-6 15,-1-2 1-15,-6-1-7 16,-8 4 1-16,-10-4-6 16,-11 1 0-16</inkml:trace>
  <inkml:trace contextRef="#ctx0" brushRef="#br3" timeOffset="51058.4622">21273 11696 49 0,'-8'-9'24'0,"23"15"-33"0,-5-3 44 0,4 3-28 15,4 7 1-15,0 9 0 16,-1 9 1-16,4 13-13 15,1 9 0-15,-5 10 8 16,1 0 1-16,3-7-7 16,-3 1 1-16,-4-4-7 15,0-6 1-15,-4-6-9 16,1-13 0-16</inkml:trace>
  <inkml:trace contextRef="#ctx0" brushRef="#br3" timeOffset="51538.5461">21586 11659 61 0,'0'6'30'0,"4"-16"-52"15,0 17 53-15,3 8-28 0,0 10 0 16,3 4 3-16,1 11 0 15,3 11-8-15,0 2 0 16,4 10 5-16,-1-4 0 16,-3-6-4-16,-3-2 1 15,0-7-5-15,-4-7 1 16,-4-5-4-16,1-10 1 16,-4-10 0-16,0-6 0 0,-4-9 2 15,1-6 0-15,3-10 3 16,0-12 0-16,0-7 4 15,3 0 1-15,1 1 2 16,3-1 0-16,7 4 1 16,0-1 0-16,7 7 0 15,4 6 1-15,3 6-3 16,0 7 1-16,1 12-2 16,2 6 1-16,1 10-2 15,-4 9 0-15,0 7-2 16,-3 6 0-16,-4-4-4 15,0 1 1-15,-3 3-4 16,-4-4 0-16,0 1-9 16,-3-7 0-16,0-2 1 15,-4-11 0-15</inkml:trace>
  <inkml:trace contextRef="#ctx0" brushRef="#br3" timeOffset="52035.4172">22504 11963 48 0,'-36'-7'24'0,"-13"-8"-36"0,38 12 52 16,-3 3-36-16,0-4 1 0,0 8 1 15,4 2 0-15,-1 3-8 16,0 10 0-16,1 3 4 16,6 6 1-16,1 4-3 15,3 2 0-15,3 4-3 16,1-4 0-16,3-2-2 16,7-1 1-16,4-9-1 15,-1-6 1-15,4-7-1 16,4-6 1-16,3-6 1 15,-3-6 1-15,-4-7 1 16,4-9 1-16,-4-7 0 16,-3-2 1-16,-4 6 1 15,-4 0 0-15,-3-1 1 16,0 4 0-16,1 10 0 16,-5-1 1-16,1 3-1 15,3 7 0-15,0 6-1 0,0 6 1 16,0 7-1-16,3 9 0 15,1 0-3-15,3 3 1 16,4 3-6-16,-1-6 1 16,5 0-10-16,-5-3 0 15</inkml:trace>
  <inkml:trace contextRef="#ctx0" brushRef="#br3" timeOffset="52574.763">22909 11859 37 0,'-10'-22'18'0,"-1"29"-41"16,11-7 25-16,0 0 2 15,0 3 1-15,0 3 6 16,0 3 1-16,7 1-13 15,-3 5 1-15,-1 7 9 16,1 7 0-16,-1-1-1 16,1 0 0-16,-1 7-3 15,1-7 0-15,0 13-2 16,3-1 1-16,-4-2-3 16,1 0 1-16,-1-7-3 15,-3-6 1-15,7-6-4 16,-7-4 1-16,0-5-1 0,0-4 0 15,0-6-1-15,0-12 1 16,0-4 0-16,4-12 1 16,-1 0 1-16,1-10 1 15,3 0 0-15,3 1 0 16,1-4 2-16,3 3 0 16,4-3 2-16,3 7 0 15,0 9 0-15,4 3 1 16,3 3 1-16,4 7 1 0,3 5-1 15,0 14 0 1,-3 8 0-16,-4 13 0 0,1 4-1 16,-5 9 0-1,4 18-8 1,-6-6 0-16,-5-9-13 16,1-6 1-16</inkml:trace>
  <inkml:trace contextRef="#ctx0" brushRef="#br3" timeOffset="53761.5304">24278 11865 30 0,'-10'-12'15'0,"-1"-4"-13"16,7 13 9-16,-3 0-3 16,0 0 0-16,0 0 4 15,-3 0 0-15,-4 3-16 16,-4 0 0-16,0 0 10 15,-3 3 1-15,-4 6-4 0,1 7 1 16,-1 3-2-16,7 3 0 16,4 6 0-16,7 0 0 15,7 3 0-15,7 1 0 16,7-4-2-16,11-9 0 16,3 3-1-16,8 0 1 15,2-10-3-15,5-2 1 16,-1-10 0-16,-3-7 0 15,-4 1 0-15,-7-6 0 16,-6-4 1-16,-8 0 1 0,-7 0 1 16,-7-5 0-16,-7-8 1 15,-11-2 0-15,-3 3-1 16,-4-4 1-16,-3 7-1 16,3 0 0-16,4 3-3 15,3 3 1-15,1 4-3 16,10 2 0-16,7 1-5 15,7 2 1-15,10 4-7 16,12 6 1-16</inkml:trace>
  <inkml:trace contextRef="#ctx0" brushRef="#br3" timeOffset="54362.2545">24642 11803 55 0,'-4'0'27'0,"-10"-3"-47"16,14 3 51-16,0 0-31 16,0 3 1-16,3 0 3 0,1 6 1 15,-1 10-6-15,1 3 1 16,3 6 2-16,0 7 0 16,4-4 0-16,-1 7 0 15,1-7-2-15,-1 0 0 16,1-2-2-16,-4-7 0 15,0-7-2-15,-3-5 1 16,-1-4-1-16,-3-6 0 16,-3-16-1-16,-4 1 1 0,0-7 1 15,-4-10 1-15,-3-2 2 16,0-4 1-16,0 4 1 16,3-1 1-16,4 4 0 15,0 0 1-15,7 2-1 16,7 4 1-16,7 0-1 15,4 6 0-15,3 4-2 16,4 2 0-16,3 7-1 16,4 3 1-16,-1 6-2 15,1 3 1-15,-4 4-2 16,-7 2 0-16,-3 1 0 16,-7 2 0-16,-11-2 0 15,-7-4 1-15,-4 7 1 16,-3-4 1-16,-4 4 1 15,1 3 0-15,-1 0 1 16,4 0 1-16,3-1-1 16,8 7 1-16,3-6-1 0,7 3 0 15,11-3-1-15,10 0 1 16,7-3-3-16,4-4 1 16,10 1-6-16,1-7 1 15,3-3-11-15,3-3 0 16,0 0-1-16,-3-3 0 15</inkml:trace>
  <inkml:trace contextRef="#ctx0" brushRef="#br3" timeOffset="54811.2771">25548 11796 50 0,'-7'4'25'0,"28"2"-42"16,-10-6 52-16,3 0-31 15,7 3 0-15,11-3 0 16,10 0 1-16,4-6-7 16,3-1 0-16,4 1 3 15,-3-3 1-15,-4-1-3 16,0 1 1-16,-15 0-3 15,-6-4 1-15,-11 1-1 16,-7-4 1-16,-10 3 0 16,-12 1 1-16,-6 2 1 0,-3 1 1 15,-5-4 2-15,-6 7 0 16,0-3 1-16,-4 9 1 16,4 0-1-16,-1 3 1 15,1 3-2-15,3 10 1 16,4 9 0-16,0 9 0 15,7 4-2-15,3 3 1 16,8 3-3-16,6 0 1 16,11-1-5-16,11-5 1 15,10-7-10-15,18-12 1 0,3-3-6 16,8-10 0-16</inkml:trace>
  <inkml:trace contextRef="#ctx0" brushRef="#br3" timeOffset="55307.2035">26388 11784 59 0,'-35'-31'29'0,"-40"-1"-55"16,61 23 55-16,-3-1-27 16,-1 1 0-16,-3-4 5 15,0 1 0-15,-4 6-8 16,7 3 0-16,-6 6 5 15,3 3 0-15,-1 10-1 16,8 6 1-16,4 6-4 16,6 3 1-16,8 10-2 15,6 3 1-15,8-3-3 16,3-7 0-16,11-6-2 16,3-3 0-16,0-6-2 0,4-9 0 15,0-4-2-15,-7-6 1 16,-4-6 1-16,-7-10 0 15,-7 0 3-15,-7-9 0 16,-3-3 3-16,-4-3 0 16,-7-1 5-16,0 4 1 15,0 3 1-15,0 6 1 16,0 3 0-16,3 7 0 0,4 3 0 16,0 9 1-16,4 9-2 15,3 10 0-15,3 10-1 16,1 12 0-16,-1 9-2 15,1 7 1-15,3-4-3 16,4 4 1-16,-1-4-6 16,8-9 0-16,-4-3-7 15,-3-13 1-15,3-6-7 16,-3-6 1-16</inkml:trace>
  <inkml:trace contextRef="#ctx0" brushRef="#br3" timeOffset="55727.5141">26621 11724 53 0,'0'-6'26'0,"7"6"-42"0,-4 0 48 15,4 3-29-15,-3 4 0 16,3 5 2-16,0 4 0 15,3-1-7-15,1 4 0 16,3 9 4-16,0 4 1 16,7-4-2-16,1 0 0 15,2 0-2-15,5-2 1 0,-1-8-1 16,0-5 0-16,0-4-1 16,-3-9 0-1,0-22 1 1,-8-6 1-16,1-6-1 15,-8-10 1-15,-6 0 1 16,-4 0 0-16,-4 0 1 16,1-3 0-16,-4 13-1 15,-4 2 1-15,-3 4-4 16,7 9 0-16,0 3-3 16,7 7 0-16,7 6-8 15,7 3 1-15,7 6-2 16,8 4 0-16</inkml:trace>
  <inkml:trace contextRef="#ctx0" brushRef="#br3" timeOffset="56147.8665">27369 11596 58 0,'-46'-16'29'0,"3"26"-48"0,36-10 61 15,-3 3-38-15,-4 3 0 16,-4 3 2-16,4 10 0 16,3 3-8-16,4 9 0 15,7 1 4-15,4 2 1 16,6 4-4-16,4-7 1 0,8 1-5 16,6-10 0-16,4 0-2 15,6-10 1-15,-2-6-2 16,-5-12 1-16,-2-6 1 15,-5-1 0-15,-6-3 4 16,-7-6 0-16,-4-3 5 16,0 0 1-16,-7 0 2 15,0 3 1-15,0 7-1 16,0 2 1-16,0 13-2 16,3 6 1-16,4 10-4 15,4 6 0-15,3 0-3 16,4 3 0-16,6 0-4 15,4 0 1-15,1-6-4 16,-1-3 0-16,0-7-8 16,4-6 1-16</inkml:trace>
  <inkml:trace contextRef="#ctx0" brushRef="#br3" timeOffset="56403.9747">27820 11292 58 0,'0'-35'29'0,"-3"19"-43"0,3 16 55 15,0 0-40-15,3 0 0 16,4 4 4-16,0 2 0 0,4 13-4 16,-1 6 0-16,1 16 3 15,0 6 1-15,10 6-1 16,-4 3 0-16,4 1-5 15,4-1 1-15,-7 4-8 16,-1-10 0-16,5-3-10 16,-5-6 0-16</inkml:trace>
  <inkml:trace contextRef="#ctx0" brushRef="#br3" timeOffset="56748.4407">28515 11680 56 0,'0'-3'28'0,"35"3"-35"0,-21-6 43 16,11 3-31-16,7 0 1 16,10-3 0-16,8-1 1 15,3-2-10-15,3 3 0 16,15-7 6-16,-8-3 0 16,8 4-5-16,-4-1 0 0,-4-2-5 15,-3 2 0 1,-11 4-7-16,-3-1 0 0,-7 1-3 15,-11 6 0-15</inkml:trace>
  <inkml:trace contextRef="#ctx0" brushRef="#br3" timeOffset="56989.3222">28843 11367 55 0,'-14'-6'27'0,"25"24"-40"16,-4-11 56-16,0 5-38 15,3 13 1-15,1 10 2 16,3 9 1-16,-3 9-12 16,3 3 0-16,0 7 6 15,0 0 1-15,7-4-9 0,-3-5 0 16,-1-10-13-16,1 0 0 15</inkml:trace>
  <inkml:trace contextRef="#ctx0" brushRef="#br3" timeOffset="57409.2468">29379 11549 63 0,'-21'-19'31'0,"4"10"-53"16,13 9 49-16,-3 0-21 16,3 3 1-16,-3 9 1 15,-3 7 0-15,3 3-12 16,0 6 1-16,3 13 6 16,4 0 0-16,7-4-5 15,7 4 1-15,4 0-2 16,10-3 0-16,0-7-1 15,8-3 0-15,6-3-1 16,-7-12 1-16,15-10 0 16,-12-9 0-16,-6-10 0 15,0-6 0-15,-7-6 2 16,-8-10 0-16,-6 0 3 16,-4-12 1-16,-7 0 2 15,-14 3 0-15,-7 0 1 16,-11 6 1-16,-3 4-3 15,6 5 1-15,-2 7-4 0,10 6 0 16,3 4-7-16,7-1 0 16,8 7-8-16,17 2 1 15</inkml:trace>
  <inkml:trace contextRef="#ctx0" brushRef="#br3" timeOffset="57949.681">30663 11060 53 0,'-28'-7'26'0,"-4"29"-40"16,25-15 48-16,-7-1-32 15,-14 3 0-15,0 4 0 16,-4 6 0-16,4-1-4 16,3 1 1-16,8-3 2 15,6 0 0-15,4-4-1 0,18 1 0 16,3-1 0-16,0-6 0 15,14 4 1-15,-7 2 0 16,11 10 0-16,-4-3 1 16,4 6-1-16,3-3 1 15,-3 0 1-15,-4 3 1 16,-3 0 0-16,-8 0 1 16,5 4-1-16,-12-1 1 15,1 3-1-15,-8-6 0 0,-6 0-2 16,-8 0 1-16,-10 4-3 15,-7-7 0-15,-4-4-3 16,-7-2 0-16,-10-6-4 16,3-7 1-16,-3-3-4 15,-1-7 1-15,4 1-4 16,15-6 1-16,-5-7-4 16,5 3 0-16</inkml:trace>
  <inkml:trace contextRef="#ctx0" brushRef="#br3" timeOffset="58250.2994">30371 11216 82 0,'21'-12'41'0,"25"-4"-72"0,-22 10 88 16,15 0-57-16,4-4 0 16,9-2 1-16,5-1 1 15,6 1-2-15,4-10 0 16,4 0 0-16,-11 0 1 16,-4 3-2-16,-13 0 1 15,-4 0-4-15,-8 7 0 16,-10 2-7-16,-6 4 0 15,-15 6-8-15,-8 3 0 0</inkml:trace>
  <inkml:trace contextRef="#ctx0" brushRef="#br4" timeOffset="88754.6957">15977 13854 25 0,'-10'0'12'0,"3"-7"-6"0,7 7 13 15,0 0-13-15,0 3 1 16,0-3 2-16,0 0 1 15,7-3-12-15,3-3 1 0,8 0 7 16,7-4 1-16,6-2-4 16,8-4 1-16,0 7-2 15,7-10 0-15,7 3-2 16,0 1 1-16,0-1-1 16,-8 3 0-16,-2 4 0 15,-8 3 0-15,-7 6 0 16,-10 3 0-16,-7 0 0 15,-8 9 0-15,-6 1 1 16,-8 9 0-16,-10 9 1 16,0 7 0-16,-8 9 1 15,-6 3 0-15,7 13-1 16,0 6 1-16,3-6-1 16,4 2 1-16,3-11-2 15,4-7 0-15,0 0-3 16,3-10 0-16,4-8-10 15,4-7 1-15,3-10-7 0,0-12 1 16</inkml:trace>
  <inkml:trace contextRef="#ctx0" brushRef="#br4" timeOffset="92103.268">17205 13945 54 0,'-7'-4'27'0,"0"11"-27"16,7-4 28-16,0 6-25 15,0 10 1-15,0 9 2 16,0 7 0-16,0 9-8 16,0 3 1-16,0 3 4 15,0 0 0-15,3-6-3 16,1-3 1-16,-1-7-7 16,1-6 1-16,0-6-10 15,-1-6 1-15,4-10-3 16,-7-6 1-16</inkml:trace>
  <inkml:trace contextRef="#ctx0" brushRef="#br4" timeOffset="92298.4352">17064 13738 40 0,'-4'-7'20'0,"15"1"-39"0,-4 6 37 16,4 0-18-16,3 3 0 16,7 0-5-16,7-3 1 15,4 3-1-15,7 7 0 16</inkml:trace>
  <inkml:trace contextRef="#ctx0" brushRef="#br4" timeOffset="92643.2666">17713 13769 47 0,'-14'6'23'0,"-21"10"-29"16,24-13 46-16,-7 3-38 15,-3 1 1-15,-3-1 1 16,-1 3 0-16,0-3-6 16,4 7 1-16,7-4 2 15,3 4 1-15,15 0-2 16,10-4 0-16,7 0-1 15,11 1 0-15,10 5 0 16,8 4 0-16,2 3 0 16,-6 0 0-16,0 6 1 15,-3 4 0-15,-12 2 0 16,-10 1 1-16,-6-1 1 16,-15 1 0-16,-11 2 0 15,-10 1 0-15,-14-4-2 16,-8-8 1-16,1-8-4 0,0-2 0 15,3-7-6-15,0-15 1 16,11-6-8-16,17-7 1 16</inkml:trace>
  <inkml:trace contextRef="#ctx0" brushRef="#br4" timeOffset="93079.6712">18644 13402 47 0,'-21'-22'23'0,"18"10"-30"16,3 8 41-16,0 4-28 16,0-3 0-16,0 6 3 15,7 7 0-15,0 12-11 0,0 12 1 16,0 20 7-16,3 5 0 15,-3 13-3-15,1 4 1 16,-1 2-3-16,0-9 1 16,0 3-5-16,0-9 1 15,0-4-5-15,0-5 0 16,-4-14-7-16,1-11 0 16,-1-4-4-16,5-13 0 15</inkml:trace>
  <inkml:trace contextRef="#ctx0" brushRef="#br4" timeOffset="93483.4361">18817 13885 53 0,'0'0'26'0,"35"3"-41"15,-20-6 51-15,6 0-35 16,7-3 1-16,18-10 0 15,3 3 1-15,8-2-4 16,-1-1 0-16,1-3 2 16,-1 3 1-16,-7-2-2 15,-3-4 1-15,-10 3-1 16,-8 3 1-16,-11-6-1 16,-6 7 0-16,-15 2 1 15,-10 4 0-15,-7-4 0 16,-7 10 0-16,-7 6 1 15,-4 3 1-15,-3 7 1 0,-1 3 0 16,4-1 0-16,4 17 1 16,3-1-1-16,4 3 1 31,14 32-3-31,7-3 1 16,14 0-5-16,11-13 0 15,13-6-9-15,12-13 0 16,6-18-8-16,8-10 0 0</inkml:trace>
  <inkml:trace contextRef="#ctx0" brushRef="#br4" timeOffset="93918.7532">19946 13650 85 0,'-18'-19'42'0,"-27"-3"-86"15,34 19 82-15,0 0-35 16,-3-4 1-16,-7 4 3 16,-4 0 1-16,-3 3-10 15,-4 3 0-15,1 7 5 16,-1-1 0-16,0 4-3 16,4-4 1-16,3 4-4 15,8-1 1-15,3 1-1 16,6-1 0-16,5 1 1 0,10 2 0 15,11-2 1-15,6 0 0 16,8 2 1-16,3 1 1 16,4 0 2-16,4 2 0 15,-1-2 0-15,-3 3 1 16,-1 3 0-16,-6 3 0 16,-7 0-1-16,-7 3 1 15,-15-3-3-15,-10 7 1 16,-11-4-4-16,-6 3 1 0,-8-3-4 15,-7-2 0-15,0-4-5 16,1-10 1-16,-1 1-5 16,3-7 0-16,12-12-4 15,10-7 0-15</inkml:trace>
  <inkml:trace contextRef="#ctx0" brushRef="#br4" timeOffset="94339.4907">20511 13600 45 0,'-11'-19'22'0,"-14"-3"-23"16,18 12 39-16,-3 4-34 16,-8-3 0-16,-3 2 0 15,3 1 1-15,-10 3-7 16,-4 3 0-16,-3-3 4 15,0 6 0-15,3 6-1 0,4 1 0 16,3 2 0-16,7 4 0 16,8 3 0-16,6-3 0 15,11-1-1-15,11 1 1 16,7-4-1-16,10 7 0 16,0 0 0-16,4 9 1 15,3 4 0-15,1-4 0 16,-1 3 2-16,-10 4 0 15,-8 2 0-15,-9 1 0 16,-12-7-1-16,-17 1 1 0,-11 5-2 16,-7-2 1-16,-13-4-5 15,-5-3 0-15,1-9-5 16,3-9 0-16,4-4-9 16,3-9 0-16,14-13-2 15,11-9 1-15</inkml:trace>
  <inkml:trace contextRef="#ctx0" brushRef="#br4" timeOffset="94731.569">21061 13763 68 0,'3'-10'34'0,"22"7"-62"0,-11-3 73 16,7 0-42-16,11-1 0 0,10 1 1 16,15 0 0-16,6-1-6 15,8-8 1-15,7 5 2 16,-8 1 1-16,-3-4-5 16,-3 7 0-16,-11-3-7 15,-8-1 1-15,-13 1-8 16,-11-4 1-16</inkml:trace>
  <inkml:trace contextRef="#ctx0" brushRef="#br4" timeOffset="94970.3687">21188 13317 61 0,'-11'-12'30'0,"11"24"-45"16,7-9 55-16,0 1-33 15,4 5 1-15,3 10 3 0,4 12 1 16,3 16-16-16,4 7 1 16,-1 8 8-16,-3 10 1 15,1-6-5-15,-5 0 0 16,1-9-7-16,-4-7 1 16,-3-10-8-16,-4-5 0 15,0-13-7-15,0-13 0 16</inkml:trace>
  <inkml:trace contextRef="#ctx0" brushRef="#br4" timeOffset="95390.1028">21488 13327 58 0,'-7'-3'29'0,"7"3"-37"15,3 3 51-15,1 12-36 16,3 14 0-16,3 8 1 15,4 17 1-15,4 5-13 16,3 16 1-16,4-2 7 16,0 2 1-16,-1-6-5 15,1-6 0-15,-7-10-4 16,-8-6 1-16,1-6-4 16,-4-19 1-16,-4-13-3 15,-3-9 0-15,0-13 1 16,-3-15 0-16,-1-13 4 15,1-2 0-15,3-4 5 16,3-4 0-16,4 1 3 16,4 3 0-16,0 6 2 0,3 7 0 15,7 9 1-15,7 9 0 16,4 13-2-16,3 9 1 16,4 7-1-16,-4 9 0 15,8 9-3-15,-5 13 0 16,1-6-6-16,0 2 0 15,0 1-8-15,-4-3 0 16,-3-4-8-16,3-5 1 0</inkml:trace>
  <inkml:trace contextRef="#ctx0" brushRef="#br4" timeOffset="95840.865">22641 13750 49 0,'-28'-28'24'0,"0"-10"-25"16,21 29 39-16,-7-1-30 15,-4-2 1-15,0-1 1 16,-3 1 1-16,-3 2-16 16,-5 4 1-16,-2 9 10 15,2 4 0-15,1 5-4 16,7-3 0-16,-4 20-1 15,4 11 1-15,7-2-1 16,7 6 1-16,7 3-2 16,7 0 0-16,4-6-2 0,6-7 1 15,8-5-2-15,3-4 0 16,0-13-1-16,4-6 0 16,3-9 0-16,-6-9 0 15,-5-13 0-15,1-4 0 16,-4-5 2-16,-3-7 0 15,-4 4 2-15,-4-1 0 16,1 7 1-16,-4 2 1 16,-3 11-1-16,-1 2 1 15,4 13 0-15,0 6 0 0,0 6-3 16,0 10 0-16,4 6-5 16,3-3 0-16,0-3-11 15,4-3 1-15</inkml:trace>
  <inkml:trace contextRef="#ctx0" brushRef="#br4" timeOffset="96217.4642">22814 13647 77 0,'0'-10'38'0,"-7"16"-63"15,11 1 70-15,-1 5-43 16,1 13 0-16,3 13 1 15,0-3 0-15,0 2-5 16,3 4 0-16,1 0-1 16,-4-7 1-16,4-6-4 15,-4-9 1-15,0-3-4 0,0-10 1 16,0-12-1-16,3-13 1 16,5-6 3-16,2-16 0 15,4-6 4-15,1-3 1 16,6-6 5-16,-4 5 1 15,5 11 3-15,-1 5 1 16,7 7 0-16,0 9 0 16,1 10-1-16,-1 12 0 15,-3 9-3-15,-4 10 0 0,0 10-5 16,0 8 0-16,-3 11-10 16,-7-4 0-16,-1 0-12 15,1-3 0-15</inkml:trace>
  <inkml:trace contextRef="#ctx0" brushRef="#br4" timeOffset="97297.1058">24370 13524 48 0,'14'-9'24'0,"-14"-7"-27"0,0 10 31 16,-4-3-21-16,-3-1 0 15,-7-2 5-15,-7 2 0 16,-4 4-15-16,1 3 0 0,-8 6 10 16,-3 3 1-16,-1 4-4 15,1-1 0-15,0 16-2 16,7 6 0-16,7 1-2 15,6-1 1-15,12 4-2 16,10 2 0-16,11 1-1 16,6 3 1-16,4-16-3 15,4-3 0-15,0 0-1 16,0-7 0-16,-4-5 0 16,0-4 1-16,-7-9 1 15,-3-3 0-15,-4-13 2 16,-7-9 0-16,-3-7 2 15,-1-9 0-15,-3-3 1 16,0 3 1-16,0 3-1 16,4 4 0-16,3 2 0 15,3 7 0-15,4 6 1 16,8 10 0-16,-1 12-1 0,0 9 0 16,11 4 0-16,-4 12 0 15,4 6-1-15,-4 10 0 16,0 0-2-16,-3 2 0 15,-8-5-2-15,-2 6 1 16,-8-9-2-16,-4-4 0 16,-6-6 0-16,-4-3 0 15,-4-10 1-15,0-5 1 16,1-1 1-16,-1-15 0 16,1-13 1-16,3-3 1 0,3-13-1 15,1-15 1-15,-1-4-1 16,4 4 0-16,0-4 0 15,4 4 0-15,3 0-1 16,0 6 1-16,7 3 0 16,0 3 1-16,4 13-1 15,6 3 1-15,1 3 0 16,3 9 0-16,0 10 0 16,1 6 0-16,-5 4 0 15,-3 5 0-15,-6 4-1 16,-5-1 0-16,-10 4 0 15,-3 6 0-15,-8 4 0 16,-7 2 0-16,-3-6-1 16,-3 10 1-16,-5-1 1 15,5-3 1-15,2 1 1 16,12-4 0-16,3 0 1 0,10-3 0 16,15-3-1-16,7-3 1 15,10 0-1-15,14-7 0 16,4-5-3-16,7-4 1 15,11-6-5-15,-4 0 1 16,-4-7-5-16,-3-2 1 16,-3-7-10-16,-4-3 0 15,-4 6-2-15,-10-6 0 16</inkml:trace>
  <inkml:trace contextRef="#ctx0" brushRef="#br4" timeOffset="97853.256">25841 13477 40 0,'11'-6'20'0,"31"-10"-21"0,-21 7 36 16,4 0-32-16,10-4 0 15,0 0 0-15,1-2 1 16,-1 2-6-16,-3 1 1 16,-1-4 2-16,-6 3 1 15,-4-5-2-15,-7-1 0 16,-7-3-1-16,-10 3 1 16,-11 0-1-16,-7 7 0 15,-11 2 1-15,-10 7 1 0,-4 9 0 16,-4 7 0-16,-6 6 2 15,3-4 0-15,0 7 2 16,7 3 1-16,7 10-1 16,8-4 0-16,6 13-1 15,11 0 0-15,17-3-3 16,18 0 1-16,18-4-6 16,11-5 0-16,13-7-9 15,4-6 0-15,18-10-5 16,0-9 0-16</inkml:trace>
  <inkml:trace contextRef="#ctx0" brushRef="#br4" timeOffset="98333.8116">26497 13292 63 0,'-39'-28'31'0,"4"22"-45"0,28 3 59 16,-7 0-40-16,-7 9 1 15,-4 0 0-15,-3 7 1 16,0 9-10-16,3 6 0 16,0 6 6-16,4 1 1 15,7 9-5-15,7-10 1 16,7 7-2-16,14-10 1 16,11-3-3-16,-8-6 0 15,26-9-2-15,-1-7 1 16,0-3-3-16,1-9 1 0,-5-10 0 15,-13-2 1-15,-7-11 1 16,-11-2 0-16,-7-7 3 16,-7 1 1-16,-4-10 4 15,1 9 1-15,-1 4 1 16,0 5 1-16,4 11 0 16,4 8 1-16,3 13 0 15,3 7 1-15,8 15-3 16,0 16 1-16,6 9-1 15,-3 16 1-15,4 12-2 16,0-6 0-16,-1 7-3 16,1-1 1-16,-4-12-3 15,-3-13 0-15,-1-6-7 16,-3-9 1-16,4-13-13 16,-1-9 1-16,1-20-2 0,-8-11 0 15</inkml:trace>
  <inkml:trace contextRef="#ctx0" brushRef="#br4" timeOffset="98709.5848">26719 13342 56 0,'-7'-12'28'0,"7"9"-44"0,0 3 56 15,0 0-33-15,7 0 1 16,-3 3 3-16,3 9 0 0,4 7-15 15,-1 6 0-15,8 7 9 16,6 5 1-16,5-2-4 16,2 2 0-16,5-2-2 15,-1-7 0-15,7-6-1 16,-3-6 0-16,0-7-2 16,-4-3 1-16,-3-12-1 15,-4-9 1-15,-3-7 0 16,-7-7 0-16,-4-11 1 15,-7-4 0-15,-7-10 1 16,-4-5 1-16,-3 2 0 16,-3 4 0-16,-5 6-2 15,1 16 0-15,4 2-5 16,-1 14 1-16,11 8-8 16,11 7 0-16,6 7-5 15,15 5 1-15</inkml:trace>
  <inkml:trace contextRef="#ctx0" brushRef="#br4" timeOffset="99100.287">27541 13217 58 0,'-45'-28'29'0,"-30"9"-36"0,58 19 58 15,-4-3-47-15,-4 6 1 16,4 3 0-16,3 13 0 15,4 6-8-15,3 3 1 0,4 7 5 16,4 2 0-16,6 1-3 16,8 0 1-16,10 3-3 15,11-10 1-15,3 0-3 16,4-9 0-16,7-6-2 16,0-10 1-16,0-9-3 15,-4-3 1-15,-3-7 1 16,-4-6 0-16,-10-6 4 15,-4-3 0-15,-7 0 4 16,0 3 0-16,-7 9 2 16,0 4 1-16,-3 2 0 15,-4 10 0-15,7 6-1 16,3 1 0-16,1 5-5 16,7 1 1-16,10 2-7 15,4-5 1-15,6-4-10 16,-2-3 0-16</inkml:trace>
  <inkml:trace contextRef="#ctx0" brushRef="#br4" timeOffset="99399.6631">28088 12737 50 0,'-7'-41'25'0,"7"26"-25"0,0 15 39 0,4-6-32 16,-4 6 1-16,3 6 3 16,1 6 1-16,3 4-15 15,-4 15 0-15,1 13 10 16,-1 13 0-16,1 5-4 16,-4 11 0-16,3-1-2 15,1 0 1-15,3 0-5 16,0-6 1-16,0-10-7 15,0-9 0-15,0 0-11 16,11-18 0-16,3-1-1 16,0-6 0-16</inkml:trace>
  <inkml:trace contextRef="#ctx0" brushRef="#br4" timeOffset="99820.1514">28924 13186 63 0,'7'0'31'0,"64"0"-46"15,-36-7 65-15,4 1-46 16,10 0 0-16,15-4 0 15,6 1 0-15,12 6-8 16,9-7 1-16,-3 4 1 16,-6-3 1-16,-5-1-7 15,-6 1 1-15,-8-4-11 16,-6 1 1-16,-8-7 0 16,-14 0 0-16</inkml:trace>
  <inkml:trace contextRef="#ctx0" brushRef="#br4" timeOffset="100044.842">29489 12775 77 0,'0'-3'38'0,"10"47"-70"0,1-29 86 15,3 14-48-15,0 5 1 16,-3 13 1-16,-1 10 0 15,1 5-12-15,3-8 0 16,0 15 3-16,-3-4 0 0,-4-8-10 16,3-7 0-16,4-9-10 15,4-13 1-15</inkml:trace>
  <inkml:trace contextRef="#ctx0" brushRef="#br4" timeOffset="100404.8869">30106 12878 78 0,'-21'-18'39'0,"-21"8"-71"16,35 13 72-16,-4 4-36 16,-7 5 1-16,1 7 2 15,-5 9 1-15,-2 10-11 16,6 9 1-16,8 3 3 15,3 6 1-15,17-5-4 16,8-1 1-16,3-3-3 0,18 0 0 16,3-13-2-16,-3-5 0 15,7-11 2-15,-11-11 0 16,-7-11 1-16,0-8 1 16,-10-13 3-16,-7-10 0 15,-11-9 4-15,-11-6 0 16,-14-6 1-16,-10-1 1 15,0-5-3-15,0 2 1 16,-1 13-7-16,15 9 0 16,7 7-16-16,14 12 0 0</inkml:trace>
  <inkml:trace contextRef="#ctx0" brushRef="#br4" timeOffset="100961.7469">31418 13487 33 0,'-17'3'16'0,"6"3"1"0,8-6 9 15,-1 0-19-15,1 0 0 16,-4 0 3-16,7 0 1 16,0 0-13-16,0 0 1 15,0-3 9-15,0-10 0 16,0-9-4-16,0-6 0 15,0-16-1-15,-4-9 0 16,-3-10-2-16,-7-9 0 16,-7-9 0-16,-4-7 1 0,-3-3 0 15,-4-3 0-15,11-6 0 16,0 12 1-16,3 6-1 16,7 4 1-16,4 18-1 15,4 4 0-15,3 9-1 16,10 9 0-16,12 4-1 15,13 12 1-15,0 9-1 16,15 10 0-16,10 3 0 16,7 13 0-16,-7 8-1 15,10 8 1-15,-3-1-4 16,-7 6 0-16,-7 10-7 16,-7-3 1-16,-7 0-13 15,-15 6 1-15</inkml:trace>
  <inkml:trace contextRef="#ctx0" brushRef="#br4" timeOffset="101156.5211">30921 12979 60 0,'-46'6'30'0,"43"7"-37"0,6-10 46 15,8 0-36-15,6-3 0 16,5 0 0-16,16 3 1 15,1 3-9-15,11-9 1 16,9 3-5-16,9-6 0 16,2 6-8-16,1 3 1 15</inkml:trace>
  <inkml:trace contextRef="#ctx0" brushRef="#br4" timeOffset="103003.2897">31729 12860 25 0,'0'3'12'0,"-21"-3"-1"15,14 0 13-15,7 0-21 16,-11-3 0-16,8 3 2 15,-8 0 1-15,0 3-6 16,-3 0 0-16,-7 0 5 16,0 0 1-16,0 0-1 15,-7 3 0-15,-4 1-1 16,0 2 1-16,-3 1-3 16,-4-1 1-16,0 0-1 0,-7 4 0 15,0-1-2-15,8 1 1 16,-12 0-7-16,8-4 0 15,0-3-10-15,3-3 0 16</inkml:trace>
  <inkml:trace contextRef="#ctx0" brushRef="#br5" timeOffset="122398.5994">4692 16039 17 0,'0'7'8'0,"0"-20"2"16,0 13 8-16,0 0-16 15,0 0 0-15,0 0 2 16,11-3 1-16,-8 0-5 16,8 0 0-16,-1-1 3 15,8 1 1-15,0 0-1 16,-4 0 1-16,3 0-1 15,8 0 0-15,3-4-1 16,0 4 0-16,8-3 1 16,-8 0 0-16,14-4-1 15,-3 1 1-15,7 0-1 16,3-1 1-16,4-2-1 16,4 2 1-16,3 1-1 15,0-1 0-15,7-2 0 16,0-4 0-16,3 0-1 15,4 1 1-15,4 2-1 0,-4-2 1 16,4-1-1-16,6 0 0 16,-3 4 0-16,4-1 1 15,7-3-1-15,-4 4 1 16,4-1-1-16,10-2 0 16,-3-1 0-16,7 0 0 15,-1 4 0-15,-9-4 0 0,10 0 0 16,-4 4 0-16,4 2-1 15,3-2 1-15,-7 3 0 16,4-1 0-16,0 1 0 16,7-1 0-16,3 1 0 15,-6 0 0-15,3-7 0 16,-4 0 0-16,7 4-1 16,1-4 1-16,-4 3-1 15,3 1 1-15,0-1-1 16,8 1 0-16,-1-4 0 15,1-3 1-15,-4 4-1 16,7-4 0-16,-4-3 0 16,-3-3 1-16,0-3-1 15,0 6 0-15,7 0 1 16,-14 0 0-16,3 0-1 16,1-7 1-16,6 8-1 15,-3-5 0-15,-10 1 0 16,3 0 0-16,3 3 0 0,-3 0 0 15,-4-3 0-15,-3 0 0 16,0 3 0-16,3 0 1 16,-3-3-1-16,-4-3 1 15,1 6-1-15,-5-3 0 16,8 3 0-16,-7-3 0 16,3 0 0-16,1 3 0 15,-12 0 0-15,1 3 0 16,0-3 0-16,-4 3 0 15,-3 1 0-15,-1 2 1 0,1 0-1 16,-4-3 0-16,-3 4-1 16,3-1 1-16,0 0 0 15,0 1 1-15,4 2-1 16,0-3 0-16,-11 1 0 16,0 5 1-16,3-2 0 15,-3 2 0-15,-3 1-1 16,0 3 0-16,3-7 1 15,-4-3 0-15,-3 4-1 16,0-1 0-16,4-2 0 16,-4 2 0-16,0 4 0 15,3-4 1-15,-3 1-1 16,0 2 0-16,-10-5 0 16,-4 5 0-16,-4 1 0 15,-6-1 0-15,-1 4 0 16,-3-3 0-16,-8-1 0 15,5 4 0-15,-8-3 0 0,-3 2 1 16,-4 4-1-16,-4-3 0 16,1 3 0-16,0 0 0 15,-4 0 0-15,3-1 0 16,1-2 0-16,0 0 0 16,6 3 0-16,1-4 0 15,0 4 0-15,-1 0 0 16,1-3 0-16,0-7 0 15,-4 4 0-15,0 3 1 0,0 3-1 16,-3-10 0-16,0 7 0 16,-1-1 0-16,1 4 0 15,3-3 0 1,7 0-1 0,1-1 1-16,-1 1 0 15,-4 3 0-15,-2 0 0 16,-5 0 0-16,1-3 0 15,-4 2 0-15,-3 1 0 16,-1 0 1-16,-3-3-1 16,0 0 0-16,-3-1 0 15,-1 1 1-15,-3-3-1 16,-3-1 0-16,-4-2-1 16,-7-1 1-16,-4 1-1 15,-7-1 1-15,-3 4-1 16,-4-4 1-16,4 4-1 0,7 2 0 15,-14 1 1 1,3 3 0-16,4 0 0 0,-1 0 0 16,12 3-1-16,3 0 1 15,3 0 0-15,1 0 0 16,6 3-1-16,8 0 1 16,6 3-1-16,8-3 1 15,3 4-1-15,4-1 1 16,6 0-1-16,12 1 1 15,-4-1-1-15,-1-3 1 0,1 3-1 16,-7 0 1-16,0 4 0 16,-4-1 0-16,-3 1 0 15,-8 5 0-15,-6-2 1 16,-1-4 0-16,-10 23 0 16,-3-1 0-16,-4 4 0 15,-4 2 0-15,-6-2-1 16,-1 9 1-16,-3-10-2 15,0 1 1-15,-4-7-7 16,-3 0 0-16,-1 0-14 16,-9-3 1-16</inkml:trace>
  <inkml:trace contextRef="#ctx0" brushRef="#br5" timeOffset="124639.2724">4935 14565 11 0,'7'7'5'0,"4"-10"20"15,-7 3-20-15,3-4-1 16,0 4 0-16,3-3 4 16,1 0 0-16,3 0-10 15,4 0 1-15,3 0 6 16,7-4 1-16,0 1-2 16,4-3 1-16,3-1-2 15,8 4 0-15,6-3 0 16,4-4 0-16,3 4-1 15,15-1 1-15,-1-5-1 16,8-1 0-16,7 3-1 0,3-5 1 16,4-1-1-16,10-3 0 15,0-3 0-15,4 9 1 16,3-9-1-16,1 0 0 16,3 3-1-16,3 3 0 15,0-3 1-15,-6-3 0 16,6-3 0-16,-3 6 1 15,7-3-1-15,-3 0 0 16,2-3 1-16,1-1 0 16,7 1-1-16,0 0 0 0,-7 3 0 15,0 0 0-15,0-4 1 16,4 1 0-16,-4 6 0 16,-4-3 0-16,-3 0 0 15,0 3 0-15,0 7-1 16,3-1 1-16,-6-6-1 15,-1 6 1-15,0-6-1 16,8 7 0-16,-4-1-1 16,-4-3 1-16,7 0 0 15,1 0 1-15,6 4-1 16,-10-1 0-16,4 0-1 16,-1 1 1-16,7 2-1 15,-6 1 1-15,-8-1-1 16,4-6 0-16,3 4 0 15,-10-1 1-15,7 0-1 16,-10 1 0-16,6-4 0 16,4 3 0-16,-4 4 0 0,0 2 0 15,-3-2 0-15,0 2 0 16,4-6 0-16,-29 7 1 16,32-3-1-16,-8-4 0 15,-2-6 0-15,-22 6 0 16,25-3 0-16,-25 4 1 15,32-7-1-15,-7 0 1 16,-1 3-1-16,1-3 1 0,-4-3 0 16,-3 9 0-16,0-6 0 15,-4 7 0-15,1-4-1 16,-1 6 1-16,-7 1-1 16,7-1 1-16,0 1-1 15,-6-1 0-15,2 1 0 16,5 2 0-16,-8 1 0 15,0-1 1-15,4 1-2 16,-15 0 1-16,-3-1 0 16,1 1 0-16,-5-1 0 15,-3 1 1-15,0 0-1 16,-10 2 0-16,-1 1 0 16,-3 0 0-16,-4-1 0 15,-6-2 0-15,-8 3 0 16,-3-1 0-16,-4-2 0 15,-7 3 1-15,-3 0-1 16,-1-1 0-16,1 4 0 0,0-3 0 16,-1 6 0-16,1-3 0 15,3 0 0-15,-7-4 0 16,4 1 0-16,-1 3 0 16,1-3 0-16,0 3 0 15,-1-1 0-15,1 4 0 16,0-6-1-16,-1 3 1 15,-3-3 0-15,1-1 1 16,-1 4-1-16,-4-3 0 16,1 0 0-16,-4-1 0 15,0 1-1-15,-4 0 1 0,-3 0-1 16,0-1 1-16,0 1-1 16,-3-3 1-16,-1 2 0 15,-3-2 0-15,-3 3-1 16,-4-7 1-16,-4 4-1 15,-3-1 1-15,-4 1 0 16,0 0 0-16,1-1-1 16,3-2 1-16,-1 5 0 15,1-2 0-15,-3 0 0 16,-1-4 0-16,7 4-1 16,4 5 1-16,4-2-1 15,-1 3 1-15,7 3-1 16,4-3 1-16,0 3-1 15,7 0 0-15,4 0 0 16,3 3 0-16,7-3 0 16,8 0 1-16,-1 3-1 15,7 3 1-15,0-2 0 16,-3-1 0-16,0 3-1 16,3 0 1-16,0 1 0 0,-3-1 0 15,-4 3 0-15,-3-6 0 16,-4 0 0-16,-3 4 0 15,-4-4 0-15,-3 3 0 16,-4 4 0-16,-4 2 1 16,-6 4 0-16,-8 3 0 15,-3 3 0-15,-4 0 0 0,-3-1 0 16,0 1 0-16,0 4 0 16,-4-1 0-16,0 3-1 15,1 0 1-15,-1-3-4 16,0-3 0-16,-3 0-10 15,-4 6 1-15,-10 4-9 16,-11-10 0-16</inkml:trace>
  <inkml:trace contextRef="#ctx0" brushRef="#br5" timeOffset="126917.9054">4614 13195 21 0,'7'6'10'0,"15"-9"0"0,-15 3-1 0,3-3-6 15,8-3 0-15,7 3 3 16,3-4 0-16,7 1-7 16,4-3 0-16,3-1 4 15,4-2 1-15,7 2-2 16,3-8 1-16,4-1-2 16,4 3 1-16,3 0-1 15,3-2 0-15,1-1 0 16,14 0 0-16,-8 0 0 15,8 3 1-15,7-2-1 16,-1-1 1-16,5 0-1 16,6-3 0-16,0 3 1 15,4 0 1-15,-4 1-1 16,4 2 0-16,7-9 0 16,-4 3 1-16,8 0-1 0,-8 0 1 15,8-3-2-15,-1 3 0 16,8 3-1-16,-4-3 1 15,3 0-1-15,-3 0 1 16,3-3 0-16,-3 3 0 16,0-3-1-16,-3-6 1 15,-1 6-1-15,1 6 1 16,2 0-1-16,-2-3 1 16,3-3-1-16,-4 0 0 15,4 3 1-15,4-3 0 0,3 3 0 16,0 3 1-16,0-3-1 15,3 3 1-15,-3-6-1 16,4 3 1-16,3 4-1 16,3-1 0-16,-3 0-1 15,0 3 1-15,8 1 0 16,-8 2 0-16,-4-3 0 16,1 1 1-16,3-1-1 15,-4 0 1-15,-6 1-1 16,3-1 1-16,0 0-1 15,0 1 0-15,-4-1-1 16,-3 0 0-16,7-3 0 16,-10 4 1-16,3-1-1 15,-15 3 1-15,1 1-1 16,7-1 0-16,-11-2 0 16,4 2 1-16,-3-3-1 0,-5 1 1 15,1-1 0-15,0 0 0 16,-4 1-1-16,4 2 1 15,-4 1-1-15,-3-1 1 16,0 1-1-16,-4-4 0 16,-4 0 0-16,1 4 0 15,3-4 0-15,-7-3 1 16,-3 7-1-16,3-4 1 16,0 3-1-16,-3-2 1 15,7 2-1-15,-4-2 1 0,-4 5-1 16,-3-2 1-16,1 2-1 15,-1 1 0-15,-7 3 0 16,-4-4 0-16,-6 4 0 16,-1 0 0-16,-10 2 0 15,-4 1 0-15,-3 0 0 16,-4-3 1-16,-3 3-1 16,-7 0 0-16,3-1 0 15,-7 4 1-15,0-6-1 16,-3 3 0-16,0 0 0 15,-4-6 0-15,0-1 0 16,0 7 0-16,4 0-1 16,-4-7 1-16,0 7 0 15,0-3 0-15,0 3 0 16,0-7 0-16,0 4 0 16,4 3 0-16,0 0 0 15,-1 3 0-15,1-3 0 0,-4 0 0 16,0 0 0-16,0 3 0 15,0-7 0-15,0 1 0 16,0-3 0-16,4 2 0 16,0-2-1-16,-1 3 1 15,1-1-1-15,0 4 1 16,-4 0-1-16,-4 0 1 16,1 0-1-16,-4 0 1 15,-3 0-1-15,-1-1 0 0,-3 4 0 16,-3-6 0-16,-1 0 0 15,-3 0 0-15,-4-1 0 16,-3-2 0-16,-3-4 0 16,-8 4 0-16,-3-4 0 15,-8 1 1-15,-2-1-1 16,-1 1 1-16,4 2 0 16,3 1 0-16,4 3 0 15,-1-4 0-15,5 4-1 16,-1 0 1-16,11 3 0 15,3-1 0-15,1 4 0 16,6-3 0-16,4 3-1 16,4 0 0-16,6 0 0 15,4 0 1-15,11 3-1 16,3-3 0-16,4 4 0 16,0-1 1-16,3 3 0 15,-3 0 0-15,0 1 0 16,3 2 0-16,0 0 0 0,-3 1 0 15,0-4 0-15,-8 0 0 16,-3 1-1-16,1 2 1 16,-5-3 0-16,-3 4 1 15,-3-1-1-15,-4 4 1 16,-3-1 0-16,-4 4 0 16,-4 3 0-16,-3 9 1 15,-7 0-1-15,-4-3 0 0,-6 3 0 16,-1 1 0-16,-7-1-1 15,4-3 0-15,-4 3 0 16,0 0 1-16,1-3-8 16,-1-3 1-16,4-3-13 15,3 3 1-15</inkml:trace>
  <inkml:trace contextRef="#ctx0" brushRef="#br5" timeOffset="129094.9303">4678 11677 24 0,'3'3'12'0,"19"-6"-8"0,-19 0 12 0,8 3-14 16,6-3 0-16,1 0 2 15,3 0 1-15,7-3-6 16,4 2 1-16,0-2 3 16,7 3 0-16,3-3-1 15,4-4 0-15,7 1-1 16,7-7 1-16,7 1 0 15,10-1 0-15,-6-3 0 16,14 0 0-16,-1-3 0 16,8 3 1-16,7 1-1 15,0-4 0-15,6 0-1 16,5-3 0-16,6 0 0 16,1-1 0-16,2 1 0 15,8-3 0-15,4 6 0 16,-4-3 1-16,0 0-1 15,11 0 1-15,-1 3-1 16,-3 3 0-16,4-3 0 16,-1 3 0-16,5-3-1 0,-8 4 1 15,0-7 0-15,-4-1 0 16,1 1-1-16,-1 3 1 16,1 4 0-16,-4-1 1 15,0-3-1-15,3 3 0 16,-3 0 0-16,-3-6 0 0,-1 3 0 15,8-6 0-15,3 6 0 16,-4 0 0-16,1 0-1 16,3 0 1-16,3-3 0 15,1 3 0-15,-4 3 0 16,11 4 0-16,-8-4-2 16,1 0 1-16,0 6 0 15,6 1 0-15,-10-1 0 16,4-2 0-1,73-10 0 1,-24 6 0-16,-17-3 0 16,-4 3 0-16,-15-3 0 15,-10 3 0-15,0 0 0 16,-10 4 0-16,0-4 0 16,-12 6 0-16,5-2 0 15,-8-1 1-15,-3 7-1 16,0-7 0-16,-3 0 0 15,-1-3 1-15,-3 4-1 0,-4 2 0 16,-3 1 0-16,-4-1 1 16,0 1-1-16,-7 2 1 15,1-2-1-15,-5 2 0 16,-6 1 0-16,7 3 0 16,-8-1 0-16,-3 1 0 15,-10 0 0-15,-4 0 1 16,0-7-1-16,-4 4 0 15,1-1 0-15,-1 4 0 16,-7 0 1-16,-6-4 0 0,3 4-1 16,0 0 1-16,-4-1-1 15,0-2 0-15,1 0 0 16,-5-1 0-16,1 1-1 16,-4-1 1-16,1 4 0 15,-8 0 0-15,4 0 1 16,-4 2 0-16,-3 4 0 15,-1 0 0-15,-3-3 0 16,1 0 0-16,-5 3-1 16,1 0 1-16,-4 0-1 15,0 0 0-15,0-3 0 16,0 3 0-16,-3 0 0 16,0 0 0-16,-1 0-1 15,1-3 1-15,-4 3 0 16,0 0 0-16,3 0 0 15,-3 0 0-15,4-3 0 16,0 6 0-16,-1-6 0 16,1 3 0-16,-4 0-1 0,3 0 0 15,-6-3-1-15,-1-4 1 16,1 1-1-16,-4 0 0 16,-4-4 0-16,1-2 1 15,-8 2-1-15,-3 1 1 16,-7-4 0-16,-4 1 1 15,-3-1-1-15,-7 1 1 16,0-1 0-16,-1 4 0 0,1-4 0 16,3 1 0-16,1 6 0 15,-1-4 0-15,4 4 0 16,3 0 0-16,11 2-1 16,3-2 1-16,1 6-1 15,10 3 1-15,0-3-1 16,7 0 1-16,3 3 0 15,8 1 0-15,10-1-1 16,0 3 1-16,4-3 0 16,3 3 0-16,1 4 0 15,-1-4 0-15,-3 7 0 16,3-7 0-16,-3 0 0 16,-4 0 0-16,-7-2 0 15,-7 8 0-15,0-2 0 16,-3-1 0-16,-4 0 0 15,-7 4 0-15,0-1 0 16,-7 1 1-16,-7 6 0 16,0 6 0-16,-8 0-1 15,-2 3 1-15,-4-3-1 0,-4 0 1 16,0 4-3-16,0 2 1 16,-3-6-8-16,0 0 1 15,-4 0-8-15,-10-3 0 16</inkml:trace>
  <inkml:trace contextRef="#ctx0" brushRef="#br5" timeOffset="131436.6498">4787 10329 26 0,'-10'3'13'0,"3"-6"-14"16,10 3 14-16,1 0-13 16,-1 0 1-16,4 3 3 15,0-9 1-15,4 3-4 16,-1 0 0-16,5-1 3 16,6-5 1-16,0 0-1 15,7-1 1-15,0 4-2 16,8-4 1-16,6 1-2 15,7-3 0-15,4-1 0 16,11-3 0-16,6 1 0 16,1-4 0-16,6 0 0 15,12-3 1-15,-1-3-1 16,7 3 1-16,0 0-1 0,8 0 0 16,6 3-1-16,4 0 1 15,7 1-1-15,-4 2 0 16,8-3 0-16,3 0 0 15,3 1 0-15,1-4 0 16,6 3 0-16,1 0 0 0,3 0 1 16,0-9 0-16,7 3-1 15,1 0 1-15,-12 0-1 16,8-7 1-16,-4 7-1 16,0 6 1-16,-7 1-1 15,7-4 1-15,-7 3-1 16,0 0 1-16,0-3-1 15,-3 0 1-15,3 0-1 16,0 3 1-16,4 4-2 16,-11-4 1-16,3 0-1 15,1-3 1-15,6 3-1 16,-10 0 1-16,4-2-1 16,-1 2 1-16,1 3-1 15,-4-3 1-15,3 0 0 16,-3 4 0-16,4-1-1 15,-4 7 0-15,0-1 0 16,0-5 0-16,3 2 0 16,1 4 1-16,-4-4-1 15,7 4 1-15,0-1-1 0,0 1 1 16,-3-1-1-16,6-2 1 16,-6 6-1-16,-1-13 1 15,-6 9-1-15,6-5 0 16,-6 2 0-16,-1 4 0 15,-3-1 0-15,-25 4 0 16,25-3 0-16,-7-1 1 16,0 1-1-16,0-1 0 15,-4 1 0-15,-28 3 0 16,29-7 0-16,-8 4 0 0,0-1 0 16,-3 1 0-16,-4 0 0 15,-3-1 0-15,0 1 0 16,-7-4 0-16,-4 7 0 15,-7 0 0-15,-4 3 0 16,-3-4 1-16,-7 1-1 16,-3 0 0-16,-4 3 0 15,-4-1 0-15,-3 1 0 16,0 0 1-16,-7-3-1 16,-4 6 0-16,-3-3 0 15,-1 3 0-15,-6-3 0 16,3-4 0-16,-3 4 0 15,0 0 0-15,-4-3 0 16,0 3 0-16,-3-7 0 16,-1 4 0-16,-3 0 0 15,1 3 1-15,-5-1-1 16,1-2 0-16,-4 3 0 0,3-3 0 16,-6 3 0-16,3 0 0 15,0-1-1-15,-4-2 0 16,-3 3 0-16,0-6 0 15,-3 2 0-15,-4 1 0 16,-4-3 0-16,-3-1 0 16,-3 1 0-16,-12-1 0 15,-6 1-1-15,-7 0 1 16,-4-1-1-16,-4 1 1 0,5 3 0 16,-1-4 0-16,0 1 0 15,0-1 0-15,0 1 1 16,7 3 0-16,8-4-1 15,6 4 1-15,0 0-1 16,8 3 1-16,6 3-2 16,4 0 1-1,25 6-1 1,6 3 1-16,5 1-1 16,6-4 1-16,4 0 0 15,10 0 0-15,0 4 0 16,1-1 1-16,3 1-1 15,-4-1 1-15,-3 0 0 16,0 1 0-16,-7 2 0 16,-4-2 0-16,-3-4 0 15,-8 3 1-15,-6-2-1 16,-4 5 1-16,-3 1-1 16,-8 3 0-16,-6-1 0 0,-4 1 1 15,-8 3-1-15,-2 0 1 16,-11 2-1-16,-1 5 1 15,-2 2 0-15,-8-3 1 16,-3 3-1-16,-4-3 0 16,0 3-4-16,3-3 1 15,5-3-15-15,-1-3 1 16,0 0-2-16,7-16 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inequalities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Unit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53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Graph</a:t>
            </a:r>
          </a:p>
          <a:p>
            <a:r>
              <a:rPr lang="en-US" sz="3600" dirty="0"/>
              <a:t>x</a:t>
            </a:r>
            <a:r>
              <a:rPr lang="en-US" sz="3600" dirty="0" smtClean="0"/>
              <a:t> </a:t>
            </a:r>
            <a:r>
              <a:rPr lang="en-US" sz="3600" u="sng" dirty="0" smtClean="0"/>
              <a:t>&gt;</a:t>
            </a:r>
            <a:r>
              <a:rPr lang="en-US" sz="3600" dirty="0" smtClean="0"/>
              <a:t> 6</a:t>
            </a:r>
          </a:p>
          <a:p>
            <a:r>
              <a:rPr lang="en-US" sz="3600" dirty="0"/>
              <a:t>n</a:t>
            </a:r>
            <a:r>
              <a:rPr lang="en-US" sz="3600" dirty="0" smtClean="0"/>
              <a:t> &lt; -3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 &gt; 8</a:t>
            </a:r>
            <a:endParaRPr lang="en-US" sz="3600" dirty="0"/>
          </a:p>
          <a:p>
            <a:r>
              <a:rPr lang="en-US" sz="3600" dirty="0" smtClean="0"/>
              <a:t>p </a:t>
            </a:r>
            <a:r>
              <a:rPr lang="en-US" sz="3600" u="sng" dirty="0" smtClean="0"/>
              <a:t>&lt;</a:t>
            </a:r>
            <a:r>
              <a:rPr lang="en-US" sz="3600" dirty="0" smtClean="0"/>
              <a:t>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4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3-2 solving inequalities using addition or subtraction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Students will be able to solve inequalities by adding or subtracting.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26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Solving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41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Add and subtract as you would an equation.</a:t>
            </a:r>
          </a:p>
          <a:p>
            <a:pPr marL="0" indent="0">
              <a:buNone/>
            </a:pPr>
            <a:r>
              <a:rPr lang="en-US" sz="2800" b="1" dirty="0"/>
              <a:t>	Examples: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x + 8 &gt; -1					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u="sng" dirty="0"/>
              <a:t>    -8     -8</a:t>
            </a:r>
            <a:r>
              <a:rPr lang="en-US" sz="2800" dirty="0"/>
              <a:t>				      </a:t>
            </a:r>
            <a:r>
              <a:rPr lang="en-US" sz="2800" u="sng" dirty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</a:t>
            </a:r>
            <a:r>
              <a:rPr lang="en-US" sz="2800" dirty="0" smtClean="0"/>
              <a:t>   x </a:t>
            </a:r>
            <a:r>
              <a:rPr lang="en-US" sz="2800" dirty="0"/>
              <a:t>&gt; -9					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Page 83/84</a:t>
            </a:r>
          </a:p>
          <a:p>
            <a:r>
              <a:rPr lang="en-US" sz="3200" dirty="0" smtClean="0"/>
              <a:t>1-13 odd, 21-23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90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Solve the inequality and graph.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a) 2 + x &gt; 9									b) t – 12 </a:t>
            </a:r>
            <a:r>
              <a:rPr lang="en-US" sz="2800" u="sng" dirty="0" smtClean="0"/>
              <a:t>&lt;</a:t>
            </a:r>
            <a:r>
              <a:rPr lang="en-US" sz="2800" dirty="0" smtClean="0"/>
              <a:t> 4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3-3 solving inequalities using multiplication or 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085" y="2208416"/>
            <a:ext cx="11029615" cy="36783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Students will be able to solve inequalities by multiplying and dividing.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7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Multiply and divide as you would an equation unless you are multiplying or dividing by a negative number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If you divide by a negative number you must flip the inequality symbol. </a:t>
            </a:r>
          </a:p>
          <a:p>
            <a:pPr marL="0" indent="0">
              <a:buNone/>
            </a:pPr>
            <a:r>
              <a:rPr lang="en-US" sz="2400" b="1" dirty="0"/>
              <a:t>		Examples: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u="sng" dirty="0"/>
              <a:t>-3x </a:t>
            </a:r>
            <a:r>
              <a:rPr lang="en-US" sz="2400" dirty="0"/>
              <a:t>&lt; </a:t>
            </a:r>
            <a:r>
              <a:rPr lang="en-US" sz="2400" u="sng" dirty="0"/>
              <a:t>24</a:t>
            </a:r>
          </a:p>
          <a:p>
            <a:pPr marL="0" indent="0">
              <a:buNone/>
            </a:pPr>
            <a:r>
              <a:rPr lang="en-US" sz="2400" dirty="0"/>
              <a:t>		-3      -3</a:t>
            </a:r>
          </a:p>
          <a:p>
            <a:pPr marL="0" indent="0">
              <a:buNone/>
            </a:pPr>
            <a:r>
              <a:rPr lang="en-US" sz="2400" dirty="0"/>
              <a:t>		  x &gt; -</a:t>
            </a:r>
            <a:r>
              <a:rPr lang="en-US" sz="2400" dirty="0" smtClean="0"/>
              <a:t>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90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200" dirty="0" smtClean="0"/>
                  <a:t>a) 2x &gt; 18			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  <a:r>
                  <a:rPr lang="en-US" sz="2200" u="sng" dirty="0"/>
                  <a:t>&gt;</a:t>
                </a:r>
                <a:r>
                  <a:rPr lang="en-US" sz="2200" dirty="0"/>
                  <a:t> -</a:t>
                </a:r>
                <a:r>
                  <a:rPr lang="en-US" sz="2200" dirty="0" smtClean="0"/>
                  <a:t>6</a:t>
                </a:r>
              </a:p>
              <a:p>
                <a:pPr marL="342900" indent="-342900">
                  <a:buAutoNum type="alphaLcParenR"/>
                </a:pPr>
                <a:endParaRPr lang="en-US" sz="2200" dirty="0"/>
              </a:p>
              <a:p>
                <a:pPr marL="342900" indent="-342900">
                  <a:buAutoNum type="alphaLcParenR"/>
                </a:pPr>
                <a:endParaRPr lang="en-US" sz="2200" dirty="0" smtClean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c) -5m </a:t>
                </a:r>
                <a:r>
                  <a:rPr lang="en-US" sz="2200" u="sng" dirty="0" smtClean="0"/>
                  <a:t>&lt;</a:t>
                </a:r>
                <a:r>
                  <a:rPr lang="en-US" sz="2200" dirty="0" smtClean="0"/>
                  <a:t> 30									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  <a:r>
                  <a:rPr lang="en-US" sz="2200" u="sng" dirty="0"/>
                  <a:t>&gt;</a:t>
                </a:r>
                <a:r>
                  <a:rPr lang="en-US" sz="2200" dirty="0"/>
                  <a:t> </a:t>
                </a:r>
                <a:r>
                  <a:rPr lang="en-US" sz="2200" dirty="0" smtClean="0"/>
                  <a:t>3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	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				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8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Students will be able to read, write and graph inequalities.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582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Page 87/88</a:t>
            </a:r>
          </a:p>
          <a:p>
            <a:r>
              <a:rPr lang="en-US" sz="3200" dirty="0" smtClean="0"/>
              <a:t>2-18 even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66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multi-step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as you would a multi-step equation.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**Remember if you divide by a negative number you must flip the inequality symbol. **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inequalities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80496"/>
                <a:ext cx="11029615" cy="394807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600" b="1" dirty="0"/>
                  <a:t>Inequality </a:t>
                </a:r>
                <a:r>
                  <a:rPr lang="en-US" sz="2600" b="1" dirty="0" smtClean="0"/>
                  <a:t>Symbols</a:t>
                </a:r>
                <a:endParaRPr lang="en-US" sz="1900" dirty="0"/>
              </a:p>
              <a:p>
                <a:r>
                  <a:rPr lang="en-US" sz="2400" dirty="0"/>
                  <a:t>&lt;   is less than				</a:t>
                </a:r>
              </a:p>
              <a:p>
                <a:r>
                  <a:rPr lang="en-US" sz="2400" dirty="0"/>
                  <a:t>&gt;   is </a:t>
                </a:r>
                <a:r>
                  <a:rPr lang="en-US" sz="2400" dirty="0" smtClean="0"/>
                  <a:t>greater </a:t>
                </a:r>
                <a:r>
                  <a:rPr lang="en-US" sz="2400" dirty="0"/>
                  <a:t>than </a:t>
                </a:r>
              </a:p>
              <a:p>
                <a:r>
                  <a:rPr lang="en-US" sz="2400" u="sng" dirty="0"/>
                  <a:t>&lt;</a:t>
                </a:r>
                <a:r>
                  <a:rPr lang="en-US" sz="2400" dirty="0"/>
                  <a:t>   is less than or equal to		</a:t>
                </a:r>
              </a:p>
              <a:p>
                <a:r>
                  <a:rPr lang="en-US" sz="2400" u="sng" dirty="0"/>
                  <a:t>&gt;</a:t>
                </a:r>
                <a:r>
                  <a:rPr lang="en-US" sz="2400" dirty="0"/>
                  <a:t>   is greater than or equal to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400" dirty="0"/>
                  <a:t>  is not equal to</a:t>
                </a:r>
              </a:p>
              <a:p>
                <a:endParaRPr lang="en-US" sz="600" dirty="0"/>
              </a:p>
              <a:p>
                <a:pPr marL="0" indent="0">
                  <a:buNone/>
                </a:pPr>
                <a:r>
                  <a:rPr lang="en-US" sz="1900" b="1" dirty="0"/>
                  <a:t>** the gator eats the bigger number**</a:t>
                </a:r>
                <a:endParaRPr lang="en-US" sz="19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80496"/>
                <a:ext cx="11029615" cy="3948078"/>
              </a:xfrm>
              <a:blipFill rotWithShape="0">
                <a:blip r:embed="rId2"/>
                <a:stretch>
                  <a:fillRect l="-994" t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4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31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Statement											Inequality</a:t>
            </a:r>
            <a:r>
              <a:rPr lang="en-US" sz="2400" b="1" dirty="0"/>
              <a:t>										</a:t>
            </a:r>
            <a:endParaRPr lang="en-US" sz="1100" dirty="0"/>
          </a:p>
          <a:p>
            <a:r>
              <a:rPr lang="en-US" sz="2400" dirty="0"/>
              <a:t>k is </a:t>
            </a:r>
            <a:r>
              <a:rPr lang="en-US" sz="2400" dirty="0" smtClean="0"/>
              <a:t>less </a:t>
            </a:r>
            <a:r>
              <a:rPr lang="en-US" sz="2400" dirty="0"/>
              <a:t>than -</a:t>
            </a:r>
            <a:r>
              <a:rPr lang="en-US" sz="2400" dirty="0" smtClean="0"/>
              <a:t>4</a:t>
            </a:r>
          </a:p>
          <a:p>
            <a:r>
              <a:rPr lang="en-US" sz="2400" dirty="0"/>
              <a:t>7 is less than or equal to x</a:t>
            </a:r>
          </a:p>
          <a:p>
            <a:r>
              <a:rPr lang="en-US" sz="2400" dirty="0" smtClean="0"/>
              <a:t>n </a:t>
            </a:r>
            <a:r>
              <a:rPr lang="en-US" sz="2400" dirty="0"/>
              <a:t>is greater than or equal to </a:t>
            </a:r>
            <a:r>
              <a:rPr lang="en-US" sz="2400" dirty="0" smtClean="0"/>
              <a:t>9</a:t>
            </a:r>
            <a:r>
              <a:rPr lang="en-US" sz="2400" dirty="0"/>
              <a:t>		</a:t>
            </a:r>
          </a:p>
          <a:p>
            <a:r>
              <a:rPr lang="en-US" sz="2400" dirty="0" smtClean="0"/>
              <a:t>2 is greater than p</a:t>
            </a:r>
          </a:p>
          <a:p>
            <a:r>
              <a:rPr lang="en-US" sz="2400" dirty="0" smtClean="0"/>
              <a:t>b is greater than or equal to -3</a:t>
            </a:r>
            <a:r>
              <a:rPr lang="en-US" sz="2400" dirty="0"/>
              <a:t>		</a:t>
            </a:r>
            <a:r>
              <a:rPr lang="en-US" sz="2400" dirty="0" smtClean="0"/>
              <a:t>									</a:t>
            </a:r>
            <a:endParaRPr lang="en-US" sz="2400" dirty="0"/>
          </a:p>
          <a:p>
            <a:r>
              <a:rPr lang="en-US" sz="2400" dirty="0" smtClean="0"/>
              <a:t>6 is less than w</a:t>
            </a:r>
            <a:r>
              <a:rPr lang="en-US" sz="2400" dirty="0"/>
              <a:t>				</a:t>
            </a:r>
            <a:r>
              <a:rPr lang="en-US" sz="2400" dirty="0" smtClean="0"/>
              <a:t>  									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091640" y="3059280"/>
              <a:ext cx="1198080" cy="2774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86960" y="3050640"/>
                <a:ext cx="1211400" cy="279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67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Writing Inequalities from Statements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6522"/>
            <a:ext cx="11029615" cy="4585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</a:t>
            </a:r>
            <a:r>
              <a:rPr lang="en-US" sz="2400" b="1" dirty="0" smtClean="0"/>
              <a:t>nequality</a:t>
            </a:r>
            <a:r>
              <a:rPr lang="en-US" sz="2400" b="1" dirty="0"/>
              <a:t>		</a:t>
            </a:r>
            <a:r>
              <a:rPr lang="en-US" sz="2400" b="1" dirty="0" smtClean="0"/>
              <a:t>							Statement</a:t>
            </a:r>
          </a:p>
          <a:p>
            <a:pPr marL="0" indent="0">
              <a:buNone/>
            </a:pPr>
            <a:r>
              <a:rPr lang="en-US" sz="2400" b="1" dirty="0"/>
              <a:t>			</a:t>
            </a:r>
            <a:endParaRPr lang="en-US" sz="1100" dirty="0"/>
          </a:p>
          <a:p>
            <a:r>
              <a:rPr lang="en-US" sz="2400" dirty="0"/>
              <a:t>p &lt; 6			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 </a:t>
            </a:r>
            <a:r>
              <a:rPr lang="en-US" sz="2400" u="sng" dirty="0" smtClean="0"/>
              <a:t>&gt;</a:t>
            </a:r>
            <a:r>
              <a:rPr lang="en-US" sz="2400" dirty="0" smtClean="0"/>
              <a:t> 2</a:t>
            </a:r>
          </a:p>
          <a:p>
            <a:r>
              <a:rPr lang="en-US" sz="2400" dirty="0" smtClean="0"/>
              <a:t>9 &lt; t</a:t>
            </a:r>
            <a:r>
              <a:rPr lang="en-US" sz="2400" dirty="0"/>
              <a:t>		</a:t>
            </a:r>
            <a:r>
              <a:rPr lang="en-US" sz="2400" dirty="0" smtClean="0"/>
              <a:t>									</a:t>
            </a:r>
            <a:endParaRPr lang="en-US" sz="2400" dirty="0"/>
          </a:p>
          <a:p>
            <a:r>
              <a:rPr lang="en-US" sz="2400" dirty="0"/>
              <a:t>x </a:t>
            </a:r>
            <a:r>
              <a:rPr lang="en-US" sz="2400" u="sng" dirty="0"/>
              <a:t>&lt;</a:t>
            </a:r>
            <a:r>
              <a:rPr lang="en-US" sz="2400" dirty="0"/>
              <a:t> 5			</a:t>
            </a:r>
          </a:p>
          <a:p>
            <a:r>
              <a:rPr lang="en-US" sz="2400" dirty="0" smtClean="0"/>
              <a:t>7 </a:t>
            </a:r>
            <a:r>
              <a:rPr lang="en-US" sz="2400" u="sng" dirty="0" smtClean="0"/>
              <a:t>&lt;</a:t>
            </a:r>
            <a:r>
              <a:rPr lang="en-US" sz="2400" dirty="0" smtClean="0"/>
              <a:t> f</a:t>
            </a:r>
            <a:r>
              <a:rPr lang="en-US" sz="2400" dirty="0"/>
              <a:t>		</a:t>
            </a:r>
            <a:r>
              <a:rPr lang="en-US" sz="2400" dirty="0" smtClean="0"/>
              <a:t>  									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61040" y="2869560"/>
              <a:ext cx="9848160" cy="2907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7440" y="2861280"/>
                <a:ext cx="9859320" cy="291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123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Writing Statements from Inequalities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00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inequalities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&lt; and &gt; is represented on the number line with an open circle.  O</a:t>
            </a:r>
          </a:p>
          <a:p>
            <a:endParaRPr lang="en-US" sz="2800" dirty="0"/>
          </a:p>
          <a:p>
            <a:r>
              <a:rPr lang="en-US" sz="2800" u="sng" dirty="0"/>
              <a:t>&lt; </a:t>
            </a:r>
            <a:r>
              <a:rPr lang="en-US" sz="2800" dirty="0"/>
              <a:t>and </a:t>
            </a:r>
            <a:r>
              <a:rPr lang="en-US" sz="2800" u="sng" dirty="0"/>
              <a:t>&gt;</a:t>
            </a:r>
            <a:r>
              <a:rPr lang="en-US" sz="2800" dirty="0"/>
              <a:t> is represented on the number line with a closed circle.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0268565" y="3871872"/>
            <a:ext cx="201667" cy="218497"/>
          </a:xfrm>
          <a:prstGeom prst="ellipse">
            <a:avLst/>
          </a:prstGeom>
          <a:solidFill>
            <a:schemeClr val="dk1">
              <a:lumMod val="100000"/>
              <a:lumOff val="0"/>
            </a:schemeClr>
          </a:solidFill>
          <a:ln w="38100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ffec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649662" y="4204759"/>
            <a:ext cx="7388992" cy="2365453"/>
            <a:chOff x="1792275" y="4313816"/>
            <a:chExt cx="7388992" cy="2365453"/>
          </a:xfrm>
        </p:grpSpPr>
        <p:grpSp>
          <p:nvGrpSpPr>
            <p:cNvPr id="9" name="Group 8"/>
            <p:cNvGrpSpPr/>
            <p:nvPr/>
          </p:nvGrpSpPr>
          <p:grpSpPr>
            <a:xfrm>
              <a:off x="1792275" y="4313816"/>
              <a:ext cx="7388992" cy="2365453"/>
              <a:chOff x="1792275" y="4313816"/>
              <a:chExt cx="7388992" cy="2365453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792275" y="4313816"/>
                <a:ext cx="7388992" cy="2365453"/>
                <a:chOff x="1792275" y="4313816"/>
                <a:chExt cx="7388992" cy="2365453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792275" y="4313816"/>
                  <a:ext cx="7388992" cy="2365453"/>
                </a:xfrm>
                <a:prstGeom prst="rect">
                  <a:avLst/>
                </a:prstGeom>
              </p:spPr>
            </p:pic>
            <p:sp>
              <p:nvSpPr>
                <p:cNvPr id="6" name="Rectangle 5"/>
                <p:cNvSpPr/>
                <p:nvPr/>
              </p:nvSpPr>
              <p:spPr>
                <a:xfrm>
                  <a:off x="6677637" y="4857226"/>
                  <a:ext cx="486561" cy="3858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6811861" y="5243119"/>
                <a:ext cx="109056" cy="25342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677637" y="5394997"/>
              <a:ext cx="40804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833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Pages 79/80</a:t>
            </a:r>
          </a:p>
          <a:p>
            <a:r>
              <a:rPr lang="en-US" sz="4000" dirty="0" smtClean="0"/>
              <a:t>1-29 odd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866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7348</TotalTime>
  <Words>235</Words>
  <Application>Microsoft Office PowerPoint</Application>
  <PresentationFormat>Widescreen</PresentationFormat>
  <Paragraphs>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Cambria Math</vt:lpstr>
      <vt:lpstr>Gill Sans MT</vt:lpstr>
      <vt:lpstr>Wingdings 2</vt:lpstr>
      <vt:lpstr>Dividend</vt:lpstr>
      <vt:lpstr>inequalities</vt:lpstr>
      <vt:lpstr>objective</vt:lpstr>
      <vt:lpstr>Writing inequalities</vt:lpstr>
      <vt:lpstr>examples</vt:lpstr>
      <vt:lpstr>Homework </vt:lpstr>
      <vt:lpstr>examples</vt:lpstr>
      <vt:lpstr>Homework</vt:lpstr>
      <vt:lpstr>Graphing inequalities </vt:lpstr>
      <vt:lpstr>homework</vt:lpstr>
      <vt:lpstr>bellwork</vt:lpstr>
      <vt:lpstr>3-2 solving inequalities using addition or subtraction</vt:lpstr>
      <vt:lpstr>objective</vt:lpstr>
      <vt:lpstr>Solving Inequalities</vt:lpstr>
      <vt:lpstr>examples</vt:lpstr>
      <vt:lpstr>bellwork</vt:lpstr>
      <vt:lpstr>3-3 solving inequalities using multiplication or division</vt:lpstr>
      <vt:lpstr>objective</vt:lpstr>
      <vt:lpstr>Solving inequalities</vt:lpstr>
      <vt:lpstr>examples</vt:lpstr>
      <vt:lpstr>homework</vt:lpstr>
      <vt:lpstr>Solving multi-step inequalities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inequalities</dc:title>
  <dc:creator>Shayette Wilson</dc:creator>
  <cp:lastModifiedBy>Shayette Wilson</cp:lastModifiedBy>
  <cp:revision>50</cp:revision>
  <cp:lastPrinted>2017-10-06T14:56:14Z</cp:lastPrinted>
  <dcterms:created xsi:type="dcterms:W3CDTF">2016-08-03T14:34:04Z</dcterms:created>
  <dcterms:modified xsi:type="dcterms:W3CDTF">2017-10-06T17:08:45Z</dcterms:modified>
</cp:coreProperties>
</file>