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58"/>
  </p:notesMasterIdLst>
  <p:handoutMasterIdLst>
    <p:handoutMasterId r:id="rId59"/>
  </p:handoutMasterIdLst>
  <p:sldIdLst>
    <p:sldId id="256" r:id="rId2"/>
    <p:sldId id="281" r:id="rId3"/>
    <p:sldId id="260" r:id="rId4"/>
    <p:sldId id="261" r:id="rId5"/>
    <p:sldId id="262" r:id="rId6"/>
    <p:sldId id="266" r:id="rId7"/>
    <p:sldId id="282" r:id="rId8"/>
    <p:sldId id="283" r:id="rId9"/>
    <p:sldId id="286" r:id="rId10"/>
    <p:sldId id="289" r:id="rId11"/>
    <p:sldId id="288" r:id="rId12"/>
    <p:sldId id="287" r:id="rId13"/>
    <p:sldId id="290" r:id="rId14"/>
    <p:sldId id="291" r:id="rId15"/>
    <p:sldId id="330" r:id="rId16"/>
    <p:sldId id="292" r:id="rId17"/>
    <p:sldId id="293" r:id="rId18"/>
    <p:sldId id="298" r:id="rId19"/>
    <p:sldId id="294" r:id="rId20"/>
    <p:sldId id="297" r:id="rId21"/>
    <p:sldId id="299" r:id="rId22"/>
    <p:sldId id="309" r:id="rId23"/>
    <p:sldId id="300" r:id="rId24"/>
    <p:sldId id="311" r:id="rId25"/>
    <p:sldId id="331" r:id="rId26"/>
    <p:sldId id="296" r:id="rId27"/>
    <p:sldId id="301" r:id="rId28"/>
    <p:sldId id="302" r:id="rId29"/>
    <p:sldId id="303" r:id="rId30"/>
    <p:sldId id="316" r:id="rId31"/>
    <p:sldId id="315" r:id="rId32"/>
    <p:sldId id="314" r:id="rId33"/>
    <p:sldId id="306" r:id="rId34"/>
    <p:sldId id="317" r:id="rId35"/>
    <p:sldId id="332" r:id="rId36"/>
    <p:sldId id="319" r:id="rId37"/>
    <p:sldId id="320" r:id="rId38"/>
    <p:sldId id="321" r:id="rId39"/>
    <p:sldId id="322" r:id="rId40"/>
    <p:sldId id="318" r:id="rId41"/>
    <p:sldId id="263" r:id="rId42"/>
    <p:sldId id="264" r:id="rId43"/>
    <p:sldId id="325" r:id="rId44"/>
    <p:sldId id="326" r:id="rId45"/>
    <p:sldId id="327" r:id="rId46"/>
    <p:sldId id="328" r:id="rId47"/>
    <p:sldId id="329" r:id="rId48"/>
    <p:sldId id="268" r:id="rId49"/>
    <p:sldId id="271" r:id="rId50"/>
    <p:sldId id="272" r:id="rId51"/>
    <p:sldId id="273" r:id="rId52"/>
    <p:sldId id="279" r:id="rId53"/>
    <p:sldId id="307" r:id="rId54"/>
    <p:sldId id="308" r:id="rId55"/>
    <p:sldId id="323" r:id="rId56"/>
    <p:sldId id="324" r:id="rId5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63D77B-70E9-4D77-ADB3-ABB2CE8EB9A2}">
          <p14:sldIdLst>
            <p14:sldId id="256"/>
            <p14:sldId id="281"/>
            <p14:sldId id="260"/>
            <p14:sldId id="261"/>
            <p14:sldId id="262"/>
            <p14:sldId id="266"/>
            <p14:sldId id="282"/>
            <p14:sldId id="283"/>
            <p14:sldId id="286"/>
            <p14:sldId id="289"/>
            <p14:sldId id="288"/>
            <p14:sldId id="287"/>
            <p14:sldId id="290"/>
            <p14:sldId id="291"/>
            <p14:sldId id="330"/>
            <p14:sldId id="292"/>
            <p14:sldId id="293"/>
            <p14:sldId id="298"/>
            <p14:sldId id="294"/>
            <p14:sldId id="297"/>
            <p14:sldId id="299"/>
            <p14:sldId id="309"/>
            <p14:sldId id="300"/>
            <p14:sldId id="311"/>
            <p14:sldId id="331"/>
            <p14:sldId id="296"/>
            <p14:sldId id="301"/>
            <p14:sldId id="302"/>
            <p14:sldId id="303"/>
            <p14:sldId id="316"/>
            <p14:sldId id="315"/>
            <p14:sldId id="314"/>
            <p14:sldId id="306"/>
            <p14:sldId id="317"/>
            <p14:sldId id="332"/>
            <p14:sldId id="319"/>
            <p14:sldId id="320"/>
            <p14:sldId id="321"/>
            <p14:sldId id="322"/>
            <p14:sldId id="318"/>
            <p14:sldId id="263"/>
            <p14:sldId id="264"/>
            <p14:sldId id="325"/>
            <p14:sldId id="326"/>
            <p14:sldId id="327"/>
            <p14:sldId id="328"/>
            <p14:sldId id="329"/>
            <p14:sldId id="268"/>
            <p14:sldId id="271"/>
            <p14:sldId id="272"/>
            <p14:sldId id="273"/>
            <p14:sldId id="279"/>
            <p14:sldId id="307"/>
            <p14:sldId id="308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4000" autoAdjust="0"/>
  </p:normalViewPr>
  <p:slideViewPr>
    <p:cSldViewPr>
      <p:cViewPr varScale="1">
        <p:scale>
          <a:sx n="104" d="100"/>
          <a:sy n="104" d="100"/>
        </p:scale>
        <p:origin x="62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8440" cy="350520"/>
          </a:xfrm>
          <a:prstGeom prst="rect">
            <a:avLst/>
          </a:prstGeom>
        </p:spPr>
        <p:txBody>
          <a:bodyPr vert="horz" lIns="93491" tIns="46745" rIns="93491" bIns="46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2"/>
            <a:ext cx="4028440" cy="350520"/>
          </a:xfrm>
          <a:prstGeom prst="rect">
            <a:avLst/>
          </a:prstGeom>
        </p:spPr>
        <p:txBody>
          <a:bodyPr vert="horz" lIns="93491" tIns="46745" rIns="93491" bIns="46745" rtlCol="0"/>
          <a:lstStyle>
            <a:lvl1pPr algn="r">
              <a:defRPr sz="1200"/>
            </a:lvl1pPr>
          </a:lstStyle>
          <a:p>
            <a:fld id="{32C3EA24-8E69-4D10-923E-AE7E5F28805B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665"/>
            <a:ext cx="4028440" cy="350520"/>
          </a:xfrm>
          <a:prstGeom prst="rect">
            <a:avLst/>
          </a:prstGeom>
        </p:spPr>
        <p:txBody>
          <a:bodyPr vert="horz" lIns="93491" tIns="46745" rIns="93491" bIns="46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658665"/>
            <a:ext cx="4028440" cy="350520"/>
          </a:xfrm>
          <a:prstGeom prst="rect">
            <a:avLst/>
          </a:prstGeom>
        </p:spPr>
        <p:txBody>
          <a:bodyPr vert="horz" lIns="93491" tIns="46745" rIns="93491" bIns="46745" rtlCol="0" anchor="b"/>
          <a:lstStyle>
            <a:lvl1pPr algn="r">
              <a:defRPr sz="1200"/>
            </a:lvl1pPr>
          </a:lstStyle>
          <a:p>
            <a:fld id="{716EB312-B93D-4EFD-88F7-881C97316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06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8T18:50:13.450"/>
    </inkml:context>
    <inkml:brush xml:id="br0">
      <inkml:brushProperty name="width" value="0.03533" units="cm"/>
      <inkml:brushProperty name="height" value="0.03533" units="cm"/>
    </inkml:brush>
  </inkml:definitions>
  <inkml:trace contextRef="#ctx0" brushRef="#br0">14976 2925 640,'52'-35'256,"-1"35"-128,-34-17 384,0 17-384,0-17 0,-17 17 0,17 0 0,-17 0-384,0 0 128,0 0 0,-17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18:16:14.789"/>
    </inkml:context>
    <inkml:brush xml:id="br0">
      <inkml:brushProperty name="width" value="0.03333" units="cm"/>
      <inkml:brushProperty name="height" value="0.03333" units="cm"/>
      <inkml:brushProperty name="color" value="#E71224"/>
    </inkml:brush>
  </inkml:definitions>
  <inkml:trace contextRef="#ctx0" brushRef="#br0">12325 2754 3712,'0'17'1792,"0"-17"-128,0 0 1792,0 0-3328,0 0 128,0 0 128,0-17 128,0 0-512,0 0 128,0 0 256,0 0 128,0-17-128,17 0 128,-17-18-128,17-16 128,0 0-128,0-17 0,0-1-128,18-16 0,-18-17-128,0-1 128,17-16-256,0 17 127,0-18-127,0 1 128,-17 16-128,17 18 0,0 0 0,-17 17 128,0-1 0,1 18 0,-1 17 0,0 0 0,0 17 0,0 0 0,0 17 0,0 17 0,0 0-128,0 17 0,0 0 0,17 0 0,0 17 0,-17 34 0,17 0-128,18 17 128,-1 1 0,0 16 0,0 0-128,0 1 128,-17 16 0,0-17 0,1-16 0,-18-1 0,17 0 0,-17 0 0,17-16 0,-34-18 128,17 0-128,-17 0 0,0-17 0,0-17 128,0 17-128,-17-34 128,0 0 0,0 0 0,-17-17-128,-18-17 128,1 17-128,0-17 0,-17 0-128,0 0 128,-18-17-128,1 17 128,0-18 0,0 18 128,-18 0-128,18 0 128,-17 0 0,16 17 0,18 0-128,0 0 0,0 0-128,0 0 128,16 0-128,18 17 0,17-17 0,0 17 0,0 0 0,34-17 0,0 0 0,17-1 0,18 1 0,-1-17 128,0 0-128,17 0 128,0-17 0,18 0 128,16 17-128,-17-17 128,0 16-128,1 1 0,16 0 0,-17 0 128,1 0-128,-1 0 0,-17 0 0,0 17 0,0-17 0,1 17 0,-18-18 0,0 18 0,-17 0 128,0 0 0,0 17 0,-17-17 0,0 17 0,-17-17 128,0 17-128,0 0 128,0 0-256,0 17 128,-17 0-128,-17 0 0,17 17-128,-17 1 0,0 16 0,-17 0 128,0 17-128,0 0 128,-18 1 0,1 16 0,0 17 0,0 0 0,-1-16 0,1 16 0,0 17 0,0-16 128,-17-1-128,16 0 128,1 1-128,17-18 0,-17-17-256,17 0 128,16 0-384,-16-16 0,17-18-895,0-17 127,34-34-1024,-17 0 128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18:16:22.258"/>
    </inkml:context>
    <inkml:brush xml:id="br0">
      <inkml:brushProperty name="width" value="0.03333" units="cm"/>
      <inkml:brushProperty name="height" value="0.03333" units="cm"/>
      <inkml:brushProperty name="color" value="#E71224"/>
    </inkml:brush>
  </inkml:definitions>
  <inkml:trace contextRef="#ctx0" brushRef="#br0">12488 2395 3456,'17'17'1664,"-17"0"0,0 0 1792,17-17-3456,-17 0 128,0 0 128,0 0 128,17-17-384,-17 0 128,17 0 256,-17 0 0,17-34 0,0 0 128,0 0-256,0-17 0,17-35-128,0 1 128,-17 0-256,17-35 128,1 18-128,-1-17 128,0 16-128,17 1 0,-17 17 0,0-1 0,0 18 0,0 17 0,-17 0 0,1 0 0,-1 34 0,0-1 0,-17 1 128,17 17 0,-17 17-128,17 0 128,0 34-128,-17-17 128,17 35-128,0-1 0,0 34 0,17 0 0,0 18 0,0-1 128,-17 17-256,17-17 128,1 18-128,-1-18 128,-17 0-128,0-16 128,0-1-128,0 0 128,-17-17 0,0 0 0,0-16 0,0-1 128,-17 0-128,0-34 128,17 17-128,-17-17 0,-17-17 0,17 0 0,-18-17-128,1-17 0,0 0-128,-17-17 0,0-18 0,-17 1 128,-1 0 0,1 0 128,0 0 0,-17-1 128,17 18 0,-1 0 0,1 0 0,0 17 0,0 0-128,17 0 128,-1 17-256,18 0 128,0 0-128,17 17 128,0-17-128,17 17 0,17-17 0,17 17 128,0-18-128,35 18 128,-18-17 0,34-17 0,0 17 0,0-17 128,18 0-128,-1 0 128,0 0-128,-16-17 128,16 34-128,0-17 128,-16 0-128,-1-1 128,0 18-128,0 0 0,-16 0 0,-18 0 0,0 17 0,-17-17 128,0 17 0,0-17 0,-17 17 0,0 0 128,-17 0 0,0 0 0,-17 17-128,0 0 128,-17 0-128,0 0 0,0 17-128,-34 18 128,0-1-128,-1 0 0,1 17-128,17-17 128,-34 34 0,-18 18 0,1 16 0,17-17 0,-18 18 0,1-18 0,17 0 0,0 1 128,-1-1-128,18-34 0,17 17-256,-17-34 0,34 1-1664,-18-18 0,18-34 0,0-17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18:59:27.561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2883 4522 26 0,'-18'18'13'0,"24"-15"-13"0,-6 0 14 15,0-1-12-15,-3 1 0 16,3-1 3-16,0 1 1 16,0-3-7-16,3-3 1 15,0-2 4-15,0-3 0 16,3-2-1-16,3-6 0 16,0-3-1-16,-3-5 0 15,9 1-1-15,6-9 1 0,-7-5-1 16,13-3 0-1,-3-5 0-15,-3-8 0 0,3-13 0 16,0 3 0-16,2-6 0 16,7-11 0-16,-6 1 0 15,6-11 0-15,2 0 0 16,7 5 0-16,0-4 0 16,2-9 0-16,1-6 0 15,-6 1 0-15,-1-3 0 16,4 6 1-16,-3-11-1 15,-1 5 0-15,1 5 0 16,3 3 0-16,-1 9-1 16,1-15 0-16,0 12 0 15,-1 10 1-15,-5 2-1 16,-6 4 0-16,0 2 0 16,-4 2 1-16,-2-2-1 15,-3 13 1-15,0 0-1 16,0 3 1-16,-3 13 0 0,-3-3 0 15,-1 11 0-15,-2 0 1 16,0 0-1-16,-3 6 1 16,0 2-1-16,0 7 1 15,-3-1-1-15,0 7 0 16,0 0 0-16,0-5 0 16,0 5-1-16,0 0 1 15,0 0-1-15,0 3 1 0,0-3-1 16,0 8 1-16,0 0-1 15,-1-5 1-15,7 7-1 16,-6 4 0-16,0-3 0 16,0 5 0-16,3-3 0 15,0 6 1-15,0 4-1 16,0 1 0-16,3 11 0 16,0-1 0-16,3 4 0 15,3 7 1-15,2 8-1 16,-2 0 0-16,3 8 0 15,3 2 0-15,3 20 0 16,-1 1 0-16,4-1 0 16,3 4 0-16,0 0 0 15,-1 6 0-15,7 5 0 16,3 0 0-16,-4-2 0 16,4-4 1-16,-6-2 0 15,0 6 0-15,2 4 0 16,-2 6 1-16,0-8-1 15,-1 0 1-15,-2 3-2 0,-3-3 1 16,6-3-1-16,-4 1 1 16,4-6-1-16,-3-5 0 15,-3 2-1-15,2-5 1 16,1 3 0-16,-3 0 1 16,0 2-1-16,2-5 0 15,1-5 0-15,0-2 1 16,-3-1-1-16,2-5 0 15,-5 0 0-15,0-1 1 0,3-4-1 16,-3 0 1-16,-4-6-2 16,1-8 1-16,-3-2 0 15,-3-3 0-15,0-2 0 16,-3-6 0-16,-4-3-1 16,-2-2 1-16,0 0-1 15,-6-5 1-15,0-3-1 16,0 0 1-16,-6-3-2 15,0 0 1-15,-3-2-1 16,-3-3 1-16,1 3-1 16,-7-3 1-16,0 0 0 15,-6-3 0-15,-3-2 0 16,-3-3 0-16,-2 2 0 16,-7-2 1-16,0 0-1 15,-9 1 1-15,-2-4 0 16,-10 8 0-16,-5 3 0 15,-7 3 1-15,-2 5 0 0,-7 0 0 16,-11-3 0-16,6 3 1 16,-3 0-1-16,-1 0 1 15,-5 3-1-15,-9-4 1 16,5 4 0-16,1 0 0 16,0 2-1-16,-6 3 1 15,0 0-1-15,2-1 0 16,1 4-1-16,0-3 1 15,0 2-1-15,2-2 1 0,4 0-1 16,3-5 0-16,3 5-1 16,2-6 1-16,7-5-1 15,2-2 1-15,10 0-4 16,8-3 0 0,1-6-15-1,20-1 0-15</inkml:trace>
  <inkml:trace contextRef="#ctx0" brushRef="#br0" timeOffset="1637.3576">4187 429 41 0,'-6'5'20'0,"18"13"-21"16,-9-10 21-16,0 14-20 0,0-7 0 15,0 12 0-15,0-3 0 16,3 7 0-16,-3 6 1 15,0-7-1-15,-3 1 1 16,2-2-1-16,-2 3 0 16,0-8 0-16,-2 2 1 15,-1-7-1-15,0 2 1 16,0-8-1-16,-3 3 1 16,0-13-1-16,0 2 1 15,-3-5-1-15,0-8 1 16,0-16-1-16,3 3 0 0,-3-16 0 15,3 0 0-15,3-3-1 16,0 3 1-16,3-8-1 16,3 8 1-16,3-8 0 15,0 8 0-15,3-2 0 16,3-4 0-16,0 12-1 16,3 2 1-16,0 5 0 15,5 8 1-15,-2 0-1 16,3 8 1-16,0 3 0 15,3 5 0-15,3 5 0 16,-4 6 0-16,-5 2-1 16,-3 3 1-16,-3 0-1 15,-9-1 0-15,-3 7-2 16,-12 7 1-16,-6 0 0 16,-3-3 0-16,-8 1-1 15,2-9 1-15,0 3 1 16,3-7 0-16,3-4 1 0,1 3 0 15,8-7-1-15,6-4 1 16,3 4-1-16,3-6 0 16,12-6 0-16,8 6 1 15,10-8-1-15,6 8 0 16,0 0 1-16,-4 0 1 16,1 0 0-16,-3 8 1 15,0 6 0-15,-4 2 0 16,-5 7 0-16,-3 6 1 0,-9 3 0 15,-9 11 0-15,-9-4-1 16,-6 6 1-16,-17 0-2 16,-13-5 1-16,-6 2-1 15,-2-5 1-15,-4-13-5 16,-2-3 1-16,11-13-13 16,0-8 1-16,16-29-4 15,17-13 1-15</inkml:trace>
  <inkml:trace contextRef="#ctx0" brushRef="#br0" timeOffset="3021.709">6708 3815 45 0,'-9'-10'22'0,"-6"-4"-23"15,12 14 22-15,-3-5-15 0,-3 0 0 16,-3 2 2-16,-8 6 0 16,2 0-11-16,-3 2 0 15,0 3 7-15,-3 5 1 16,-3 6-3-16,1 4 0 15,-1 9-1-15,3 5 0 16,3 5 0-16,6 3 0 16,3 3 0-16,6-3 1 15,6-5-1-15,6-1 0 16,9-4-1-16,6-3 0 0,3-9-1 16,9-7 1-16,5-5-1 15,4-11 0-15,6-11-1 16,-4-5 1-16,4-7-1 15,0-9 1-15,-1-3 0 16,-8-2 0-16,-6-5 0 16,-7 0 1-16,-5-1 0 15,-6-2 0-15,-9 6 1 16,-6 2 0-16,-9-6-1 16,-12 9 1-16,-3 0-1 15,-8 7 1-15,-13 3-4 16,-6 11 0-16,-2 5-11 15,2 0 1 1</inkml:trace>
  <inkml:trace contextRef="#ctx0" brushRef="#br0" timeOffset="3978.3826">1886 4085 40 0,'-6'-5'20'0,"12"5"-19"15,0 3 20-15,-3-1-19 16,6-2 1-16,0 5 4 16,0-2 0-16,5 8-8 15,4-1 0-15,3 9 5 16,0-1 0-16,3 9-2 16,3-3 1-16,-4-1-3 15,1 6 1-15,-6-5-1 16,6-3 1-16,-9 1-1 0,0-4 0 15,0-2 0-15,-1-3 0 16,-5-5 0-16,3-3 1 16,0 1-1-16,-3-4 1 15,-3-4-1-15,3-6 1 16,0 0-1-16,0-5 1 16,0-3-1-16,3-3 1 15,0-5-1-15,0-5 1 16,2 0-1-16,-2-5 1 0,6-3-1 15,-6 2 1-15,6-2-2 16,-3 0 1-16,3 3-2 16,-6 2 0-16,2 0-4 15,1 9 0-15,-6 4-9 16,-6 6 0-16</inkml:trace>
  <inkml:trace contextRef="#ctx0" brushRef="#br0" timeOffset="4290.9369">2195 4360 37 0,'0'3'18'0,"0"5"-19"0,0-8 24 16,0 3-18-16,3 2 1 15,0 5 6-15,3 4 1 16,-3 9-15-16,3 7 1 16,0 9 10-16,0 9 1 15,-6 2-3-15,3 3 0 16,-3 0-4-16,0 0 1 15,6 2-6-15,-6-10 0 0,0-5-17 16,6-13 0-16</inkml:trace>
  <inkml:trace contextRef="#ctx0" brushRef="#br0" timeOffset="6447.2918">19168 4532 44 0,'-9'-10'22'0,"15"-25"-24"0,0 22 23 15,3-3-21-15,3-5 0 16,3-3 0-16,-4-2 0 15,10-11 1-15,-3-6 1 16,3-7 1-16,0-8 0 0,3-3 1 16,2-8 0-16,7-5-1 15,3-13 1-15,6-11-1 16,11-8 0-16,4-2-3 16,-4-9 1-16,-2 3 0 15,-1 1 0-15,1-6 0 16,-3 5 1-16,-4-3-1 15,4 14 1-15,3 8 0 16,-4 2 0-16,1-2-1 16,-4-3 1-16,-2 8-1 15,3 0 0-15,-1 3 1 16,-2 8 0-16,3 5 0 16,-10 2 0-16,4 1-1 15,-3 7 1-15,0 6-1 16,-4 2 1-16,1 11-1 15,0 0 0-15,-3 1-1 16,-4 6 1-16,1 7 0 16,-6-6 0-16,0 8 0 0,-6 5 1 15,0 8-1-15,-1 3 0 16,-2-1 0-16,0 6 0 16,-3 6 0-16,0-6 0 15,0 8-1-15,0 3 0 16,0 2 0-16,0 3 0 15,0 2 0-15,3 9 0 16,0 5 0-16,0-6 0 16,-1 9 0-16,4 4 0 0,0 14-1 15,3 8 1-15,6 6 0 16,3 4 0-16,2 11 0 16,4 3 0-16,6 18 0 15,0-2 0-15,-1 2 0 16,4-8 0-16,-3 14 0 15,-7-1 0-15,-2 4 0 16,0-4 0-16,-3-2 0 16,-1 8 0-16,4-3 0 15,0-5 0-15,0-8 0 16,-6-8 1-16,2 5-1 16,-2-7 1-16,0-1-1 15,-3 6 0-15,0-11 0 16,-1 0 0-16,4 5 0 15,-3-10 0-15,0 0 0 16,0-3 1-16,0-3-1 16,-4-4 0-16,1-7 0 0,-3-12 0 31,3 18-1-31,-3-2 1 16,-3-11-2-16,0-5 1 15,-3-6 0-15,0-8 0 16,0-2 0-16,-6-5 0 15,0-6 0-15,-3 6 0 16,3-6 0-16,-1-3 1 16,-4-2-1-16,-1 0 1 0,-3-2 0 15,-3-1 0-15,-3 0-1 16,-3-5 1-16,-6 0-1 16,-6-3 1-16,-3-2-1 15,-11 0 1-15,-10-3 0 16,-8-3 0-16,-10 1 0 15,-5-1 0-15,-13 1 0 16,-8-4 0-16,0 6 0 16,-9 1 1-16,-3 7-1 15,-6-8 1-15,-1 2-1 16,-2 1 1-16,3 5-1 16,-6 0 1-16,0 0-1 15,6 0 0-15,3 0 0 16,-3 0 0-16,6 3-1 15,11-3 1-15,7 0-3 16,9-8 0-16,2-3-4 16,4 1 0-16,11-6-7 15,4-3 1-15,14-5-6 0,12-13 1 16</inkml:trace>
  <inkml:trace contextRef="#ctx0" brushRef="#br0" timeOffset="8061.6318">20739 1056 34 0,'-8'-3'17'0,"13"6"-25"15,-5-3 26-15,6-3-18 0,0-2 0 16,0-3 3-16,0 0 1 16,3 0-4-16,0-5 1 15,3-6 2-15,0-2 0 16,0-3-1-16,3-5 1 15,0-3-2-15,0-2 1 16,-1-6-2-16,1 3 1 16,0 0-1-16,-6 5 0 15,3 3-1-15,-3-8 1 16,3 8 0-16,-3 3 1 0,0 5-1 16,0-1 0-16,-6 14 0 15,-6 1 1-15,9 4 0 16,-3 6 0-16,0 4 0 15,-3 7 0-15,5 2-1 16,1 5 1-16,0 3-1 16,3 5 1-16,3-6-1 15,-3 7 0-15,3-7 0 16,0 1 0-16,0-3 0 16,0-5 1-16,6-3-1 15,-3-5 0-15,2-5-1 16,-2-3 1-16,6-8-1 15,-3-2 1-15,3-12-1 16,0-1 0-16,2-7 1 16,1 1 0-16,-3 6 0 15,0-12 0-15,0 3 0 16,-3 1 0 0,5-14 1-16,1 13 0 15,-6 3 0-15,0 8 0 16,-3 5 0-16,-3 3 1 15,0 5 0-15,0 5 1 16,-4 11 0-16,1 0 0 16,-6 16 0-16,0 5 1 15,-6 8-1-15,-3 2 1 16,6 14-2-16,-3-2 0 16,0 2-1-16,1 7 1 0,4-7-1 15,-2 0 0-15,0-8 0 16,0 0 0-16,0 0-3 15,0-8 0-15,0-2-7 16,6-1 1-16,3-10-8 16,3-3 0-16</inkml:trace>
  <inkml:trace contextRef="#ctx0" brushRef="#br0" timeOffset="9149.0628">22269 4720 40 0,'-9'13'20'0,"6"3"-20"16,3-16 20-16,3 3-20 15,-3 0 1-15,0-1 1 0,0-2 0 16,0 0-2-16,0 0 1 16,6-2 1-16,0-9 0 15,0-10-1-15,3-3 1 16,0-8-2-16,6-13 1 16,9-8-2-16,0-2 1 15,5-17 0-15,10 4 0 16,-12-4 0-16,9-5 0 15,-7 11 0-15,-2 8 1 16,-3 8 0-16,0 7 1 0,-3 6 1 16,-3 11 0-16,-4 5 0 15,1 8 1-15,-3 7-1 16,0 9 1-16,-3 5-1 16,0 8 1-16,-3 10-3 15,0 9 1-15,3 2-1 16,-3 2 1-16,0 1-2 15,-3 2 1-15,6 1-1 16,-3-1 0-16,0 0 0 16,-3-2 1-16,-1-6-1 15,1 1 0-15,-3-1 0 16,0-2 0-16,0-3-2 16,0 0 1-16,-3-8-6 15,3-7 1-15,-5-1-9 16,-1-8 1-16,0-5-2 0,-3-8 0 31</inkml:trace>
  <inkml:trace contextRef="#ctx0" brushRef="#br0" timeOffset="9513.3311">22403 4371 56 0,'-12'-5'28'0,"4"-1"-54"15,13 1 58-15,4 0-31 16,9-1 0-16,6-1 4 0,3-1 0 16,0 0-5-16,-1 0 1 15,1 0 2-15,9 2 1 16,-6 1-2-16,-4 0 0 16,4 0-6-16,-9-1 1 15,6 4-7-15,-6-1 1 16,0-2-6-16,2 2 1 15</inkml:trace>
  <inkml:trace contextRef="#ctx0" brushRef="#br0" timeOffset="10654.04">18099 4961 35 0,'-6'3'17'0,"9"-1"-20"16,-3-2 28-16,6-5-23 0,-3 0 1 15,3-1 2-15,0-4 1 16,0-3-7-16,0-6 0 16,0-5 4-16,3-2 0 15,6-6-2-15,0-2 1 16,0-6-2-16,2-5 1 15,1 0 0-15,-3-3 0 16,0 3 0-16,0 6 0 16,0 2 1-16,0 2 0 15,-3 9 0-15,-1 5 1 0,1 7-1 16,0 6 0-16,-3 8 1 16,3 6 0-16,0 12-1 15,0 9 0-15,3 7 0 16,3 6 0-16,0 2-1 15,2 0 1-15,1-5-2 16,0-2 0-16,0-3 0 16,0-3 0-16,-3-3-1 15,2-5 1-15,-2-5-1 16,0-5 0-16,-3-3 0 16,3-8 0-16,-3-6-1 15,0-7 1-15,0-3 0 16,-4-7 1-16,1-7 0 15,-3-1 0-15,0-6 1 16,0-6 0-16,-3-2 1 16,6 0 0-16,-3-2-1 15,0 4 1-15,0 4-1 0,-3 2 1 16,0 2-3-16,0 9 0 16,-6 7-7-16,6 3 0 15,3 11-9-15,-4 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19:01:19.670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2371 4508 23 0,'-6'8'11'0,"3"3"-10"0,3-11 11 15,0 3-12 1,3 2 0-16,3 0 3 0,-3-2 0 16,3-3-2-16,3-5 1 15,0-1 1-15,0-4 1 16,6-4 0-16,-3-7 1 15,2 0-2-15,4-3 1 16,3-2-2-16,6-6 1 16,-6-8-1-16,9-5 1 15,-7-5-1-15,7-11 0 16,3 0 0-16,3 1 0 16,-4-1 0-16,7-11 0 0,-3 9-1 15,2-6 0-15,-2 0-1 16,6 3 1-16,-3 0-1 15,-1-3 0-15,-5-8 0 16,0 3 1-16,-1-5 0 16,-2 0 0-16,0-1 0 15,3-4 1-15,-4 2 0 16,4-3 0-16,6 8 0 16,3-2 0-16,-4 7-1 15,4-2 0-15,-3 8-1 16,-4-3 1-16,1 6 0 15,-3-1 0-15,0 9 0 16,-4-3 0-16,1 5 0 16,-3 5 0-16,3-2 0 15,-4 2 0-15,4-5-1 16,-3 8 1-16,0-5-1 16,3 2 1-16,-7 3 0 15,4 0 0-15,-6 3 0 0,0 5 1 16,-3 3-1-16,0 4 1 15,-1-4-1-15,-2 2 1 16,0 1-1-16,0-6 0 16,0 7-1-16,0 1 1 15,0 6-1-15,-3-1 1 16,0 0-1-16,-1 3 0 16,1 5 0-16,0 0 0 15,0 3 0-15,0-3 0 0,-3 3 0 16,0-3 0-16,0 8 0 15,0 0 0-15,0 0 0 16,0 0 0-16,0 8 0 16,-3-5 0-16,2 5 0 15,7 5 0-15,-3 3 0 16,0 3 1-16,3 4-1 16,0 7 0-16,3-1 0 15,0 8 1-15,2 3 0 16,4 5 0-16,0 0-1 15,-3 2 0-15,3 14 0 16,0 6 0-16,-1-4 0 16,4 9 0-16,0 4 0 15,0 1 0-15,-3 0 0 16,-1 5 1-16,7 0-1 16,3 8 1-16,0-5-1 15,-4-3 0-15,7-3 0 0,-3 1 0 16,3-1 0-16,-4 9 1 15,1-4-1-15,3-4 1 16,-4 7-1-16,-2-5 1 16,0 3-1-16,-3-6 1 15,6 9-1-15,-1-11 0 16,1-1 0-16,0-4 1 16,-3 5-1-16,2-6 1 15,4 3-1-15,-6 3 0 0,3-8 0 16,-1-3 1-16,1-2-1 15,-3-3 0-15,0 0 0 16,-1-6 1-16,-5-2-1 16,-3 0 0-16,3-5 0 15,-3-11 0-15,-1 5 0 16,-2-10 0-16,-3 0 0 16,0-3 0-16,-6-2 0 15,0-6 0-15,-6 0 0 16,-6-2 0-16,-6-1 0 15,-3-2 0-15,0 0 0 16,-6 3 0-16,-5-1 0 16,-7-7 1-16,-6 2-1 15,-6 1 0-15,-8-4 0 16,-10-2 0-16,1-2-1 16,-10 4 1-16,-5-2-1 15,-10 0 1-15,-5 0 0 16,3 0 0-16,-6 3 0 0,-4 2 1 15,-8-2-1-15,3 2 0 16,0 0 0-16,0 1 0 16,-4-1 0-16,-5 3 0 15,9 0 0-15,-3 2 0 16,3 1-1-16,-7 2 1 16,10 0 0-16,0 6 1 15,3-6-2-15,-6 3 1 0,5 3 0 16,4-1 0-16,-3 6 0 15,3-3 0-15,8 0-1 16,7-5 1-16,-1 0-1 16,7-3 0-16,11-2-2 15,7-3 1-15,11-8-8 16,9-3 1-16,13-7-10 16,20-4 0-16</inkml:trace>
  <inkml:trace contextRef="#ctx0" brushRef="#br0" timeOffset="2248.2806">20522 4202 12 0,'-6'8'6'0,"-9"2"-6"15,15-10 6-15,0 3-2 0,0 2 0 16,0-5 4-16,0 5 0 16,0-5-9-16,3 3 1 15,-3-3 7-15,0 0 1 16,6-8-2-16,0 0 1 15,3-2-2-15,3-12 0 16,0-1-1-16,3-7 1 16,3-7-2-16,8-2 0 15,-2-6-1-15,3-8 0 0,3-5-1 16,6-11 1-16,5-8-2 16,-2-8 0-16,6 1 1 15,2-6 0-15,10-13 0 16,-1 2 1-16,1 1 0 15,-4-1 0-15,1-2 0 16,-3 2 0-16,-7 11-1 16,1 3 0-16,-3 2 0 15,-4 6 0-15,1 0-1 16,3-3 1-16,-4 0-1 16,-2-1 1-16,3 7 0 15,-4 7 0-15,1 0 1 16,0-2 0-16,0 7-1 15,-4-2 1-15,4 13-1 16,-3-5 1-16,3 10-2 16,2-5 0-16,-5 8 1 15,3-5 0-15,-1 3 0 0,-5 2 0 16,-3 0 0-16,0 5 1 16,-3 3-1-16,-1 8 0 15,-2 0 0-15,0 5 0 16,-3 8-1-16,-3 0 0 15,0 6 0-15,0 2 0 16,-4 0 0-16,1 5 0 16,-3-5-1-16,0 8 1 15,0-8 0-15,-3 8 0 16,0 0 0-16,-3 0 0 0,6 0 0 16,-3 8 0-16,0 0 0 15,0 11 1-15,3 2-2 16,0 2 1-16,6 7 0 15,-1 7 0-15,1 0 0 16,3 2 0-16,6 12 0 16,3 2 0-16,-3 13 0 15,-1-5 0-15,-2 10-1 16,3 8 1-16,0-7 0 16,0 15 0-16,0 3 0 15,2 8 0-15,-2-5-1 16,0 4 1-16,-3-1 0 15,0 4 1-15,2 3-1 16,1-10 1-16,6 10-1 16,0-10 0-16,-3-1 0 15,5 6 1-15,-2-8-1 16,-3-2 0-16,0 2 0 0,-4-8 0 16,1 0 0-16,-3-3 0 15,6-5 0-15,-6-5 0 16,0 0 0-16,-4-8 0 15,-2-1 0-15,3 1 0 16,-3 3 0-16,3-6 0 16,-6-5 0-16,3-3 0 15,0-5 0-15,2 0 0 0,-5-8-1 16,-3-5 1-16,0 0-2 16,-6-3 1-16,6-3 0 15,-3-7 0-15,0-3-1 16,0-3 1-16,0 0 0 15,-6 0 1-15,0-5 0 16,0-3 0-16,-6-2 1 16,-3 0 0-16,-3-3 0 15,-3-3 0-15,-6 3-1 16,-8-5 1-16,-4 0-1 16,-3-3 1-16,-8-3-1 15,-7 0 1-15,-12 1-1 16,4-1 1-16,-10 1-1 15,-8 2 0-15,-6-3 1 16,-10 1 0-16,-5-4 0 16,-3 1 0-16,-9-3 0 15,0 3 0-15,0 0 0 16,-1 2 1-16,-5 3-1 16,3 0 1-16,3 3-2 0,0 0 1 15,3 2-1-15,9 0 0 16,2 3 0-16,10 0 1 15,0 0-2-15,11 0 0 16,10 3-2-16,5 0 0 16,7-3-5-16,2 0 1 15,4 0-9-15,8 0 1 16,12-6-5-16,9 1 1 0</inkml:trace>
  <inkml:trace contextRef="#ctx0" brushRef="#br0" timeOffset="5031.0647">4148 556 45 0,'0'0'22'0,"-6"-24"-24"16,6 24 23-16,3 2-21 0,0-4 0 16,0 4 1-16,3 4 0 15,0-4-1-15,-3 12 1 16,0 7 1-16,-3-3 0 15,0 17 0-15,0-4 1 16,-3 6-2-16,0-5 1 16,-3-3-1-16,0 0 0 15,0-5-1-15,0-8 1 16,0-3-1-16,0-5 0 16,0-8 0-16,-3-5 0 0,0-6 0 15,1-2 1-15,2-11-1 16,0 3 1-16,3-8-1 15,0 5 1-15,3-13 0 16,0 8 1-16,6-8-1 16,0-3 0-16,2 1 0 15,4 2 0-15,3 0 0 16,3 0 0-16,0 5-1 16,3 3 1-16,0 5 0 15,2 11 0-15,7-1-1 16,-6 12 1-16,0 4-1 15,3 12 0-15,-4 7 0 16,-2 3 0-16,-6 0-2 16,-6 5 1-16,-9 0-1 15,-3 2 1-15,-6-1-2 16,-6-7 0-16,-3-1 1 16,-5-7 0-16,2 1 1 15,0-2 0-15,3-7 2 0,3-4 0 16,6-3 0-16,3-3 1 15,6-2-1-15,3-3 0 16,12 0-1-16,6 0 1 16,6 0-1-16,6 8 1 15,-1-8-1-15,1 8 1 16,0 0 0-16,0 8 0 16,-4 6 0-16,-5-6 1 15,0 7-1-15,-6 1 0 0,-6 8 1 16,-6 5 0-16,-9 0 0 15,-9 8 1-15,-6 3 0 16,-6 2 0-16,-12-2 0 16,-5 0 1-16,-4-3-2 15,-3 0 0-15,1-8-2 16,-4-5 1-16,1-11-6 16,5-10 1-16,3-11-14 15,7-16 1-15,5-16-2 16,9-2 1-16</inkml:trace>
  <inkml:trace contextRef="#ctx0" brushRef="#br0" timeOffset="7088.0033">6434 3945 46 0,'-6'-16'23'0,"-9"3"-29"31,12 8 23-31,0-1-14 16,-3 1 0-16,-3 0 4 0,-2-3 0 16,-4 5-8-16,-6 3 1 15,-3 3 5-15,-3 2 0 16,-6 8-1-16,-2 6 0 15,2 5-2-15,0 5 1 16,3 10-2-16,7-2 1 16,5 6-1-16,6-1 1 15,3-2-1-15,9-1 0 32,24 6-2-32,6-13 1 0,5-11-1 15,4-7 0-15,0-12-1 16,-1-7 1-16,1-6 0 15,3-7 0-15,-7-9 1 16,-2-2 0-16,-3-8 0 16,-6 3 1-16,0-3 0 15,-7-3 0-15,-5 6 1 16,-6 2 0-16,-3 3 0 16,-3-3 1-16,-6 6-1 15,-3 2 1-15,-8 3-3 16,-4 2 0-16,-6 6-4 15,0 2 1-15,-6 6-12 16,-5 2 1-16,-4 6-4 16,3 2 0-16</inkml:trace>
  <inkml:trace contextRef="#ctx0" brushRef="#br0" timeOffset="8073.2018">1422 4429 20 0,'-6'0'10'0,"6"-16"-2"16,6 11 11-16,-6 0-13 16,8-1 0-16,-8 1 3 15,9 0 1-15,-6-1-12 16,3 1 1-16,3 5 8 15,-3 0 1-15,6 5-3 16,3 1 0-16,-6 10-2 16,6 5 0-16,3 3-2 15,-3 2 1-15,2 6-2 16,7 0 1-16,-3-6-1 16,0-2 0-16,-3-6 0 15,0-2 0-15,-1-3 0 16,7-5 0-16,-6-2-1 15,-3-12 1-15,3-2-1 16,0-7 0-16,0-7 0 0,-1-1 1 16,1-6-1-16,-3-1 1 15,0-4 0-15,-3 10 1 16,9-10 0-16,-3-1 0 16,-6 1-1-16,0 8 1 15,-1-1-2-15,4 1 1 16,-6 7-4-16,0-5 0 15,0 14-5-15,-3-1 0 16,3 6-6-16,-3 10 0 0</inkml:trace>
  <inkml:trace contextRef="#ctx0" brushRef="#br0" timeOffset="8433.0954">1707 4678 45 0,'-9'-11'22'0,"0"14"-37"31,9-3 40-31,0 0-23 16,9 0 1-16,0 3 6 0,-6 4 1 16,3 7-10-16,3 7 1 15,-3 11 7-15,3 5 1 16,0 13-2-16,0 8 1 16,0 3-5-16,-3 0 1 15,0-6-6-15,-3-4 1 16,3-9-12-16,0-8 0 15,9-15-5-15,-7-22 0 16</inkml:trace>
  <inkml:trace contextRef="#ctx0" brushRef="#br0" timeOffset="10224.5075">22064 992 34 0,'-12'0'17'0,"12"-29"-17"0,6 24 17 0,3-3-18 15,0-3 1-15,0-2 2 0,0 0 0 16,0-6-1-16,0 3 1 16,0-5 1-16,2-3 0 15,1-10 0-15,3 2 0 16,3 1-2-16,0-7 1 15,3 4-1-15,-3 0 0 16,3-3 1-16,-4 0 0 16,-2 5 0-16,0 3 1 15,3-6 0-15,-3 17 0 16,0-3-1-16,-3 5 1 0,0 8-2 16,-1 0 1-16,1 8-1 15,-6 8 0-15,6 0-1 16,0 13 1-16,0-3-1 15,-3 12 1-15,3-9-1 16,0 3 1-16,3-3-1 16,0 3 0-16,-1-3 0 15,-2-11 0-15,0 6-1 16,3-3 1-16,0-5 0 16,0-2 0-16,-3 2-1 15,9-6 1 1,5-10-1-1,-2-2 1-15,-3-4-1 16,6-7 0-16,-6 3 0 16,-3-9 1-16,2 1-1 15,-5-3 1-15,6 2 0 16,-6 1 0-16,0 5 0 0,6 0 0 16,-9 5 0-16,6-6 1 15,-4 7-1-15,1-1 1 16,-3 0 0-16,0 3 0 15,0 2 0-15,-3 6 1 16,0 5 0-16,0 0 0 16,-3 0 0-16,0 8 0 15,0 5 0-15,0 3 0 16,-3 8 0-16,0 13 1 0,0 8-1 16,-3 5 1-16,8-2-1 15,-2 4 0-15,0 1-1 16,0-2 1-16,0 2-3 15,0-1 0-15,3-7-4 16,0 0 0-16,0 0-9 16,3-5 1-16,3-3-5 15,0 3 0-15</inkml:trace>
  <inkml:trace contextRef="#ctx0" brushRef="#br0" timeOffset="11267.4193">23731 4686 46 0,'-9'0'23'0,"-3"-11"-29"16,9 11 24-16,3 0-17 0,0 0 0 15,3-5 0-15,0 0 0 16,6-3-1-16,9-3 0 15,0-5 1-15,3-2 1 16,2-6-1-16,4-8 0 16,0-2 0-16,0-6 0 15,-3 0-1-15,-1-2 0 0,1-6 0 16,-3-2 1-16,0-3-1 16,0 0 0-16,-1 6 0 15,1 2 1-15,-3 2 0 16,3 6 1-16,-3 3 0 15,3 2 1-15,-6 8 0 16,2 6 0-16,-2 2 0 16,0 5 1-16,-3 6-1 15,6 5 1-15,-6 8-1 16,0 8 0-16,3 13-1 16,-3 5 1-16,-1 9-1 15,1 10 0-15,3 0-1 16,3-1 1-16,-3-1-2 15,-3 2 0-15,3-3-1 16,-6-5 1-16,0-5-3 16,0-6 0-16,-3-5-6 15,0-2 1-15,-4-9-8 16,1-2 1-16,-3-8-2 0,-3-3 0 16</inkml:trace>
  <inkml:trace contextRef="#ctx0" brushRef="#br0" timeOffset="11595.5965">24005 4329 60 0,'0'-6'30'0,"-3"-10"-60"15,6 11 64-15,0 2-34 16,6 1 1-16,-3-3 0 16,3-1 1-16,-1 1 0 15,1-3 0-15,0 8 2 16,6-5 1-16,3-1-1 16,0 1 0-16,6 0-1 15,3-3 0-15,5-3-2 16,7 3 0-16,0 6-2 15,-1-1 1-15,-2 0-3 16,-3 3 0-16,-6 0-7 16,-4-2 1-16,-5-1-7 15,-3 8 1-15</inkml:trace>
  <inkml:trace contextRef="#ctx0" brushRef="#br0" timeOffset="13048.803">19552 4747 36 0,'-9'-8'18'0,"6"8"-18"0,3-6 19 0,3-2-19 15,0 1 1-15,0-4 0 16,-3 0 0-16,6-5-1 16,3-5 1-16,-3-3 0 15,6-7 1-15,-4-1-1 16,1-5 0-16,0-3 0 16,0 1 0-16,3-1-1 15,-3 3 1-15,0-3 0 16,-3 6 0-16,0 7 0 15,0 3 1-15,0 3-1 16,0 8 0-16,3 0 0 16,-3 2 0-16,0 11-1 15,3 3 1-15,2 8-1 16,1 4 0-16,0 9 0 16,0 3 1-16,3-1-1 15,0 3 1-15,3 3-1 0,3 0 0 16,0 2 0-16,-1-5 0 15,1 0 0-15,0 3 0 16,0-8 0-16,-6-3 0 16,0-5 0-16,-1-3 0 15,1-5 1-15,3-3 0 16,0-2 0-16,0-6 1 16,0-2 0-16,0-5 0 15,3-4 0-15,-7-4 0 0,1-3-1 16,0-3 1-16,-3-3-1 15,0 4 1-15,-3-4 0 16,3-5 0 0,3-26 0-1,-3 10 0-15,-3 1-1 16,-1 2 1-16,-2 5-2 16,0 8 0-16,0 6-7 15,0 0 0-15,-3 7-9 16,3 6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7T18:18:03.290"/>
    </inkml:context>
    <inkml:brush xml:id="br0">
      <inkml:brushProperty name="width" value="0.03333" units="cm"/>
      <inkml:brushProperty name="height" value="0.03333" units="cm"/>
      <inkml:brushProperty name="color" value="#E71224"/>
    </inkml:brush>
  </inkml:definitions>
  <inkml:trace contextRef="#ctx0" brushRef="#br0">12147 2711 4480,'-17'17'2176,"17"17"-1280,0-34 2176,0 0-2944,17 0 128,-17 0 128,0 17 128,17-17-384,0-17 0,-17 0 384,17-17 128,0 17-128,0-34 0,0-17-128,0-17 128,0-1-256,0-33 128,17 0-128,-17-18 0,18-16-129,-1-1 129,-17 1 0,0-1 128,17 18-128,-17 17 0,17 16 0,-17 18 128,17 17-128,-17 0 0,0 17-128,17-1 128,-17 18-256,18 0 0,-18 17 0,0 17 0,17 0-128,-17 17 128,0 0-128,-17 17 0,17 18 0,17 33 0,-17 17 0,0 0 0,17 18 0,0-1 128,0 18 0,18-1 128,16-17-128,-17 1 0,-17-18 0,17-17 128,-17 0-128,0-16 0,0-1 0,-16-34 0,-1 0-128,-17-17 0,-17 0-128,-18-17 0,1 0 128,-17-17 0,0 0 0,0 0 0,0-17 128,0 0 0,-1-17 0,-16-1 0,-17 1-128,17 17 128,-18-17-128,1 0 0,0 17 0,0 0 128,-1 17-128,18 0 0,-17 0 128,17 0 128,17-1 0,17 1 0,-1 17 128,18-17 0,0 17 0,34-34 0,0 17-128,35-17 0,-1 0 0,34-17 0,-17 17-128,35-17 0,-1-1 0,-17 1 0,17 0 0,-16 0 0,16 0 0,-17 0 0,17 17 0,-16-18 128,-18 35-128,0-17 0,-17 17 0,0 0 0,-16 17 0,-1-17 128,0 17-128,-34 0 0,17 0 0,-17 17 0,0 0 0,-17 0 128,0 17-256,-17 1 128,-18-1 0,18 17 0,-17-17 0,0 34 0,-17-17 0,17 17 0,0 1 0,-1 16 128,-16 0-128,17 0 0,-17 18 0,0-1 128,-1 0-256,-16 1 128,17 16-256,0-34 128,0 0-128,16 18 128,-16-35-256,0 0 128,17-17-640,0 0 1,17-17-1281,-1-34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8T18:51:58.658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1692 10422 20 0,'6'-11'10'0,"3"9"-4"0,-9 2 11 15,0 0-13-15,0 2 1 16,0 1 3-16,0 0 0 16,0 2-9-16,0 3 0 15,-6 2 7-15,3 4 0 16,-3 7-2-16,0 8 1 15,-5 8-3-15,2 5 0 16,-6 6-1-16,-3 5 1 16,0 0-3-16,-12 2 0 0,1 1 1 15,-1-1 1-15,3-4-1 16,0-1 0-16,0-5-1 16,4-8 0-16,2-8 0 15,3-5 1-15,6-11-3 16,-3-5 1-1,6-34 0 1,0-6 0-16,0-8 1 16,9-7 0-16,-6-1 0 15,6-5 1-15,0 0 0 16,0 0 0-16,0-2 1 16,0 4 0-16,0 6-1 15,0 3 1-15,0 2 0 16,6 6 0-16,-6 2 1 15,3 8 0-15,3 6 0 16,-3 2 0-16,6 5 1 16,0 9 1-16,3 7-1 0,0 8 1 15,3 6-2-15,9 15 1 16,-4 9-2-16,13 2 1 16,6 5-2-16,-3-3 1 15,2 1-1-15,1 0 0 16,0-6 0-16,2-8 0 15,-11 1-2-15,0-6 1 16,-9-5-1-16,0-6 0 16,-13-2-2-16,-2-13 0 0,-6-3 0 15,-6-6 0-15,-2-1 2 16,-13-1 0-16,0-3 2 16,-3 0 0-16,-3 1 2 15,-8 2 1-15,-1 0-1 16,-3 3 1-16,-3-1-2 15,1 4 1-15,-1 2-2 16,0 0 1-16,4-3-1 16,2 0 0-16,3 1 0 15,1-3 1-15,2 2-1 16,6 0 1-16,9-2 0 16,3 0 0-16,6-1 0 15,6 1 0-15,3 0 0 16,9-1 1-16,0 4-1 15,12-1 1-15,12-7-1 16,2 2 0-16,13-6 0 16,8-1 1-16,7-9-2 15,-4-8 1-15,4 0-2 0,8 3 0 16,-5 0-4-16,-1 0 0 16,-2 2-11-16,-1 4 0 15</inkml:trace>
  <inkml:trace contextRef="#ctx0" brushRef="#br0" timeOffset="2440.4536">19590 12234 27 0,'6'-10'13'0,"3"15"-5"15,-6-2 14-15,3-3-20 16,3 8 1-16,0 0 1 0,-3-1 0 16,3 4-5-16,0 0 1 15,0 5 4-15,0-3 0 16,3 3-1-16,0 2 1 16,0 6-1-16,-1-3 1 15,1 6-2-15,0-1 1 16,0 3-2-16,-3 3 1 15,0 0 0-15,0 7 0 16,-3-7 0-16,0 0 1 16,0 0-1-16,-3-1 0 0,0 1 0 15,0-3 1-15,0-2-2 16,0 4 1-16,-3-1-1 16,0-1 0-16,0-6-1 15,0-1 0-15,0-4-1 16,-3-5 0-16,0-5-5 15,0-5 1-15,0-8-12 16,3-14 1-16</inkml:trace>
  <inkml:trace contextRef="#ctx0" brushRef="#br0" timeOffset="5987.3814">19028 12840 18 0,'-6'8'9'0,"9"-8"-5"0,-3 0 10 16,0 0-12-16,6-2 0 15,0 2 3-15,3 0 0 16,0 0-6-16,6 0 1 16,8 2 4-16,7 1 0 15,6 2-2-15,0 0 1 16,-1 6-2-16,1-3 1 16,0-5-1-16,-1-1 0 0,-2-4-1 15,-6-1 1-15,-3-5 0 16,-6-5 0-16,-3-6-1 15,-4-5 1-15,-8-7 0 16,-6-1 0-16,-8-8 0 16,-1-2 0-16,-3-3 0 15,-3-3 1-15,0-2 0 16,3 2 0-16,3 1 0 16,0 2 1-16,6 0 0 15,3 8 0-15,3-3-1 16,6 8 1-16,6 6-1 15,6 2 1-15,6 3-2 16,3 5 1-16,14 3-1 16,1 2 0-16,6 3-1 15,-1 0 1-15,-5 0-1 16,0 0 1-16,-4-5-1 16,-2-5 0-16,-3-1 0 0,-3-5 0 15,-4-2 0-15,-5-6 0 16,0-5-1-16,-9-5 1 15,-3-8 0-15,-3 12 1 16,-3-22-1-16,0 15 1 16,0-16-1-16,3 3 1 15,0 2 0-15,6 3 0 16,0 3 0-16,2 2 0 16,7 1 0-16,3 4 1 15,0 6-1-15,6 3 0 0,2-1 0 16,4 4 1-16,3 4-1 15,5 6 0-15,4 3-1 16,0-1 1-16,-1 3-1 16,-2-5 1-16,-3 0 0 15,-4-3 0-15,-2 0-1 16,-6-5 0-16,-9-8 0 16,-6-5 1-1,-12-40-1 1,-6 8 1-16,0 2-1 15,0 9 1-15,0-4-2 16,3 9 1-16,6 5 1 16,2 11 0-16,7 5-1 15,3 3 1-15,3 7-1 16,9 1 1-16,3 5 0 16,5 2 1-16,-2 0-1 15,0 1 0-15,-1-3-1 0,4-6 1 16,-6 1-1-16,-3-6 0 15,-1-8 0-15,-5-5 0 16,-6-10 0-16,-3-3 0 16,-9-6 0-16,-3-2 0 15,-3-8 0-15,-6-8 0 16,0-5 0-16,0 2 1 16,3 3-1-16,3 8 0 0,12 10 0 15,0 9 0-15,9 7 1 16,2 14 0-16,10 18 0 15,-3 3 1-15,18 13-1 16,-1 2 1-16,4 1-1 16,-1 2 0-16,1-2-1 15,-6-3 1-15,-7-8-2 16,-2 3 1-16,-3-11 0 16,-3-5 0-16,-10-14-1 15,-5-18 1-15,-3-2-1 16,-3-11 1-16,0-1-1 15,0-4 1-15,0-3-1 16,0-3 1-16,3 8-1 16,3 3 1-16,3 8-5 15,-1 10 1-15,4 6-7 16,9 8 0-16,12 2-9 16,-7-5 1-16</inkml:trace>
  <inkml:trace contextRef="#ctx0" brushRef="#br0" timeOffset="8414.5308">19236 12885 2 0,'-3'-8'1'0,"12"6"9"15,-9 2 2-15,6 0-8 0,-6 0 1 16,9 0 1-16,-3 5 1 16,3 5-9-16,0 4 0 15,3 2 6-15,3 5 0 16,3 3-3-16,2-3 1 15,4 0-2-15,3-3 1 0,0-2-1 16,0 0 0-16,2-5 0 16,1-6 1-16,6-8 0 15,3-7 1-15,-1-9-1 16,1-10 1-16,3-3-1 16,5 1 1-16,1-6-1 15,-3 0 1-15,-4 5-2 16,4 3 0-16,-4 0 0 15,-5 7 1-15,-3 4-1 16,0 2 1-16,-7 8 0 16,-2 6 0-16,-3 2 0 15,0 2 1-15,0 9-1 16,3 5 1-16,2 2-1 16,4 3 0-16,3 0 0 15,6 1 0-15,-4-1-1 16,4 0 1-16,3-5-1 15,2-6 0-15,-2-4 0 16,0-6 1-16,2-6-1 0,1-2 1 16,3-7-1-16,2-4 0 15,-5-2 0-15,0-3 0 16,2 8 0-16,1-2 1 16,-7 2-1-16,-5 5 1 15,-3 6 0-15,-3-3 0 16,-1 5 0-16,1 9 0 15,3 4 0-15,0 6 0 16,-1 3-1-16,1 2 1 0,0 0-1 16,-3 0 1-16,8-2-1 15,1-6 1-15,0 0-1 16,-1-8 1-16,4-7-1 16,12-4 1-16,-1-4-1 15,4-6 1-15,-1-2-1 16,7-4 0-16,-10 1 0 15,-2 3 0-15,-3 4 0 16,5 4 0-16,-2-1-1 16,-1 6 1-16,-2 0 0 15,-9 5 0-15,2 5 1 16,7 6 0-16,-6 2-1 16,-4 3 1-16,1 2 0 15,-3-2 1-15,-3-3-1 16,8-2 0-16,-2-3 0 15,3-3 0-15,2-2-1 16,1-6 1-16,9-2-1 0,-4-6 0 16,7-2 0-16,-1-6 1 15,4-2-1-15,-4 8 0 16,-5 2 0-16,-6 4 0 16,-13-1-1-16,1 5 1 15,0 6 0-15,-6 5 0 16,8 2 0-16,-5 3 1 15,-3 6 0-15,-3-3 0 16,-1-3 0-16,4 0 0 0,0-5 0 16,12-3 0-16,2 1-1 15,4-4 1-15,-3 1-1 16,5-3 1-16,7 0-2 16,-6 0 1-16,-4-3-11 15,7-2 1-15,-1-3-5 16,-11 6 1-16</inkml:trace>
  <inkml:trace contextRef="#ctx0" brushRef="#br0" timeOffset="13218.151">19653 12216 26 0,'-3'-5'13'0,"3"7"-6"15,3 1 14-15,0-1-18 0,0 1 1 16,3 2 2-16,-3 3 1 16,3 0-9-16,3 0 1 15,3 3 5-15,3-1 0 16,-1 1-1-16,1 5 0 15,0-3-1-15,3 0 1 16,3 3-1-16,3 0 1 16,0 3-1-16,-1 2 0 0,-2 5 0 15,0 6 0-15,-6 0-1 16,0-1 1-16,-3 6 0 16,-6-2 0-16,0-3 0 15,-3-1 0-15,-3 1-1 16,-3 0 1-16,-3-3-1 15,0-3 1-15,0 1-2 16,0-9 1-16,0-2-1 16,3-5 1-16,0 2-1 15,0-5 0-15,3-3 0 16,-3-2 0-16,3 0 0 16,0-3 0-16,0 0 0 15,0-6 0-15,0-2 0 16,3-5 0-16,0-3 0 15,-3-2 0-15,0-1 0 16,0-2 0-16,0-5 0 16,0-1 1-16,0-2-1 15,0-3 1-15,0 1-1 16,0-1 0-16,-3-5 1 0,0 0 1 16,-3 8-2-16,-3-3 0 15,0 3 0-15,-6 0 1 16,3 2-1-16,0 1 1 15,1 2-1-15,-1 3 0 16,0-6 0-16,0 11 1 16,-3-2-1-16,-3 2 0 15,3 5 0-15,0-2 0 16,3 3 0-16,3-1 0 0,-2 3 0 16,2 0 0-16,0 0 0 15,0 6 0-15,3-4 0 16,0 4 0-16,0-1 0 15,0 3 0-15,3 0 0 16,0 0 1-16,6 3-1 16,0-1 1-16,3 1 1 15,-3 2 0-15,6 1 0 16,0 1 0-16,6 7 0 16,-1-1 0-16,1 3 0 15,0 2 0-15,0 3-1 16,3 3 1-16,0 5 0 15,0 6 0-15,0 2-1 16,-1 3 1-16,-2 5-1 16,0-1 1-16,0 1-1 15,-6-5 0-15,0 0 0 16,-3 0 0-16,0-3-1 0,-3-3 1 16,-3-5-1-16,0 0 1 15,0-8-1-15,-3 1 1 16,0-1-1-16,0-13 0 15,0 2 0-15,0-2 0 16,0-3 0-16,0 1 0 16,0-4-1-16,0-2 1 15,0-2-1-15,3-1 0 16,0-2 0-16,0-3 1 0,0 0-1 16,0-5 1-16,0-6-1 15,0-5 1-15,0 3-1 16,0-11 1-16,3 3 0 15,-3-5 0-15,0-3 0 16,0 0 0-16,0-3 0 16,-3 3 1-16,-3 0-1 15,-3 3 0-15,3-1 0 16,0 4 0-16,0-1 0 16,0 3 1-16,0 2-1 15,0 6 0-15,1-5 0 16,-1 2 0-16,0 3 0 15,0 5 0-15,0-3 0 16,0 3 0-16,0 6 0 16,0-1 0-16,0 1 0 15,0-1 0-15,-3 8 0 16,-3 1 0-16,0-4 0 0,0 6 0 16,3 0 0-16,3 0 0 15,0 0-1-15,0 0 1 16,1 0-1-16,-1 0 1 15,0 0 0-15,6 3 0 16,0 0 0-16,3 2 0 16,6 0 0-16,-4 6 0 15,4-1 0-15,0 4 1 16,0 2-1-16,3-1 1 16,0 7 0-16,0 1 0 0,0 9 0 15,3-3 0-15,0 8 0 16,0 3 1-16,-1 0-1 15,-2 2 0-15,-3 0 0 16,0 3 0-16,3-8 0 16,-3 0 0-16,-3-2-1 15,0-1 0-15,-3-2 0 16,0-6 0-16,-3-2 0 16,0-5 0-16,-3 2 0 15,-3-8 0-15,0 0-2 16,-3-5 1-16,-3-2-1 15,0-1 1-15,0-2-1 16,0-6 1 0,1-5-1-1,2 0 0-15,0 0 1 16,3-2 0-16,3 2 1 16,0-3 0-16,3 0 0 0,0-2 0 15,3-3-1-15,3 3 1 16,0 0 0-16,0 0 0 15,0-1 0-15,0-1 0 16,-1-4 0-16,1-5 0 16,0-2 0-16,-3-3 0 15,0 0 0-15,0-9 0 16,-3 1 0-16,0 6 1 16,0-1-1-16,-3-2 0 0,0 2 0 15,0 3 0-15,-3-3 0 16,0 3 0-16,1 0 0 15,-4 2 1-15,0 3-1 16,0 1 0-16,-3 1 0 16,3 1 0-16,-3 5-1 15,0 3 1-15,0 5 0 16,0 0 0-16,0 0 0 16,0 3 0-16,1 2-1 15,2 1 1-15,0-1 0 16,0 1 0-16,3 4-1 15,0 1 1-15,3-1 0 16,3 1 0-16,0 0 0 16,0 2 0-16,3 3-1 15,3 0 1-15,3-3 0 16,0 6 1-16,6 2-1 16,-4 6 0-16,1-6 0 0,3 3 1 15,0 2 0-15,0 3 0 16,3 3 0-16,3 0 0 15,-3 2 0-15,-1-2 0 16,1 8 0-16,-3 2 1 16,3 1-2-16,-6 2 1 15,0 2 0-15,-3 6 0 16,0-7 0-16,-3-1 0 16,-3 0-1-16,-3 0 0 15,0-3 1-15,0-8 0 0,-3-2-1 16,0 0 0-16,0-5 0 15,0-1 0-15,0-2 0 16,0 3 0-16,3-6 0 16,-3-5 0-16,3 0-1 15,0-3 1-15,0 0-1 16,0-2 1-16,0 0-1 16,0-3 0-16,0-3 0 15,0-5 0-15,0 0 0 16,0 0 0-16,0 0 1 15,3-2 0-15,-3-1 0 16,0-5 1-16,0 0-1 16,-3-5 0-16,0 0 0 15,0-6 0-15,-3 1-1 16,0-3 1-16,0-3 0 16,-3-5 0-16,0 3 0 15,-3-3 1-15,0-3-1 0,3 6 0 16,0-1 0-16,1 3 0 15,-4 1 0-15,3 2 0 16,0 5 0-16,0 0 0 16,-6 3 0-16,6 0 0 15,-3 5 0-15,0 2 0 16,0 4 0-16,3-1 0 16,-6 9 0-16,4-6 0 15,-1 2 0-15,0 6 0 0,0-5-1 16,3 5 1-16,3-2-1 15,0 2 1-15,3 2-2 16,0-4 1-16,-3 2-3 16,6 0 1-16,0 0-6 15,0 0 1-15,9-3-14 16,6 0 0-16</inkml:trace>
  <inkml:trace contextRef="#ctx0" brushRef="#br1" timeOffset="42431.2864">1767 14502 28 0,'6'-11'14'0,"6"-15"-2"16,-9 20 15-16,0 1-24 0,0 0 0 31,-3 5 3-31,0 0 0 16,0 3-7-16,-6 7 1 15,-3 11 4-15,-3 3 0 16,-6 0-1-16,-6 10 1 16,-9 3-2-16,-8 6 1 15,-4 7-2-15,3 0 1 16,1 3-1-16,-7 5 0 0,6-10-2 15,7-3 1-15,2-3-5 16,6-2 0-16,3-3-10 16,10-11 0-16</inkml:trace>
  <inkml:trace contextRef="#ctx0" brushRef="#br1" timeOffset="42775.0393">1332 14436 35 0,'-9'-24'17'0,"15"32"-6"15,-6-8 18-15,9 0-23 16,-6 5 0-16,9 0 2 0,0 6 1 15,3 7-11-15,3 6 0 16,6 5 9-16,8 6 1 16,4 10-3-16,0 0 0 15,2 5-2-15,-5 8 1 16,0 3-2-16,3-5 1 16,-4-9-4-16,-5-2 1 15,-3-5-4-15,-3-3 1 16,-3-3-7-16,-6-10 1 15,-3-5-11-15,-1-9 1 0</inkml:trace>
  <inkml:trace contextRef="#ctx0" brushRef="#br1" timeOffset="47145.1855">1067 14917 35 0,'-20'-13'17'0,"8"2"-12"0,12 11 18 0,-6-2-17 15,0-4 1-15,3 1 3 16,3-3 0-16,0 8-13 0,3-5 1 16,9 2 8-16,8-2 1 15,10 0-4-15,-3-3 1 16,9-5-2-16,11-1 0 15,4 4 0-15,0-1 1 16,5 3-1-16,4 0 0 16,-1 3-1-16,-5 2 1 15,2 1-1-15,-2 2 1 16,-4 0-4-16,-2 0 0 0,-6 2-3 16,-1 1 0-16,-5 0-8 15,3-1 1-15,-6-2-7 16,-7-2 1-16</inkml:trace>
  <inkml:trace contextRef="#ctx0" brushRef="#br2" timeOffset="109260.8659">18933 18121 17 0,'0'-8'8'0,"0"16"-1"16,0-8 9-16,0 0-14 0,0 0 1 15,3 3 2-15,0 2 1 16,0-5-7-16,-3 0 1 15,3 0 5-15,0-5 0 16,0-3 0-16,2 5 0 16,1-5-1-16,0-5 0 15,0 5 0-15,3 0 0 16,0-5-1-16,0 3 0 16,0-4-1-16,3-2 1 0,0-5-1 15,3-3 0 1,3 3 0-16,2-10 0 0,4-1 0 15,3-11 0-15,0 6 0 16,3-8 0-16,-1 6-1 16,1-1 1-16,3-2-1 15,3-3 0-15,2 0-1 16,-2 0 1-16,0-3 0 16,8-5 0-16,-5-5 0 15,6 2 0-15,-1-2 0 16,1-3 1-16,-3 3 0 15,2-3 0-15,1 0 0 16,0 1 0-16,-4-7 0 16,7 4 0-16,-6-1-1 15,5 1 1-15,1-3-1 16,-3 0 0-16,-4-6 0 16,4 1 0-16,2-6 0 15,1 6 1-15,0-3-1 0,-1-3 0 16,1 3 0-16,0 2 0 15,-1 4 0-15,-5-1 0 16,0 3-1-16,-4 2 1 16,4-2 0-16,0 2 0 15,2-2 0-15,-5 5 0 16,-3 1 0-16,5 1 1 16,1 4-1-16,0 2 0 15,-1 0 0-15,-2-3 0 0,-3-2 0 16,-1 5 0-16,1 3 0 15,0 0 0-15,-3 2-1 16,-1-2 1-16,-2 8 0 16,-3 2 0-16,-3-5 0 15,3 3 0-15,-1-1-1 16,-2-4 1-16,0 7-1 16,0-2 1-16,3 2-1 15,-4 3 1-15,1 0-1 16,-3 2 1-16,0-2-1 15,0 8 0-15,-3 0 0 16,2 0 1-16,-2 0-1 16,0 0 1-16,0 2-1 15,0 4 0-15,0-4 0 16,0 3 0-16,-4 3 0 16,1 0 0-16,0-3 0 15,0 6 0-15,-3-1 0 16,0-2 0-16,0 5 0 0,0 0 1 15,-3 0-1-15,0 0 0 16,-1 3 0-16,1 0 1 16,0 0-1-16,3 2 0 15,-3 3 0-15,0 0 1 16,0 0-1-16,0 0 0 16,0 0 0-16,0 3 0 15,0 0 0-15,0 0 1 0,0-1-1 16,0 1 0-16,-1 0 0 15,1-1 1-15,0 4-1 16,-3-4 1-16,3 4-1 16,0-1 1-16,-3 3-1 15,0 0 0-15,0 0 0 16,0 3 1-16,0-1-1 16,0 1 0-16,0 2 0 15,0 1 0-15,0-1 0 16,0 3 0-16,3 3-1 15,0 2 1-15,2 0 0 16,4 0 1-16,0 0-1 16,0 11 0-16,0-3 0 15,3 1 0-15,0 1 0 16,0 1 0-16,-1 8 0 16,1 2 0-16,3 1 0 15,0-1 0-15,3 6 0 16,3-3 0-16,-1 5 0 0,7 3 0 15,-6 0 0-15,0 0 0 16,-1 11 0-16,1-3 0 16,0 0 0-16,0 2 0 15,3 3 0-15,-1 6 0 16,-2 2 0-16,0 3 0 16,-6 0 0-16,9-3 0 15,-1 2 0-15,1 1 1 16,6 5-2-16,-3 3 1 0,-4-5 0 15,1-1 1-15,-3 0-1 16,9-2 0-16,-1 0 0 16,1 5 0-16,0 0 0 15,2-2 1-15,1-1-1 16,3 0 0-16,2-2 0 16,1-3 0-16,0 11 0 15,-4-11 0-15,1 0 0 16,0 1 0-16,-1 1 0 15,1-4 0-15,0-1 0 16,-1 6 0-16,7-5 0 16,-3 2 0-16,-4-5 0 15,-5-1 0-15,-3-1 0 16,6-9 0-16,-10 6 0 16,10-1 0-16,-6 1 0 15,-1-1 0-15,-2-2 0 16,-3-8 1-16,-3 0-1 15,0 0 0-15,2-8 0 0,-2-5 0 16,-6 2 0-16,9-7 0 16,-12 2 0-16,6-5 0 15,-9 5 0-15,2-8 0 16,-2 0 0-16,0-2 0 16,-3-6 0-16,3 3 0 15,-12 0 0-15,6-8 0 16,-3 5 0-16,-6 0 0 15,3-5-1-15,0 0 1 0,-6-6-1 16,3 6 1-16,-3-2-1 16,0-1 1-16,-3-2-1 15,0-3 1-15,0 5 0 16,0-2 0-16,6-3 0 16,-5-3 0-16,-1 6 0 15,-3-3 0-15,3 0 0 16,0 0 0-1,0 5-1 1,0-2 1-16,3-3 0 16,-3 0 0-16,6-3-1 15,-3 3 1-15,-3 3-1 16,9-3 1-16,-6-3-1 16,0 3 1-16,3 0 0 15,-6 0 1-15,6 0-1 16,-2 0 0-16,-4 0 0 15,6-5 0-15,-6 5-1 0,0 0 1 16,-3 0 0-16,0-3 0 16,-3-2 0-16,-3 5 0 15,-6 0 0-15,7 0 0 16,-10 0 0-16,-6 0 0 16,-6 0 0-16,-2 0 0 15,-1 0 0-15,-3 0 0 16,-2 5 0-16,-4-2 0 15,-2-3 0-15,-4 8 0 0,-3-8 0 16,-2 5 0-16,2-3 0 16,-2-2 1-16,-1 0-1 15,1 0 0-15,-7 8 0 16,4-8 0-16,-4 6 0 16,4 2 0-16,-3 0 0 15,-4 0 1-15,1-8-1 16,-4 7 0-16,-2-1 0 15,2 2 0-15,-2 5 0 16,-6-10 0-16,5-3 0 16,-5 13 0-16,3-11 0 15,-1 4 1-15,-2-6-1 16,8 2 0-16,-5-2 0 16,-3 6 0-16,5-4 0 15,-5-2 1-15,6 6-1 16,2-4 0-16,1-2 0 15,-7 6 0-15,7-6 0 16,-3 0 0-16,5 0 0 0,1 5 0 16,2-3 0-16,-2-2 0 15,-1 8-1-15,4-8 1 16,-1 6 0-16,1-4 0 16,6 6 0-16,2 0 0 15,-6-2 0-15,-5 1 1 16,9 1-1-16,-1 0 0 0,1 0 0 15,2 0 0 1,3 5-1-16,4-5 1 0,-10 0-1 16,1 0 1-16,5 0-1 15,4 0 1-15,-4-3-1 16,1 3 1-16,2-2 0 16,3-4 1-16,-5 4-1 15,5-4 1-15,4 6-2 16,-1-8 1-16,6 0-2 15,4 5 0-15,-1-5-2 16,0 0 0-16,4 3-3 16,-4-3 0-16,6-3-3 15,0-2 0-15,-2 5-1 16,-1 0 0-16,3 0 0 16,3-2 1-16,4-4-8 15,8-2 0-15</inkml:trace>
  <inkml:trace contextRef="#ctx0" brushRef="#br2" timeOffset="110851.0893">17840 17941 40 0,'-3'6'20'0,"21"2"-7"0,-12-6 20 0,0 6-30 16,3 0 0-16,0 11 2 15,0-1 1-15,0 11-8 16,0 3 1-16,0 5 4 0,-3 0 0 15,0-2-2-15,-1-1 0 16,-2 3-1-16,0-8 0 16,-3 3 0-16,0 2 1 15,0-10-1-15,0-3 0 16,0-5 0-16,0-5 0 16,0-1 0-16,-3-7 1 15,0-6-1-15,1-7 1 16,-4-1-1-16,0-5 1 0,-3-5-1 15,-3-8 0-15,-3-8 0 16,3 0 1-16,-3-3-1 16,0-5 0-16,0 5 0 15,0-2 0-15,4 2 0 16,-1-2 0-16,6 10 0 16,3-5 0-16,3-2 0 15,3-4 0-15,3 4-1 16,9-6 1-16,-1 0 1 15,4 8 0-15,3 0-1 16,0 5 1-16,3 3 0 16,0 10 0-16,-1 1 0 15,-2 10 0-15,-3 5 0 16,-3 6 0-16,-6 13-1 16,-6 5 1-16,-3 3 0 15,-6 10 0-15,-3-2-1 16,-3 7 1-16,-3-2-1 0,0-7 1 15,-3 1-1-15,-2-2 1 16,2-5-1-16,0-3 0 16,6-5 0-16,0-2 0 15,6-7 0-15,6 1 0 16,6-8-1-16,6 0 1 16,3 0 0-16,9 0 0 15,5 0 0-15,4 0 0 16,3 0 1-16,3 8 0 15,2 0 0-15,4 5 0 0,0 3 0 16,-4 0 1-16,-8 8 0 16,-6 5 1-16,-6 6 0 15,-6-4 1-15,-4-2 0 16,-11 3 1-16,-6 5 0 16,-8-8 1-16,-7-5-2 15,-9 5 0-15,-3 0-1 16,-11-2 1-16,-4-6-2 15,0 0 1-15,1-10-3 16,-4-3 1-16,-5-8-4 16,5-3 0-16,3-10-10 15,7-3 1-15,5-21-14 16,9-16 0-16</inkml:trace>
  <inkml:trace contextRef="#ctx0" brushRef="#br2" timeOffset="111895.6795">25026 17513 45 0,'-9'-11'22'0,"-3"6"-12"16,6 5 22-16,3 0-29 15,-6 0 0-15,-3 8 2 16,-6 0 0-16,-6 8-4 0,4-3 0 16,-10 11 5-16,-6 13 0 15,0 0-1-15,-2 2 1 16,5 6 0-16,6-2 0 15,3-4-1-15,6 12 1 16,7-12-2-16,8-2 1 16,9 3-2-16,11-3 1 15,25-8-2-15,0 0 0 16,17-5-4-16,7-16 1 16,2-3-5-16,1-2 0 0,2-3-12 15,-11-3 1-15,-7 3-7 16,-11-5 1-16</inkml:trace>
  <inkml:trace contextRef="#ctx0" brushRef="#br2" timeOffset="113493.5042">22585 13777 34 0,'-6'8'17'0,"9"-3"-16"31,-3-5 18-31,0 0-16 15,6-5 1-15,-3-1 1 0,0-1 1 16,0-4-7-16,-3-5 0 16,6-5 5-16,0-6 1 15,0-7-2-15,0-8 0 16,0-6-1-16,0-5 0 16,-1 3-1-16,4-3 0 15,0 5-1-15,0-2 1 16,0-3-2-16,0 8 1 15,-3 6 0-15,6 1 0 16,-3 12 1-16,0 5 0 16,-3 8 1-16,0 7 1 0,3 9 0 15,6 8 1-15,-1 7-1 16,4 6 1-16,6 8-1 16,3 2 0-16,3 8-2 15,-1 1 1-15,-2 4-1 16,3-4 1-16,-3 2-2 15,-3-3 1-15,-4 0-2 16,1-7 0-16,-3-1-2 16,-6-5 0-16,6-5-4 15,-6-3 0-15,-3-2-5 16,-6-3 0-16,-3-3-5 16,0-3 0-16</inkml:trace>
  <inkml:trace contextRef="#ctx0" brushRef="#br2" timeOffset="113868.5063">22603 13573 40 0,'-6'3'20'0,"15"-16"-21"16,-6 13 34-16,3 0-26 15,0 0 1-15,3 2 3 16,-1-2 1-16,7 3-15 15,0-1 1-15,3 4 9 16,3-12 1-16,0 1-5 16,6 0 1-16,-1-3-4 15,4-8 0-15,3 0-5 16,3-5 1-16,-4-3-6 16,-2 0 1-16,3 1-10 15,0-4 1-15</inkml:trace>
  <inkml:trace contextRef="#ctx0" brushRef="#br1" timeOffset="123139.9411">19588 17246 25 0,'0'7'12'0,"-3"-22"-4"16,0 12 13-16,3 3-17 16,6-3 0-16,-1 3 3 15,1 0 0-15,-3 0-9 16,9 3 1-16,-3 2 6 15,3 1 0-15,0 4-1 16,3 6 0-16,0 3-1 16,-3-4 0-16,3 4 0 0,-3 2 0 15,-1-5 0-15,-2 8 0 16,0-3-1-16,0 3 1 16,0-3-1-16,-3 8 1 15,0-5 0-15,0 0 0 16,-3 5-1-16,0 0 1 15,-3 0-1-15,0-5 1 16,0 0-1-16,0 5 1 16,-3-6-1-16,3 4 0 15,-3-9 0-15,0 4 0 0,0 1-1 16,0-7 0-16,0 3-1 16,0-9 1-16,0 4-1 15,0-4 0-15,0 3 0 16,0 1 0-16,-3-4 0 15,3 4 0-15,0-7 0 16,-3 7 0-16,3-6 0 16,0-6 1-16,0 6-1 15,0-8 1-15,0 0-1 16,0 0 0-16,3 0 0 16,0 0 1-16,3-8-2 15,0 8 1-15,3-8 0 16,0 6 0-16,0-4 0 15,-3-2 0-15,0 1 0 16,3 1 0-16,-3-2 0 16,3 0 1-16,0 0-1 15,0-2 0-15,0-1 0 16,0 1 1-16,-3-12-1 0,0 7 0 16,0-9 0-16,0-3 0 15,0 4 0-15,-3-9 0 16,0 3 0-16,0 0 0 15,0-3 0-15,0 3 0 16,0 0 0-16,-3 2 0 16,0 1 0-16,-3 2 0 15,3 8 0-15,-3-5 0 16,-3 2 0-16,3 1 0 0,-3-6-1 16,0 8 1-16,0 3 0 15,0-3 0-15,0 0-1 16,-2 3 1-16,2-3 0 15,0 8 0-15,0 0 0 16,-3 0 0-16,6-5 0 16,0 10 0-16,0-5 0 15,-3 3 0-15,3 2 0 16,0-2 0-16,3 5-1 16,0 0 1-16,3 0 0 15,0 0 0-15,0 0-1 16,6-2 1-16,0 2 0 15,-3 0 0-15,3 2-1 16,6 6 1-16,0 0 0 16,0 0 0-16,3 8 1 15,0 5 0-15,-1 0-1 16,1-5 1-16,0 0 0 0,0 8 1 16,0-3-1-16,0 8 0 15,3-5 0-15,-3 2 0 16,-4-2 0-16,1 5 0 15,0-2 0-15,-3 7 0 16,-3-7 0-16,3 7 0 16,-6-5 0-16,-3 3 0 15,0-3-1-15,-3-3 1 16,-6-4 0-16,3-7 0 16,-3 7 0-16,3-1 1 0,-3-3-2 15,3-5 1-15,1 3 0 16,-1 0 0-16,0-3-1 15,3 1 0-15,0-4 0 16,0-2 0-16,0-3 0 16,0-2 1-16,3-3-1 15,0 0 1-15,0-3-1 16,0-4 1-16,0-1-1 16,0-6 1-16,3 6-1 15,0-5 0-15,0 3 0 16,3-6 0-16,0-3 0 15,0 3 0-15,-1-7 0 16,1-7 0-16,-3 7 0 16,3-1 0-16,-3-5 0 15,0 0 0-15,0 5 0 16,-3-5 0-16,0 0 0 16,-3-3 1-16,0 0-1 0,0 3 0 15,-3 5 0-15,0-2 1 16,0 2-1-16,-2-5 0 15,-1 5 0-15,0 0 0 16,0-5 0-16,0 8 0 16,0-3 0-16,0 3 0 15,-3 2 0-15,0-2 0 16,-3 5 0-16,3 0 0 16,0 3-1-16,4-3 1 0,-4 3 0 15,3 3 0-15,3-1 0 16,-3 3 0-16,3 0 0 15,0 5 0-15,3-2-1 16,3 5 1-16,-3-2 0 16,3 2 0-16,0 0-1 15,0 0 1-15,6-6 0 16,3 6 0-16,0 0-1 16,0 6 1-16,3 1 0 15,0 4 0-15,-1 0 0 16,1 5 0-16,3-1-1 15,0 7 1-15,3-4 0 16,0 11 1-16,3-5-1 16,-3 5 0-16,-1 0 0 15,-2-5 0-15,0 8 0 16,-6-3 0-16,-3 8 0 16,-3-5 0-16,0 2 0 15,-3-2 0-15,-3 10 0 0,-3-7 1 16,0-6-1-16,-6 5 0 15,3-8 0-15,-3 9 1 16,0-11-1-16,4-3 1 16,-1-3-1-16,0 4 0 15,0-1-1-15,0-3 0 16,3-5-4-16,0 3 1 16,0 0-9-16,0 3 0 15,3-9-11-15,-6 4 0 0</inkml:trace>
  <inkml:trace contextRef="#ctx0" brushRef="#br1" timeOffset="125880.6363">23680 16756 30 0,'0'-3'15'0,"0"3"-6"0,0 0 15 0,0 0-21 0,0 3 0 16,-3 0 1-16,-3 5 1 15,6-3-5-15,-6-2 0 16,0 5 4-16,1-1 1 16,-4 4-1-16,0 0 1 15,-3 10-1-15,0-8 1 16,-3-2-1-16,-3 4 0 0,6 1 0 16,-3-2 0-16,0 7 0 15,6 0 0-15,-2-3-1 16,-4 9 1-16,0-3-1 15,3 5 1-15,0 3-1 16,3-3 1-16,0-3-1 16,0 11 1-16,3-2-2 15,0-4 1-15,0 1-1 16,3-3 1-16,0 3-1 16,0-3 0-16,-3-5-1 15,3 5 1-15,-2-3-1 16,5-2 0-16,0-5-1 15,-3 2 1-15,3-5-1 16,0 0 0-16,0-3 0 16,0 3 1-16,0 8-1 15,0-11 1-15,3 3-1 16,-3 0 1-16,0-3-1 16,0 0 0-16,5-2 0 0,-5-3 1 15,0 2-1-15,0-7 0 16,0 5 0-16,0-8 0 15,0 8 0-15,0-8 0 16,-5 0 0-16,5 5 0 16,-3-5-1-16,0 0 1 15,0 0 0-15,-3 3 0 16,3-3-1-16,-3-3 1 16,3 3 0-16,-3-5 0 0,6 5 0 15,-3-8 0-15,-3 8-1 16,6 0 1-16,0 0 0 15,-3-11 0-15,-3 1 0 16,6-6 0-16,0 0-1 16,6 3 1-16,-6-6-1 15,3-2 1-15,3-8-1 16,-3 5 0-16,6-5 0 16,-3 0 0-16,0-3 0 15,3-5 0-15,-6 0 0 16,5 2 0-16,1-7-1 15,0 5 1-15,0 0 1 16,-3 8 0-16,3-3 0 16,0 3 0-16,3-3 0 15,-3 9 0-15,3-4 0 16,3 3 0-16,3 8-1 16,-1-2 1-16,7-1 0 15,-6 3 0-15,6 1-1 0,-6 1 1 16,0 4 0-16,-3-3 1 15,-1 2-1-15,-2 0 0 16,-3 1 0-16,9 2 1 16,-3-3-1-16,0 1 1 15,-3 2-1-15,-3 0 1 16,3 3-1-16,-1-6 1 16,-2 6-1-16,0-1 1 15,-3 1-1-15,-6 5 1 0,0 0-1 16,0 3 1-16,-3-1-1 15,0-2 1-15,-6 3-1 16,0-3 1-16,1 0-1 16,2 3 1-16,-3 2-1 15,0-2 1-15,0 5-1 16,-3-1 1-16,0-1-1 16,0 2 1-16,-3 2-1 15,3 1 1-15,-3-3-1 16,-2 8 1-16,-1-6-1 15,0 4 1-15,-3 1-1 16,3 4 1-16,0-1 0 16,3 12 0-16,1-7 0 15,2 12 1-15,3 2-1 16,0-3 0-16,0 3 0 16,0 8 0-16,0-8-1 15,3 0 1-15,0 3-1 0,-3-3 0 16,0 0 0-16,6 0 1 15,-6-5-1-15,6-6 1 16,-3 6-1-16,0 0 1 16,0 0-1-16,6-3 1 15,0-3-1-15,0-7 1 16,0-3-1-16,0 2 1 16,0-7-1-16,0 2 1 15,6-3-1-15,-3 1 1 0,3-8-1 16,-3 5 0-16,0-8 0 15,3-3 0-15,0-5 0 16,-6-3 0-16,6 3 0 16,-3-7 0-16,-3-1-1 15,0-5 1-15,0 2-1 16,0 1 1-16,0-6-1 16,-3 0 0-16,-3-5 0 15,6 0 1-15,0 5-1 16,9 0 1-16,-3-5-1 15,-3-8 1-15,6 0 0 16,0 2 0-16,0-7-1 16,-3 5 1-16,9 5 0 15,-6-2 0-15,3 0 0 16,-1-1 0-16,1 6 0 16,6-5 0-16,-3 7 0 15,0 3 0-15,0-5-1 16,0 5 1-16,-3 1 0 0,0 2 0 15,-1 2 0-15,-2-2 0 16,3 2 0-16,-3 1 0 16,3 5 0-16,-6-3 0 15,3 5-1-15,-3 1 1 16,0 2 0-16,-3 5 0 16,6-2-1-16,-3 2 1 15,3 3 0-15,0-5 0 0,0 10 0 16,-3-5 0-16,-4 3 0 15,4-3 0-15,-6 8 0 16,0-8 0-16,0 8 0 16,-6-1 0-16,-2 1 0 15,-1-2 0-15,0 10 0 16,-6-1 0-16,3-1-1 16,-3-1 1-16,-9 3-1 15,6-3 1-15,-5 6 0 16,-1 2 0-16,-3 2 0 15,9 9 1-15,0-3-1 16,0 8 0-16,3 8 0 16,1 3 1-16,2 0-1 15,-3-1 0-15,6 1 0 16,3 2 0-16,0-2-4 16,3-3 0-16,0 0-10 15,6 0 0-15,0 0-12 16,-9-8 1-16</inkml:trace>
  <inkml:trace contextRef="#ctx0" brushRef="#br1" timeOffset="127931.7029">18933 17926 16 0,'-3'-6'8'0,"0"6"-7"0,3 0 8 16,0 0-6-16,0 0 1 31,0 0 8-31,0 0 1 16,6 0-13-16,0 0 0 15,0 6 9-15,0 1 1 16,2 7-1-16,1-4 0 16,3 6-4-16,0 3 0 0,0 4-2 15,3 1 0-15,0 0-1 16,3-3 0-16,3 3-1 16,2-3 1-16,4 0-1 15,3-2 1-15,0-6-1 16,-1-5 1-16,-2 0 0 15,3-8 1-15,0-3-1 16,3-5 0-16,-1-5 0 16,1-3 0-16,3-5 0 15,-1 5 0-15,1-5-2 16,3-3 1-16,0-5-1 16,-1 5 1-16,-2-5-1 15,0 8 1-15,-4-5-1 16,1 5 0-16,0-3 0 15,-3 3 1-15,-4-1-1 16,-2 4 1-16,3 5-1 16,-6-3 1-16,-3 8 0 15,0 3 0-15,-1-3 0 0,4 5 0 16,3 11 0-16,0 2 0 16,3-2 0-16,0 6 0 15,-1 1 0-15,1-1 0 16,0-4-1-16,0 4 1 15,5 1-1-15,1 1 1 16,0-2 0-16,3-1 0 16,-4-3-1-16,1 4 1 15,0-7 0-15,3-4 0 16,-1 2 0-16,1 1 0 0,-3-6-1 16,0-6 1-16,-1 1-1 15,4-3 1-15,0 0-1 16,2-2 1-16,-2-4-1 15,-3 7 0-15,0-7 0 16,-1-2 0-16,4 1 0 16,0 1 0-16,2-4 0 15,-2-3 0-15,-3-1 0 16,-3 4 0-16,2-1 0 16,4-4 0-16,-3 7 0 15,3 0 0-15,-4 0 0 16,1 8 0-16,0 3 0 15,0 2 1-15,2 0 0 16,1 9 0-16,-3 2 0 16,-1 0 0-16,1 13 0 15,0-5 1-15,6 0-1 16,-1 7 1-16,4-1-1 0,-3-7 0 16,-4 7-1-16,1-7 0 15,3 7 0-15,3-7 1 16,-1-1-1-16,-5-4 1 15,0-2-1-15,2 3 0 16,-2-9 0-16,3 4 1 16,-4-6-1-16,1 0 1 15,0-6-1-15,-3 4 1 16,-1-9-1-16,4 3 0 0,0 0 0 16,3-2 0-16,-1-9 0 15,-2 3 1-15,3-2-1 16,-4-9 0-16,1 4-1 15,3-1 1-15,-4 0 0 16,1-3 0-16,-3 9 0 16,0-3 0-16,-1 0 0 15,4 5 0-15,-3 8 0 16,0-5 0-16,-1 10-1 16,-5-2 1-16,0 10 0 15,3 3 0-15,-3 8-1 16,8 5 1-16,-2 3 0 15,0 0 0-15,-1 5-1 16,1 2 1-16,0-4 0 16,3-3 0-16,2-1 0 15,-2 1 0-15,0-3 0 16,-3-5 0-16,-1 0 0 0,1-3 1 16,0-5-1-16,0 0 1 15,-1-8-1-15,-2 0 0 16,3 0 0-16,-6-8 1 15,5 0-2-15,10-5 1 16,-6 5-1-16,-4-2 1 16,7-11-2-16,-6-3 0 15,-3 3-1-15,-7-3 0 16,7 3-1-16,-3-1 1 16,-3 7-3-16,-3-1 1 0,8 2-1 15,-8-1 0-15,9 7-3 16,-3-3 0-16,0 6-8 15,-1 2 0-15,-2-2-2 16,0 7 1-16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8T18:59:54.39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1666 1037 44 0,'9'-29'22'0,"-9"13"-22"0,3 8 22 0,-3-13-22 0,0 0 1 16,-3 2 4-16,3-2 0 15,-9 0-4-15,-9-3 0 31,-6 0 3-31,-9 3 0 0,-2 5 0 0,-4 11 0 32,-6 2-2-32,3 11 0 15,1 0-1-15,-1 3 0 0,-3 7-1 0,4-2 1 16,8-5-1-16,9 7 0 0,6 6 0 16,9-8 0-16,9 5 0 31,9-5 0-31,9 5 0 15,9 3 1-15,21 0-1 16,2 5 1-16,13 3 0 0,8 10 0 0,7-2-1 31,-1 7 1-31,-3 4-1 16,1-4 1-16,-13 4-1 0,-14-4 1 0,-12 3 1 16,-13 9 0-16,-17-6 1 15,-14-6 1-15,-7 4-1 31,-12-9 0-31,-6-5-1 0,-9-16 1 0,-8-8-4 32,-1-13 0-32,-8-8-3 0,8-18 0 0,9-1-1 15,1-2 0-15,8 0-3 0,6 5 0 16,6-2-10-16,18-1 1 31</inkml:trace>
  <inkml:trace contextRef="#ctx0" brushRef="#br0" timeOffset="624.9485">2514 836 58 0,'-18'-8'29'0,"-15"-5"-49"0,27 10 48 0,0-5-28 31,0 0 0-31,-2 0 2 16,-4 1 1-16,0-1-2 15,-6-3 0-15,-6 8 2 16,-12 3 0-16,1 0 0 0,-4 8 0 0,-6 0-2 16,1 5 1-16,-1-2-1 15,3 10 0-15,10-8-1 16,-1 11 0-16,9-3 0 0,12 6 0 16,12 2 0-16,9 3 1 15,9 2-1-15,15 3 1 31,8 8 0-31,10 0 1 0,3 0-1 0,5 8 0 32,4 0 0-32,-1-5 0 15,-5-3-1-15,-10 0 1 0,-2-1 0 0,-3-4 0 32,-31 18 1-32,-5-2 1 0,-15-6-1 15,-14-5 1-15,-13-5-1 31,-6-6 0-31,1-15-3 16,-10-6 0-16,0-8-6 16,1-13 1-16,-7-5-3 15,13-3 0-15,2-5-6 0,6-3 0 0,21-13-1 16,18-2 0-16</inkml:trace>
  <inkml:trace contextRef="#ctx0" brushRef="#br0" timeOffset="1156.2">3508 648 80 0,'-36'-10'40'0,"-32"10"-76"0,47 0 88 0,0-6-56 0,-3 6 1 16,-2 0-2-16,-10 6 1 16,-3-6 6-16,-8 10 0 15,-7 3-4-15,-5 9 1 16,2 1 2-16,6 1 1 0,4-3-1 16,11 9 1-16,6-7-1 15,9 1 1-15,10-3-2 16,8 8 1-16,8-5-1 15,19 0 1-15,6 0-1 32,15 2 1-32,14-2 1 15,7 0 0-15,5 0 0 16,10 2 1-16,-1 1-1 16,0 7 1-16,-2-2-1 15,-10 5 1-15,-8 0-1 0,-16 0 1 0,-8 3 0 31,-12 5 1-31,-15 0 0 16,-21 2 0-16,-15 17 0 0,-18-9 1 0,-17-2-2 31,-7 0 1-31,-11-3-4 16,-6-5 0-16,-7-21-5 0,7-8 0 0,9-11-8 16,11-18 0-16,10-11-11 15,20-21 0-15</inkml:trace>
  <inkml:trace contextRef="#ctx0" brushRef="#br0" timeOffset="9343.0008">1493 2574 54 0,'0'0'27'0,"-39"-29"-28"16,30 27 28-16,-6 2-27 15,-11 2 0-15,-4 6 1 16,3 5 1-16,-12 3-3 15,1 5 1-15,5 3 1 16,-6-3 0-16,7 6-1 16,11-1 1-16,3 6 0 15,12-3 0-15,12-5 0 16,3 0 0-16,9 0 0 16,8-1 0-16,13 1-1 15,-9-5 1-15,29 10-1 16,7-8 1-16,5 8 0 0,-2 6 0 15,-1-4 0-15,-5 4 0 16,-7 2 0-16,1 2 1 16,-21 4-1-16,-7 2 1 15,-11-3-1-15,-9-2 1 16,-15-1-1-16,-12-4 0 16,-8-1-1-16,-13-5 1 15,-15-10-1-15,-11-1 0 16,-1-10-1-16,-2-5 1 15,2-3-1-15,7 0 1 16,5-3-3-16,-5-7 1 0,17 2-5 16,9-5 0-16,24-1-10 15,12-4 1-15</inkml:trace>
  <inkml:trace contextRef="#ctx0" brushRef="#br0" timeOffset="9889.8812">1936 3498 52 0,'-32'18'26'0,"32"-7"-38"0,6-11 42 15,6-5-32-15,2-6 0 16,1-2 1-16,6-8 0 16,0-3 2-16,-3-8 1 15,6-13-2-15,-3-5 0 16,2-8 1-16,1-14 1 15,3 1-1-15,-3-6 0 16,0-5 0-16,-1 5 0 16,4 3 0-16,-9 5 1 0,6 9-1 15,-6 9 1-15,-6 6 0 16,0 11 0-16,-1 7 0 16,1 12 1-16,-3 1 0 15,0 14 0-15,9 14 1 16,-3 12 0-16,3 16-1 15,3 22 1-15,-1 7-1 16,7 17 0-16,-6-1-1 16,3 5 0-16,-3-4-2 15,0-9 1-15,-4-7-3 16,-2-12 1-16,0-4-6 16,-6-11 1-16,-6-11-8 15,3-10 0-15,-6-11-4 16,-3-15 0-16</inkml:trace>
  <inkml:trace contextRef="#ctx0" brushRef="#br0" timeOffset="10139.8828">2136 3117 68 0,'0'0'34'0,"24"2"-54"0,-6-4 69 16,8-11-51-16,13-1 0 0,15-2-2 15,5-2 0-15,7-3 3 16,-7-3 0-16,7 0-6 16,-7-2 1-16,4 2-3 15,-1 0 0-15,1-8-5 16,2 8 0-16</inkml:trace>
  <inkml:trace contextRef="#ctx0" brushRef="#br0" timeOffset="10702.3852">3440 2416 73 0,'-6'-8'36'0,"-42"-13"-62"0,39 21 74 15,-3-6-50-15,-3 4 0 16,0 2-3-16,1 0 1 16,-13 8 5-16,-3-6 1 15,-3 6-4-15,-2 5 1 16,-7 9 1-16,-3-7 0 15,-2 7 1-15,2-1 0 16,6 3-1-16,7-6 1 16,5 3-1-16,9-5 0 15,12 3 0-15,12-1 0 0,6 3 0 16,18-5 1-16,2 5-1 16,7-2 1-16,6-1 0 15,5 6 0-15,4 0 0 16,5 5 0-16,1-5 1 15,-1 5 0-15,-2-5 0 16,-6 5 0-16,-7 0 1 16,-5-2 0-16,-9 7 0 15,-9-2 1-15,-13 2-1 16,-8 3 1-16,-11 3-1 16,-13-1 0-16,-24 1-1 15,-5-5 0-15,-10 2-2 16,-8-11 0-16,-7 1-3 15,1-12 1-15,2-4-6 16,7-8 0-16,2-3-13 16,16-19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8T19:03:05.07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4547 11861 15 0,'-3'0'7'0,"0"3"-9"15,3-3 8 1,0 0-3-16,-3 0 0 16,0 0 5-16,0 0 0 15,0 0-8-15,0 3 0 16,0-1 7-16,0 1 0 15,0 2-1-15,0 0 1 16,0 3-3-16,-3 0 1 0,0 0-1 16,3 0 1-16,0 8-1 15,0-3 0-15,0 1 0 16,3 4 1-16,0-2-2 16,0 0 1-16,0 8-1 15,3-1 1-15,-3-1-1 16,3 1 0-16,3 4 0 15,3-1 0-15,3 3 0 16,3 1 1-16,3 1-2 16,3 1 1-16,0 5-2 15,-1-10 1-15,1 4-1 16,9 1 0-16,-6-3-1 16,3-2 0-16,5-6-1 15,-2 0 0-15,3-3-3 16,-6-2 1-16,-4 3-6 15,-2-9 0-15,-3-4-10 16,0-12 0-16</inkml:trace>
  <inkml:trace contextRef="#ctx0" brushRef="#br0" timeOffset="898.628">5398 11292 27 0,'-3'-2'13'0,"9"23"-3"15,-6-21 9 1,0 0-16-16,0 0 1 16,6-5 3-16,-3 2 0 15,3 3-8-15,3 0 1 16,0-3 6-16,3 1 0 16,3 2-1-16,0 5 1 15,2 0-1-15,4 1 0 0,-3 2-2 16,0 2 1-16,0 6-2 15,0 2 1-15,0 9-1 16,-1 2 1-16,-2 0-1 16,3 6 0-16,-6 4 0 15,-3 6 1-15,0-2-1 16,0-1 0-16,-3 0-1 16,-3 1 0-16,3-1 0 15,-3-2 0-15,-3 2-1 16,0-2 0-16,-3-3-1 15,0-6 0-15,0 4-2 16,-3-3 1-16,0-6-5 16,-3-7 0-16,-6-6-11 15,0 0 0-15,-6-8-1 16,1 1 1-16</inkml:trace>
  <inkml:trace contextRef="#ctx0" brushRef="#br0" timeOffset="59502.585">17227 11613 56 0,'-9'0'28'0,"21"5"-31"0,-3-10 28 0,3-1-24 0,0 1 1 16,0 0 2-16,3-3 1 15,5-3-5-15,7 1 0 16,6-4 3-16,0-4 0 16,5-3-1-16,7-1 0 15,0-4-1-15,8 0 0 0,4 2-2 16,2 0 1-16,-5-3-6 15,0 4 0-15,-7 9-10 16,-8 4 0-16</inkml:trace>
  <inkml:trace contextRef="#ctx0" brushRef="#br0" timeOffset="60026.7276">17504 12099 62 0,'0'-10'31'0,"0"-6"-43"16,6 11 52-16,3-1-40 16,0 1 1-16,6 0 2 0,5-6 0 15,1-2-2-15,6 0 1 16,12-3 1-16,5 0 1 16,4 0-1-16,0-2 0 15,-1-1-1-15,4-2 0 16,-1 0-2-16,-2 0 1 15,3 2-2-15,-1 1 0 16,1 2-3-16,-6 8 1 16,-1-6-8-16,-8 4 0 15,-3 2-8-15,-4 8 1 0</inkml:trace>
  <inkml:trace contextRef="#ctx0" brushRef="#br0" timeOffset="60526.7608">17855 12533 55 0,'9'-5'27'0,"0"0"-37"0,3 5 46 15,0-3-35-15,0 3 1 16,3-5 5-16,-1-1 0 16,7-4-6-16,6-3 0 15,3 2 5-15,3-2 0 0,8-3 0 16,7 0 0-16,3-2-3 16,2-1 1-16,4 1-3 15,5-4 1-15,-2 1-1 16,5 5 0-16,7 0-5 15,-4-2 1-15,-8 2-12 16,-10 3 1-16,-2 2-7 16,-9-2 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759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759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7C942B44-450B-4308-B926-E2A8B014812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4013" y="525463"/>
            <a:ext cx="3508375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30619"/>
            <a:ext cx="7437120" cy="3153643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046"/>
            <a:ext cx="4028440" cy="350759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046"/>
            <a:ext cx="4028440" cy="350759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9259331A-D629-4A0B-A8E3-9192881D4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139BFD-3057-41A1-9EE2-DBEDCE5BA6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88B74-8AF6-4DD5-8606-DA86EC7897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FF2BC-03A3-43DC-93E0-F7D1326199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6C5E8-CCAA-4114-84E7-611721AD32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BAD33-0DAF-4A6E-A253-B6BDBD2232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2169B-FDA0-409E-9E9A-C67E15A3D2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2620D-A609-4050-A92E-E4B3A8B6B6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C1306-B1E0-42A3-B44C-117447F854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8DB90-0E5D-4888-9C2D-7F76E2CBC9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EBE4C-7CB4-4210-9821-DE48C5A4E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BEA9ABF-C379-4A15-A7C5-D833104D3B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7B0D050-14C1-40F1-B53C-B7A9DCBB3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Chapter 4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Congruent Triangles</a:t>
            </a:r>
          </a:p>
          <a:p>
            <a:pPr eaLnBrk="1" hangingPunct="1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897736-683B-4234-A9DA-44F2A8A605DE}"/>
                  </a:ext>
                </a:extLst>
              </p14:cNvPr>
              <p14:cNvContentPartPr/>
              <p14:nvPr/>
            </p14:nvContentPartPr>
            <p14:xfrm>
              <a:off x="9831259" y="1957649"/>
              <a:ext cx="61680" cy="24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897736-683B-4234-A9DA-44F2A8A605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25163" y="1951292"/>
                <a:ext cx="73873" cy="3672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Angles - match up one letter at a time</a:t>
            </a:r>
          </a:p>
          <a:p>
            <a:pPr eaLnBrk="1" hangingPunct="1">
              <a:buFontTx/>
              <a:buNone/>
            </a:pPr>
            <a:r>
              <a:rPr lang="en-US" dirty="0">
                <a:sym typeface="Symbol"/>
              </a:rPr>
              <a:t></a:t>
            </a:r>
            <a:r>
              <a:rPr lang="en-US" dirty="0"/>
              <a:t>B </a:t>
            </a:r>
            <a:r>
              <a:rPr lang="en-US" dirty="0">
                <a:sym typeface="Symbol"/>
              </a:rPr>
              <a:t> </a:t>
            </a:r>
            <a:r>
              <a:rPr lang="en-US" dirty="0"/>
              <a:t>M  (1st letters)</a:t>
            </a:r>
          </a:p>
          <a:p>
            <a:pPr eaLnBrk="1" hangingPunct="1">
              <a:buFontTx/>
              <a:buNone/>
            </a:pPr>
            <a:r>
              <a:rPr lang="en-US" dirty="0">
                <a:sym typeface="Symbol"/>
              </a:rPr>
              <a:t></a:t>
            </a:r>
            <a:r>
              <a:rPr lang="en-US" dirty="0"/>
              <a:t>O </a:t>
            </a:r>
            <a:r>
              <a:rPr lang="en-US" dirty="0">
                <a:sym typeface="Symbol"/>
              </a:rPr>
              <a:t> </a:t>
            </a:r>
            <a:r>
              <a:rPr lang="en-US" dirty="0"/>
              <a:t>A  (middle letters)</a:t>
            </a:r>
          </a:p>
          <a:p>
            <a:pPr eaLnBrk="1" hangingPunct="1">
              <a:buFontTx/>
              <a:buNone/>
            </a:pPr>
            <a:r>
              <a:rPr lang="en-US" dirty="0">
                <a:sym typeface="Symbol"/>
              </a:rPr>
              <a:t></a:t>
            </a:r>
            <a:r>
              <a:rPr lang="en-US" dirty="0"/>
              <a:t>Y </a:t>
            </a:r>
            <a:r>
              <a:rPr lang="en-US" dirty="0">
                <a:sym typeface="Symbol"/>
              </a:rPr>
              <a:t> </a:t>
            </a:r>
            <a:r>
              <a:rPr lang="en-US" dirty="0"/>
              <a:t>N  (last letters)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en-US" dirty="0">
                <a:sym typeface="Wingdings 3"/>
              </a:rPr>
            </a:br>
            <a:r>
              <a:rPr lang="en-US" dirty="0">
                <a:sym typeface="Wingdings 3"/>
              </a:rPr>
              <a:t></a:t>
            </a:r>
            <a:r>
              <a:rPr lang="en-US" dirty="0"/>
              <a:t>BOY </a:t>
            </a:r>
            <a:r>
              <a:rPr lang="en-US" dirty="0">
                <a:sym typeface="Symbol"/>
              </a:rPr>
              <a:t> </a:t>
            </a:r>
            <a:r>
              <a:rPr lang="en-US" dirty="0">
                <a:sym typeface="Wingdings 3"/>
              </a:rPr>
              <a:t></a:t>
            </a:r>
            <a:r>
              <a:rPr lang="en-US" dirty="0"/>
              <a:t>MAN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B10274-52DE-48BD-B555-3717D2CB72C5}"/>
                  </a:ext>
                </a:extLst>
              </p14:cNvPr>
              <p14:cNvContentPartPr/>
              <p14:nvPr/>
            </p14:nvContentPartPr>
            <p14:xfrm>
              <a:off x="676800" y="102960"/>
              <a:ext cx="7524720" cy="1685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B10274-52DE-48BD-B555-3717D2CB72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7440" y="93600"/>
                <a:ext cx="7543440" cy="170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352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Sides - match up two letters at a time</a:t>
            </a:r>
          </a:p>
          <a:p>
            <a:pPr eaLnBrk="1" hangingPunct="1">
              <a:buFontTx/>
              <a:buNone/>
            </a:pPr>
            <a:r>
              <a:rPr lang="en-US" dirty="0"/>
              <a:t>BO </a:t>
            </a:r>
            <a:r>
              <a:rPr lang="en-US" dirty="0">
                <a:sym typeface="Symbol"/>
              </a:rPr>
              <a:t> </a:t>
            </a:r>
            <a:r>
              <a:rPr lang="en-US" dirty="0"/>
              <a:t>MA  (1st/middle letters)</a:t>
            </a:r>
          </a:p>
          <a:p>
            <a:pPr eaLnBrk="1" hangingPunct="1">
              <a:buFontTx/>
              <a:buNone/>
            </a:pPr>
            <a:r>
              <a:rPr lang="en-US" dirty="0"/>
              <a:t>OY </a:t>
            </a:r>
            <a:r>
              <a:rPr lang="en-US" dirty="0">
                <a:sym typeface="Symbol"/>
              </a:rPr>
              <a:t> </a:t>
            </a:r>
            <a:r>
              <a:rPr lang="en-US" dirty="0"/>
              <a:t>AN  (middle/last letters)</a:t>
            </a:r>
          </a:p>
          <a:p>
            <a:pPr eaLnBrk="1" hangingPunct="1">
              <a:buFontTx/>
              <a:buNone/>
            </a:pPr>
            <a:r>
              <a:rPr lang="en-US" dirty="0"/>
              <a:t>BY </a:t>
            </a:r>
            <a:r>
              <a:rPr lang="en-US" dirty="0">
                <a:sym typeface="Symbol"/>
              </a:rPr>
              <a:t> </a:t>
            </a:r>
            <a:r>
              <a:rPr lang="en-US" dirty="0"/>
              <a:t>MN  (1st/last letters)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ym typeface="Wingdings 3"/>
              </a:rPr>
              <a:t></a:t>
            </a:r>
            <a:r>
              <a:rPr lang="en-US" dirty="0"/>
              <a:t>BOY </a:t>
            </a:r>
            <a:r>
              <a:rPr lang="en-US" dirty="0">
                <a:sym typeface="Symbol"/>
              </a:rPr>
              <a:t> </a:t>
            </a:r>
            <a:r>
              <a:rPr lang="en-US" dirty="0">
                <a:sym typeface="Wingdings 3"/>
              </a:rPr>
              <a:t></a:t>
            </a:r>
            <a:r>
              <a:rPr lang="en-US" dirty="0"/>
              <a:t>MAN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38200" y="26670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801504" y="26670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38200" y="31242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801504" y="3129107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38200" y="35814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777288" y="35814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5EA400-643C-4924-A010-8E4EC3B92F26}"/>
                  </a:ext>
                </a:extLst>
              </p14:cNvPr>
              <p14:cNvContentPartPr/>
              <p14:nvPr/>
            </p14:nvContentPartPr>
            <p14:xfrm>
              <a:off x="509760" y="102960"/>
              <a:ext cx="8296200" cy="1774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5EA400-643C-4924-A010-8E4EC3B92F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0400" y="93600"/>
                <a:ext cx="8314920" cy="179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2438400" cy="373380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dirty="0">
                <a:sym typeface="Symbol"/>
              </a:rPr>
              <a:t></a:t>
            </a:r>
            <a:r>
              <a:rPr lang="en-US" dirty="0"/>
              <a:t>B </a:t>
            </a:r>
            <a:r>
              <a:rPr lang="en-US" dirty="0">
                <a:sym typeface="Symbol"/>
              </a:rPr>
              <a:t> T</a:t>
            </a:r>
          </a:p>
          <a:p>
            <a:pPr marL="514350" indent="-514350" eaLnBrk="1" hangingPunct="1">
              <a:buNone/>
            </a:pPr>
            <a:r>
              <a:rPr lang="en-US" dirty="0">
                <a:sym typeface="Symbol"/>
              </a:rPr>
              <a:t>I  O</a:t>
            </a:r>
          </a:p>
          <a:p>
            <a:pPr marL="514350" indent="-514350" eaLnBrk="1" hangingPunct="1">
              <a:buNone/>
            </a:pPr>
            <a:r>
              <a:rPr lang="en-US" dirty="0">
                <a:sym typeface="Symbol"/>
              </a:rPr>
              <a:t>G  E</a:t>
            </a:r>
          </a:p>
          <a:p>
            <a:pPr marL="514350" indent="-514350" eaLnBrk="1" hangingPunct="1">
              <a:buNone/>
            </a:pPr>
            <a:r>
              <a:rPr lang="en-US" dirty="0">
                <a:sym typeface="Symbol"/>
              </a:rPr>
              <a:t>BI  TO</a:t>
            </a:r>
          </a:p>
          <a:p>
            <a:pPr marL="514350" indent="-514350" eaLnBrk="1" hangingPunct="1">
              <a:buNone/>
            </a:pPr>
            <a:r>
              <a:rPr lang="en-US" dirty="0">
                <a:sym typeface="Symbol"/>
              </a:rPr>
              <a:t>IG  OE</a:t>
            </a:r>
          </a:p>
          <a:p>
            <a:pPr marL="514350" indent="-514350" eaLnBrk="1" hangingPunct="1">
              <a:buNone/>
            </a:pPr>
            <a:r>
              <a:rPr lang="en-US" dirty="0">
                <a:sym typeface="Symbol"/>
              </a:rPr>
              <a:t>BG  TE</a:t>
            </a:r>
            <a:r>
              <a:rPr lang="en-US" dirty="0"/>
              <a:t>	</a:t>
            </a:r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ym typeface="Wingdings 3"/>
              </a:rPr>
              <a:t>Example: BIG </a:t>
            </a:r>
            <a:r>
              <a:rPr lang="en-US" dirty="0">
                <a:sym typeface="Symbol"/>
              </a:rPr>
              <a:t> </a:t>
            </a:r>
            <a:r>
              <a:rPr lang="en-US" dirty="0">
                <a:sym typeface="Wingdings 3"/>
              </a:rPr>
              <a:t>TOE</a:t>
            </a:r>
            <a:endParaRPr lang="en-US" dirty="0"/>
          </a:p>
        </p:txBody>
      </p:sp>
      <p:sp>
        <p:nvSpPr>
          <p:cNvPr id="2058" name="AutoShape 4"/>
          <p:cNvSpPr>
            <a:spLocks noChangeArrowheads="1"/>
          </p:cNvSpPr>
          <p:nvPr/>
        </p:nvSpPr>
        <p:spPr bwMode="auto">
          <a:xfrm>
            <a:off x="4114800" y="2667000"/>
            <a:ext cx="1676400" cy="18288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5"/>
          <p:cNvSpPr>
            <a:spLocks noChangeArrowheads="1"/>
          </p:cNvSpPr>
          <p:nvPr/>
        </p:nvSpPr>
        <p:spPr bwMode="auto">
          <a:xfrm>
            <a:off x="6781800" y="2667000"/>
            <a:ext cx="1600200" cy="19050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4495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6200" y="2209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0" y="4567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05800" y="457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6200" y="4495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3200" y="2209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42664" y="35814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445636" y="35814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3682" y="40386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543444" y="405572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97990" y="4478055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651376" y="4504726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If two angles of one triangle are congruent to two angles of a second triangle, then the third angles must also be congruent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            x                           </a:t>
            </a:r>
            <a:r>
              <a:rPr lang="en-US" sz="2800" dirty="0" err="1"/>
              <a:t>x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      50       60              50       60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Third Angle Theorem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066800" y="32004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4343400" y="31242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43100B-7788-49EA-A856-DB27ED4C75D5}"/>
                  </a:ext>
                </a:extLst>
              </p14:cNvPr>
              <p14:cNvContentPartPr/>
              <p14:nvPr/>
            </p14:nvContentPartPr>
            <p14:xfrm>
              <a:off x="7671019" y="368129"/>
              <a:ext cx="540240" cy="773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43100B-7788-49EA-A856-DB27ED4C75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65260" y="362370"/>
                <a:ext cx="552117" cy="78539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this section,</a:t>
            </a:r>
          </a:p>
          <a:p>
            <a:pPr lvl="1" eaLnBrk="1" hangingPunct="1"/>
            <a:r>
              <a:rPr lang="en-US" dirty="0"/>
              <a:t>Need 6 sets of congruent parts</a:t>
            </a:r>
          </a:p>
          <a:p>
            <a:pPr lvl="1" eaLnBrk="1" hangingPunct="1"/>
            <a:r>
              <a:rPr lang="en-US" dirty="0"/>
              <a:t>Can use vertical angles</a:t>
            </a:r>
          </a:p>
          <a:p>
            <a:pPr lvl="2" eaLnBrk="1" hangingPunct="1"/>
            <a:r>
              <a:rPr lang="en-US" dirty="0"/>
              <a:t>Angles on opposite sides of an ‘X’</a:t>
            </a:r>
          </a:p>
          <a:p>
            <a:pPr lvl="1" eaLnBrk="1" hangingPunct="1"/>
            <a:r>
              <a:rPr lang="en-US" dirty="0"/>
              <a:t>Use definitions of words given</a:t>
            </a:r>
          </a:p>
          <a:p>
            <a:pPr lvl="1" eaLnBrk="1" hangingPunct="1"/>
            <a:r>
              <a:rPr lang="en-US" dirty="0"/>
              <a:t>Use reflexive - something is equal to itself</a:t>
            </a:r>
          </a:p>
          <a:p>
            <a:pPr lvl="2" eaLnBrk="1" hangingPunct="1"/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Are triangles congruent?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7862C2-A85E-453C-893A-1DBC61F04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Page 222</a:t>
            </a:r>
            <a:endParaRPr lang="en-US" dirty="0"/>
          </a:p>
          <a:p>
            <a:r>
              <a:rPr lang="en-US" dirty="0"/>
              <a:t>8-30 even, 36-40 all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FA3D79-E081-49D1-9FE4-47A04E35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96381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sz="4000" dirty="0"/>
              <a:t>Triangle Congruence by</a:t>
            </a:r>
          </a:p>
          <a:p>
            <a:pPr algn="ctr" eaLnBrk="1" hangingPunct="1">
              <a:buNone/>
            </a:pPr>
            <a:r>
              <a:rPr lang="en-US" sz="4000" dirty="0"/>
              <a:t>SSS and SAS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Section 4-2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048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Do we really need </a:t>
            </a:r>
            <a:r>
              <a:rPr lang="en-US" b="1" u="sng" dirty="0"/>
              <a:t>6</a:t>
            </a:r>
            <a:r>
              <a:rPr lang="en-US" dirty="0"/>
              <a:t> sets of congruent parts to </a:t>
            </a:r>
            <a:r>
              <a:rPr lang="en-US" b="1" u="sng" dirty="0"/>
              <a:t>PROVE</a:t>
            </a:r>
            <a:r>
              <a:rPr lang="en-US" dirty="0"/>
              <a:t> that triangles are congruent?</a:t>
            </a:r>
          </a:p>
          <a:p>
            <a:pPr eaLnBrk="1" hangingPunct="1">
              <a:buNone/>
            </a:pPr>
            <a:endParaRPr lang="en-US" dirty="0"/>
          </a:p>
          <a:p>
            <a:pPr eaLnBrk="1" hangingPunct="1">
              <a:buNone/>
            </a:pPr>
            <a:r>
              <a:rPr lang="en-US" dirty="0"/>
              <a:t>NO  (Thank goodness!)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1143000"/>
            <a:ext cx="28956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 need to put this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6477000" cy="3581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/>
              <a:t>Included means contained within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/>
              <a:t>An included angle is between two sides</a:t>
            </a:r>
          </a:p>
          <a:p>
            <a:pPr lvl="1" eaLnBrk="1" hangingPunct="1">
              <a:buNone/>
            </a:pPr>
            <a:r>
              <a:rPr lang="en-US" sz="2400" dirty="0"/>
              <a:t>Ex. </a:t>
            </a:r>
            <a:r>
              <a:rPr lang="en-US" sz="2400" dirty="0">
                <a:sym typeface="Symbol"/>
              </a:rPr>
              <a:t></a:t>
            </a:r>
            <a:r>
              <a:rPr lang="en-US" sz="2400" dirty="0"/>
              <a:t>B is included between AB and BC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/>
              <a:t>An included side is between two angles</a:t>
            </a:r>
          </a:p>
          <a:p>
            <a:pPr lvl="1" eaLnBrk="1" hangingPunct="1">
              <a:buNone/>
            </a:pPr>
            <a:r>
              <a:rPr lang="en-US" sz="2400" dirty="0"/>
              <a:t>Ex.  BC is included between </a:t>
            </a:r>
            <a:r>
              <a:rPr lang="en-US" sz="2400" dirty="0">
                <a:sym typeface="Symbol"/>
              </a:rPr>
              <a:t></a:t>
            </a:r>
            <a:r>
              <a:rPr lang="en-US" sz="2400" dirty="0"/>
              <a:t>B and </a:t>
            </a:r>
            <a:r>
              <a:rPr lang="en-US" sz="2400" dirty="0">
                <a:sym typeface="Symbol"/>
              </a:rPr>
              <a:t></a:t>
            </a:r>
            <a:r>
              <a:rPr lang="en-US" sz="2400" dirty="0"/>
              <a:t>C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Definition of Included</a:t>
            </a:r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>
            <a:off x="6934200" y="3052465"/>
            <a:ext cx="1658766" cy="1600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44350" y="45675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1150" y="2590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84116" y="44240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876800" y="3733800"/>
            <a:ext cx="30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943600" y="3733800"/>
            <a:ext cx="30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385248" y="5105400"/>
            <a:ext cx="30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36DE62-8440-4E39-A7F4-EF960FF32312}"/>
                  </a:ext>
                </a:extLst>
              </p14:cNvPr>
              <p14:cNvContentPartPr/>
              <p14:nvPr/>
            </p14:nvContentPartPr>
            <p14:xfrm>
              <a:off x="367200" y="2899440"/>
              <a:ext cx="8723880" cy="3736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36DE62-8440-4E39-A7F4-EF960FF323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840" y="2890080"/>
                <a:ext cx="8742600" cy="375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/>
              <a:t>If in two triangles there are </a:t>
            </a:r>
            <a:r>
              <a:rPr lang="en-US" b="1" u="sng" dirty="0">
                <a:solidFill>
                  <a:schemeClr val="accent1"/>
                </a:solidFill>
              </a:rPr>
              <a:t>3 sets of congruent sides</a:t>
            </a:r>
            <a:r>
              <a:rPr lang="en-US" dirty="0"/>
              <a:t>, then the triangles are congruent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ide-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ide-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ide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676400" y="38862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133600" y="47244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3048000" y="48006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3124200" y="48768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743200" y="57912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819400" y="57912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2895600" y="57912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4343400" y="38862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800600" y="47244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5715000" y="48006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5791200" y="48768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410200" y="57912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486400" y="57912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5562600" y="57912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  <p:bldP spid="34824" grpId="0" animBg="1"/>
      <p:bldP spid="34825" grpId="0" animBg="1"/>
      <p:bldP spid="34826" grpId="0" animBg="1"/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17526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400" dirty="0"/>
              <a:t>Congruent Figures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Section 4.1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2362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If in two triangles, there are </a:t>
            </a:r>
            <a:r>
              <a:rPr lang="en-US" b="1" u="sng" dirty="0">
                <a:solidFill>
                  <a:schemeClr val="accent1"/>
                </a:solidFill>
              </a:rPr>
              <a:t>two sets of congruent sides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u="sng" dirty="0">
                <a:solidFill>
                  <a:schemeClr val="accent1"/>
                </a:solidFill>
              </a:rPr>
              <a:t>their included angles are also congruent</a:t>
            </a:r>
            <a:r>
              <a:rPr lang="en-US" dirty="0"/>
              <a:t>, then the triangles are congruent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ide-</a:t>
            </a: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ngle-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ide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676400" y="41148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133600" y="49530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048000" y="50292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3124200" y="51054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Freeform 11"/>
          <p:cNvSpPr>
            <a:spLocks/>
          </p:cNvSpPr>
          <p:nvPr/>
        </p:nvSpPr>
        <p:spPr bwMode="auto">
          <a:xfrm>
            <a:off x="2519363" y="4549775"/>
            <a:ext cx="550862" cy="146050"/>
          </a:xfrm>
          <a:custGeom>
            <a:avLst/>
            <a:gdLst>
              <a:gd name="T0" fmla="*/ 0 w 347"/>
              <a:gd name="T1" fmla="*/ 0 h 92"/>
              <a:gd name="T2" fmla="*/ 85 w 347"/>
              <a:gd name="T3" fmla="*/ 72 h 92"/>
              <a:gd name="T4" fmla="*/ 144 w 347"/>
              <a:gd name="T5" fmla="*/ 92 h 92"/>
              <a:gd name="T6" fmla="*/ 282 w 347"/>
              <a:gd name="T7" fmla="*/ 85 h 92"/>
              <a:gd name="T8" fmla="*/ 321 w 347"/>
              <a:gd name="T9" fmla="*/ 72 h 92"/>
              <a:gd name="T10" fmla="*/ 347 w 347"/>
              <a:gd name="T11" fmla="*/ 46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7"/>
              <a:gd name="T19" fmla="*/ 0 h 92"/>
              <a:gd name="T20" fmla="*/ 347 w 347"/>
              <a:gd name="T21" fmla="*/ 92 h 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7" h="92">
                <a:moveTo>
                  <a:pt x="0" y="0"/>
                </a:moveTo>
                <a:cubicBezTo>
                  <a:pt x="10" y="32"/>
                  <a:pt x="52" y="61"/>
                  <a:pt x="85" y="72"/>
                </a:cubicBezTo>
                <a:cubicBezTo>
                  <a:pt x="104" y="78"/>
                  <a:pt x="144" y="92"/>
                  <a:pt x="144" y="92"/>
                </a:cubicBezTo>
                <a:cubicBezTo>
                  <a:pt x="190" y="89"/>
                  <a:pt x="236" y="90"/>
                  <a:pt x="282" y="85"/>
                </a:cubicBezTo>
                <a:cubicBezTo>
                  <a:pt x="295" y="83"/>
                  <a:pt x="321" y="72"/>
                  <a:pt x="321" y="72"/>
                </a:cubicBezTo>
                <a:cubicBezTo>
                  <a:pt x="345" y="56"/>
                  <a:pt x="337" y="66"/>
                  <a:pt x="347" y="46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AutoShape 12"/>
          <p:cNvSpPr>
            <a:spLocks noChangeArrowheads="1"/>
          </p:cNvSpPr>
          <p:nvPr/>
        </p:nvSpPr>
        <p:spPr bwMode="auto">
          <a:xfrm>
            <a:off x="4572000" y="41148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3"/>
          <p:cNvSpPr>
            <a:spLocks noChangeShapeType="1"/>
          </p:cNvSpPr>
          <p:nvPr/>
        </p:nvSpPr>
        <p:spPr bwMode="auto">
          <a:xfrm>
            <a:off x="5029200" y="49530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4"/>
          <p:cNvSpPr>
            <a:spLocks noChangeShapeType="1"/>
          </p:cNvSpPr>
          <p:nvPr/>
        </p:nvSpPr>
        <p:spPr bwMode="auto">
          <a:xfrm flipV="1">
            <a:off x="5943600" y="50292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5"/>
          <p:cNvSpPr>
            <a:spLocks noChangeShapeType="1"/>
          </p:cNvSpPr>
          <p:nvPr/>
        </p:nvSpPr>
        <p:spPr bwMode="auto">
          <a:xfrm flipV="1">
            <a:off x="6019800" y="51054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Freeform 16"/>
          <p:cNvSpPr>
            <a:spLocks/>
          </p:cNvSpPr>
          <p:nvPr/>
        </p:nvSpPr>
        <p:spPr bwMode="auto">
          <a:xfrm>
            <a:off x="5414963" y="4549775"/>
            <a:ext cx="550862" cy="146050"/>
          </a:xfrm>
          <a:custGeom>
            <a:avLst/>
            <a:gdLst>
              <a:gd name="T0" fmla="*/ 0 w 347"/>
              <a:gd name="T1" fmla="*/ 0 h 92"/>
              <a:gd name="T2" fmla="*/ 85 w 347"/>
              <a:gd name="T3" fmla="*/ 72 h 92"/>
              <a:gd name="T4" fmla="*/ 144 w 347"/>
              <a:gd name="T5" fmla="*/ 92 h 92"/>
              <a:gd name="T6" fmla="*/ 282 w 347"/>
              <a:gd name="T7" fmla="*/ 85 h 92"/>
              <a:gd name="T8" fmla="*/ 321 w 347"/>
              <a:gd name="T9" fmla="*/ 72 h 92"/>
              <a:gd name="T10" fmla="*/ 347 w 347"/>
              <a:gd name="T11" fmla="*/ 46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7"/>
              <a:gd name="T19" fmla="*/ 0 h 92"/>
              <a:gd name="T20" fmla="*/ 347 w 347"/>
              <a:gd name="T21" fmla="*/ 92 h 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7" h="92">
                <a:moveTo>
                  <a:pt x="0" y="0"/>
                </a:moveTo>
                <a:cubicBezTo>
                  <a:pt x="10" y="32"/>
                  <a:pt x="52" y="61"/>
                  <a:pt x="85" y="72"/>
                </a:cubicBezTo>
                <a:cubicBezTo>
                  <a:pt x="104" y="78"/>
                  <a:pt x="144" y="92"/>
                  <a:pt x="144" y="92"/>
                </a:cubicBezTo>
                <a:cubicBezTo>
                  <a:pt x="190" y="89"/>
                  <a:pt x="236" y="90"/>
                  <a:pt x="282" y="85"/>
                </a:cubicBezTo>
                <a:cubicBezTo>
                  <a:pt x="295" y="83"/>
                  <a:pt x="321" y="72"/>
                  <a:pt x="321" y="72"/>
                </a:cubicBezTo>
                <a:cubicBezTo>
                  <a:pt x="345" y="56"/>
                  <a:pt x="337" y="66"/>
                  <a:pt x="347" y="46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  <p:bldP spid="35848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7848600" cy="6096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sz="2800" i="1" dirty="0"/>
              <a:t>Hint: walk around the shapes - what is given?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85800"/>
            <a:ext cx="6553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/>
              <a:t>Can the triangles be proven congruent?  If so, why?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685800" y="2514600"/>
            <a:ext cx="16764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657600" y="2590800"/>
            <a:ext cx="1676400" cy="1143000"/>
          </a:xfrm>
          <a:prstGeom prst="rtTriangl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V="1">
            <a:off x="6477000" y="4191000"/>
            <a:ext cx="2133600" cy="1371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066800" y="28956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1752600" y="28956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1828800" y="2971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447800" y="3581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1524000" y="3581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1600200" y="3581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7542213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4419600" y="3505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6780213" y="46482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6858000" y="47244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4194175" y="28956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4267200" y="2971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Freeform 20"/>
          <p:cNvSpPr>
            <a:spLocks/>
          </p:cNvSpPr>
          <p:nvPr/>
        </p:nvSpPr>
        <p:spPr bwMode="auto">
          <a:xfrm>
            <a:off x="6715125" y="4206875"/>
            <a:ext cx="239713" cy="301625"/>
          </a:xfrm>
          <a:custGeom>
            <a:avLst/>
            <a:gdLst>
              <a:gd name="T0" fmla="*/ 0 w 151"/>
              <a:gd name="T1" fmla="*/ 190 h 190"/>
              <a:gd name="T2" fmla="*/ 105 w 151"/>
              <a:gd name="T3" fmla="*/ 157 h 190"/>
              <a:gd name="T4" fmla="*/ 131 w 151"/>
              <a:gd name="T5" fmla="*/ 124 h 190"/>
              <a:gd name="T6" fmla="*/ 151 w 151"/>
              <a:gd name="T7" fmla="*/ 65 h 190"/>
              <a:gd name="T8" fmla="*/ 144 w 151"/>
              <a:gd name="T9" fmla="*/ 0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"/>
              <a:gd name="T16" fmla="*/ 0 h 190"/>
              <a:gd name="T17" fmla="*/ 151 w 151"/>
              <a:gd name="T18" fmla="*/ 190 h 1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" h="190">
                <a:moveTo>
                  <a:pt x="0" y="190"/>
                </a:moveTo>
                <a:cubicBezTo>
                  <a:pt x="35" y="179"/>
                  <a:pt x="70" y="169"/>
                  <a:pt x="105" y="157"/>
                </a:cubicBezTo>
                <a:cubicBezTo>
                  <a:pt x="112" y="145"/>
                  <a:pt x="123" y="135"/>
                  <a:pt x="131" y="124"/>
                </a:cubicBezTo>
                <a:cubicBezTo>
                  <a:pt x="141" y="107"/>
                  <a:pt x="144" y="83"/>
                  <a:pt x="151" y="65"/>
                </a:cubicBezTo>
                <a:cubicBezTo>
                  <a:pt x="148" y="43"/>
                  <a:pt x="144" y="0"/>
                  <a:pt x="1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Freeform 21"/>
          <p:cNvSpPr>
            <a:spLocks/>
          </p:cNvSpPr>
          <p:nvPr/>
        </p:nvSpPr>
        <p:spPr bwMode="auto">
          <a:xfrm>
            <a:off x="3660775" y="2751138"/>
            <a:ext cx="239713" cy="301625"/>
          </a:xfrm>
          <a:custGeom>
            <a:avLst/>
            <a:gdLst>
              <a:gd name="T0" fmla="*/ 0 w 151"/>
              <a:gd name="T1" fmla="*/ 190 h 190"/>
              <a:gd name="T2" fmla="*/ 105 w 151"/>
              <a:gd name="T3" fmla="*/ 157 h 190"/>
              <a:gd name="T4" fmla="*/ 131 w 151"/>
              <a:gd name="T5" fmla="*/ 124 h 190"/>
              <a:gd name="T6" fmla="*/ 151 w 151"/>
              <a:gd name="T7" fmla="*/ 65 h 190"/>
              <a:gd name="T8" fmla="*/ 144 w 151"/>
              <a:gd name="T9" fmla="*/ 0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"/>
              <a:gd name="T16" fmla="*/ 0 h 190"/>
              <a:gd name="T17" fmla="*/ 151 w 151"/>
              <a:gd name="T18" fmla="*/ 190 h 1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" h="190">
                <a:moveTo>
                  <a:pt x="0" y="190"/>
                </a:moveTo>
                <a:cubicBezTo>
                  <a:pt x="35" y="179"/>
                  <a:pt x="70" y="169"/>
                  <a:pt x="105" y="157"/>
                </a:cubicBezTo>
                <a:cubicBezTo>
                  <a:pt x="112" y="145"/>
                  <a:pt x="123" y="135"/>
                  <a:pt x="131" y="124"/>
                </a:cubicBezTo>
                <a:cubicBezTo>
                  <a:pt x="141" y="107"/>
                  <a:pt x="144" y="83"/>
                  <a:pt x="151" y="65"/>
                </a:cubicBezTo>
                <a:cubicBezTo>
                  <a:pt x="148" y="43"/>
                  <a:pt x="144" y="0"/>
                  <a:pt x="1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AutoShape 22"/>
          <p:cNvSpPr>
            <a:spLocks noChangeArrowheads="1"/>
          </p:cNvSpPr>
          <p:nvPr/>
        </p:nvSpPr>
        <p:spPr bwMode="auto">
          <a:xfrm>
            <a:off x="685800" y="4114800"/>
            <a:ext cx="16764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23"/>
          <p:cNvSpPr>
            <a:spLocks noChangeShapeType="1"/>
          </p:cNvSpPr>
          <p:nvPr/>
        </p:nvSpPr>
        <p:spPr bwMode="auto">
          <a:xfrm>
            <a:off x="1066800" y="4495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4"/>
          <p:cNvSpPr>
            <a:spLocks noChangeShapeType="1"/>
          </p:cNvSpPr>
          <p:nvPr/>
        </p:nvSpPr>
        <p:spPr bwMode="auto">
          <a:xfrm flipV="1">
            <a:off x="1752600" y="4495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5"/>
          <p:cNvSpPr>
            <a:spLocks noChangeShapeType="1"/>
          </p:cNvSpPr>
          <p:nvPr/>
        </p:nvSpPr>
        <p:spPr bwMode="auto">
          <a:xfrm flipV="1">
            <a:off x="1828800" y="4572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26"/>
          <p:cNvSpPr>
            <a:spLocks noChangeShapeType="1"/>
          </p:cNvSpPr>
          <p:nvPr/>
        </p:nvSpPr>
        <p:spPr bwMode="auto">
          <a:xfrm>
            <a:off x="1447800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Line 27"/>
          <p:cNvSpPr>
            <a:spLocks noChangeShapeType="1"/>
          </p:cNvSpPr>
          <p:nvPr/>
        </p:nvSpPr>
        <p:spPr bwMode="auto">
          <a:xfrm>
            <a:off x="1524000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Line 28"/>
          <p:cNvSpPr>
            <a:spLocks noChangeShapeType="1"/>
          </p:cNvSpPr>
          <p:nvPr/>
        </p:nvSpPr>
        <p:spPr bwMode="auto">
          <a:xfrm>
            <a:off x="1600200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AutoShape 29"/>
          <p:cNvSpPr>
            <a:spLocks noChangeArrowheads="1"/>
          </p:cNvSpPr>
          <p:nvPr/>
        </p:nvSpPr>
        <p:spPr bwMode="auto">
          <a:xfrm flipV="1">
            <a:off x="3810000" y="4038600"/>
            <a:ext cx="1676400" cy="1143000"/>
          </a:xfrm>
          <a:prstGeom prst="rtTriangl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Line 30"/>
          <p:cNvSpPr>
            <a:spLocks noChangeShapeType="1"/>
          </p:cNvSpPr>
          <p:nvPr/>
        </p:nvSpPr>
        <p:spPr bwMode="auto">
          <a:xfrm flipV="1">
            <a:off x="46482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Line 31"/>
          <p:cNvSpPr>
            <a:spLocks noChangeShapeType="1"/>
          </p:cNvSpPr>
          <p:nvPr/>
        </p:nvSpPr>
        <p:spPr bwMode="auto">
          <a:xfrm>
            <a:off x="4419600" y="4495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Line 32"/>
          <p:cNvSpPr>
            <a:spLocks noChangeShapeType="1"/>
          </p:cNvSpPr>
          <p:nvPr/>
        </p:nvSpPr>
        <p:spPr bwMode="auto">
          <a:xfrm>
            <a:off x="4343400" y="4572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Freeform 33"/>
          <p:cNvSpPr>
            <a:spLocks/>
          </p:cNvSpPr>
          <p:nvPr/>
        </p:nvSpPr>
        <p:spPr bwMode="auto">
          <a:xfrm flipV="1">
            <a:off x="3810000" y="4727575"/>
            <a:ext cx="239713" cy="301625"/>
          </a:xfrm>
          <a:custGeom>
            <a:avLst/>
            <a:gdLst>
              <a:gd name="T0" fmla="*/ 0 w 151"/>
              <a:gd name="T1" fmla="*/ 190 h 190"/>
              <a:gd name="T2" fmla="*/ 105 w 151"/>
              <a:gd name="T3" fmla="*/ 157 h 190"/>
              <a:gd name="T4" fmla="*/ 131 w 151"/>
              <a:gd name="T5" fmla="*/ 124 h 190"/>
              <a:gd name="T6" fmla="*/ 151 w 151"/>
              <a:gd name="T7" fmla="*/ 65 h 190"/>
              <a:gd name="T8" fmla="*/ 144 w 151"/>
              <a:gd name="T9" fmla="*/ 0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"/>
              <a:gd name="T16" fmla="*/ 0 h 190"/>
              <a:gd name="T17" fmla="*/ 151 w 151"/>
              <a:gd name="T18" fmla="*/ 190 h 1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" h="190">
                <a:moveTo>
                  <a:pt x="0" y="190"/>
                </a:moveTo>
                <a:cubicBezTo>
                  <a:pt x="35" y="179"/>
                  <a:pt x="70" y="169"/>
                  <a:pt x="105" y="157"/>
                </a:cubicBezTo>
                <a:cubicBezTo>
                  <a:pt x="112" y="145"/>
                  <a:pt x="123" y="135"/>
                  <a:pt x="131" y="124"/>
                </a:cubicBezTo>
                <a:cubicBezTo>
                  <a:pt x="141" y="107"/>
                  <a:pt x="144" y="83"/>
                  <a:pt x="151" y="65"/>
                </a:cubicBezTo>
                <a:cubicBezTo>
                  <a:pt x="148" y="43"/>
                  <a:pt x="144" y="0"/>
                  <a:pt x="1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AutoShape 34"/>
          <p:cNvSpPr>
            <a:spLocks noChangeArrowheads="1"/>
          </p:cNvSpPr>
          <p:nvPr/>
        </p:nvSpPr>
        <p:spPr bwMode="auto">
          <a:xfrm rot="10800000" flipV="1">
            <a:off x="6172200" y="2514600"/>
            <a:ext cx="2133600" cy="1371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Line 35"/>
          <p:cNvSpPr>
            <a:spLocks noChangeShapeType="1"/>
          </p:cNvSpPr>
          <p:nvPr/>
        </p:nvSpPr>
        <p:spPr bwMode="auto">
          <a:xfrm rot="10800000">
            <a:off x="7237413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Line 36"/>
          <p:cNvSpPr>
            <a:spLocks noChangeShapeType="1"/>
          </p:cNvSpPr>
          <p:nvPr/>
        </p:nvSpPr>
        <p:spPr bwMode="auto">
          <a:xfrm rot="10800000" flipV="1">
            <a:off x="7542213" y="2971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4" name="Line 37"/>
          <p:cNvSpPr>
            <a:spLocks noChangeShapeType="1"/>
          </p:cNvSpPr>
          <p:nvPr/>
        </p:nvSpPr>
        <p:spPr bwMode="auto">
          <a:xfrm rot="10800000" flipV="1">
            <a:off x="76200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Freeform 38"/>
          <p:cNvSpPr>
            <a:spLocks/>
          </p:cNvSpPr>
          <p:nvPr/>
        </p:nvSpPr>
        <p:spPr bwMode="auto">
          <a:xfrm rot="10800000">
            <a:off x="7837488" y="3584575"/>
            <a:ext cx="239712" cy="301625"/>
          </a:xfrm>
          <a:custGeom>
            <a:avLst/>
            <a:gdLst>
              <a:gd name="T0" fmla="*/ 0 w 151"/>
              <a:gd name="T1" fmla="*/ 190 h 190"/>
              <a:gd name="T2" fmla="*/ 105 w 151"/>
              <a:gd name="T3" fmla="*/ 157 h 190"/>
              <a:gd name="T4" fmla="*/ 131 w 151"/>
              <a:gd name="T5" fmla="*/ 124 h 190"/>
              <a:gd name="T6" fmla="*/ 151 w 151"/>
              <a:gd name="T7" fmla="*/ 65 h 190"/>
              <a:gd name="T8" fmla="*/ 144 w 151"/>
              <a:gd name="T9" fmla="*/ 0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"/>
              <a:gd name="T16" fmla="*/ 0 h 190"/>
              <a:gd name="T17" fmla="*/ 151 w 151"/>
              <a:gd name="T18" fmla="*/ 190 h 1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" h="190">
                <a:moveTo>
                  <a:pt x="0" y="190"/>
                </a:moveTo>
                <a:cubicBezTo>
                  <a:pt x="35" y="179"/>
                  <a:pt x="70" y="169"/>
                  <a:pt x="105" y="157"/>
                </a:cubicBezTo>
                <a:cubicBezTo>
                  <a:pt x="112" y="145"/>
                  <a:pt x="123" y="135"/>
                  <a:pt x="131" y="124"/>
                </a:cubicBezTo>
                <a:cubicBezTo>
                  <a:pt x="141" y="107"/>
                  <a:pt x="144" y="83"/>
                  <a:pt x="151" y="65"/>
                </a:cubicBezTo>
                <a:cubicBezTo>
                  <a:pt x="148" y="43"/>
                  <a:pt x="144" y="0"/>
                  <a:pt x="1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2000" y="5638800"/>
            <a:ext cx="147245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yes, SSS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7691" y="5181600"/>
            <a:ext cx="527709" cy="46166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33346" y="5638800"/>
            <a:ext cx="1472454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yes, SAS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859531-7065-4D2A-AD21-80C3A81DE22D}"/>
                  </a:ext>
                </a:extLst>
              </p14:cNvPr>
              <p14:cNvContentPartPr/>
              <p14:nvPr/>
            </p14:nvContentPartPr>
            <p14:xfrm>
              <a:off x="403560" y="227520"/>
              <a:ext cx="921960" cy="104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859531-7065-4D2A-AD21-80C3A81DE2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4200" y="218160"/>
                <a:ext cx="940680" cy="106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  <p:bldP spid="37901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16" grpId="0" animBg="1"/>
      <p:bldP spid="37917" grpId="0" animBg="1"/>
      <p:bldP spid="37918" grpId="0" animBg="1"/>
      <p:bldP spid="37919" grpId="0" animBg="1"/>
      <p:bldP spid="37920" grpId="0" animBg="1"/>
      <p:bldP spid="37921" grpId="0" animBg="1"/>
      <p:bldP spid="37922" grpId="0" animBg="1"/>
      <p:bldP spid="37923" grpId="0" animBg="1"/>
      <p:bldP spid="37924" grpId="0" animBg="1"/>
      <p:bldP spid="37925" grpId="0" animBg="1"/>
      <p:bldP spid="38" grpId="0" animBg="1"/>
      <p:bldP spid="39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2743200" cy="762000"/>
          </a:xfrm>
        </p:spPr>
        <p:txBody>
          <a:bodyPr/>
          <a:lstStyle/>
          <a:p>
            <a:pPr>
              <a:buNone/>
            </a:pPr>
            <a:r>
              <a:rPr lang="en-US" dirty="0">
                <a:sym typeface="Wingdings 3"/>
              </a:rPr>
              <a:t></a:t>
            </a:r>
            <a:r>
              <a:rPr lang="en-US" dirty="0"/>
              <a:t>BAY,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ym typeface="Wingdings 3"/>
              </a:rPr>
              <a:t>PAD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Can the triangles be proven congruent?  If so, why?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724400" y="21336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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TOM,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OTG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800600" y="3048000"/>
            <a:ext cx="3292630" cy="2371130"/>
            <a:chOff x="4800600" y="3348335"/>
            <a:chExt cx="3292630" cy="237113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0800000">
              <a:off x="5562601" y="4419599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10800000">
              <a:off x="5611505" y="4340555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Isosceles Triangle 20"/>
            <p:cNvSpPr/>
            <p:nvPr/>
          </p:nvSpPr>
          <p:spPr bwMode="auto">
            <a:xfrm>
              <a:off x="5181600" y="3810000"/>
              <a:ext cx="1676400" cy="1524000"/>
            </a:xfrm>
            <a:prstGeom prst="triangl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  <p:sp>
          <p:nvSpPr>
            <p:cNvPr id="22" name="Isosceles Triangle 21"/>
            <p:cNvSpPr/>
            <p:nvPr/>
          </p:nvSpPr>
          <p:spPr bwMode="auto">
            <a:xfrm flipV="1">
              <a:off x="6033448" y="3810000"/>
              <a:ext cx="1676400" cy="1524000"/>
            </a:xfrm>
            <a:prstGeom prst="triangl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88516" y="3348335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69716" y="3352800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0" y="5253335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00600" y="5257800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rot="10800000">
              <a:off x="7162801" y="4571999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0800000">
              <a:off x="7211705" y="4492955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6743700" y="3812844"/>
              <a:ext cx="2286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5905500" y="5344804"/>
              <a:ext cx="2286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565494" y="2971800"/>
            <a:ext cx="2482506" cy="2971800"/>
            <a:chOff x="565494" y="2971800"/>
            <a:chExt cx="2482506" cy="2971800"/>
          </a:xfrm>
        </p:grpSpPr>
        <p:grpSp>
          <p:nvGrpSpPr>
            <p:cNvPr id="6" name="Group 5"/>
            <p:cNvGrpSpPr/>
            <p:nvPr/>
          </p:nvGrpSpPr>
          <p:grpSpPr>
            <a:xfrm>
              <a:off x="685800" y="3334382"/>
              <a:ext cx="2283370" cy="2018036"/>
              <a:chOff x="787767" y="3181982"/>
              <a:chExt cx="2283370" cy="2018036"/>
            </a:xfrm>
          </p:grpSpPr>
          <p:sp>
            <p:nvSpPr>
              <p:cNvPr id="4" name="Right Triangle 3"/>
              <p:cNvSpPr/>
              <p:nvPr/>
            </p:nvSpPr>
            <p:spPr bwMode="auto">
              <a:xfrm rot="1380000">
                <a:off x="2132517" y="3181982"/>
                <a:ext cx="938620" cy="1242648"/>
              </a:xfrm>
              <a:prstGeom prst="rtTriangl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80" charset="-128"/>
                </a:endParaRPr>
              </a:p>
            </p:txBody>
          </p:sp>
          <p:sp>
            <p:nvSpPr>
              <p:cNvPr id="5" name="Right Triangle 4"/>
              <p:cNvSpPr/>
              <p:nvPr/>
            </p:nvSpPr>
            <p:spPr bwMode="auto">
              <a:xfrm rot="12180000">
                <a:off x="787767" y="3957370"/>
                <a:ext cx="938620" cy="1242648"/>
              </a:xfrm>
              <a:prstGeom prst="rtTriangl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80" charset="-128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65494" y="367920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34150" y="548193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15150" y="383160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58150" y="449133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38400" y="297180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rot="5400000">
              <a:off x="2095500" y="44577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257300" y="40767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1524000" y="47625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1572904" y="4683456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1932296" y="3736644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1981200" y="36576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981200" y="5486400"/>
            <a:ext cx="18288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yes, SAS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6781800" y="5414665"/>
            <a:ext cx="1828800" cy="6096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yes, SSS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8392C36-3AF3-42D2-9436-4E2678EFB9AF}"/>
                  </a:ext>
                </a:extLst>
              </p14:cNvPr>
              <p14:cNvContentPartPr/>
              <p14:nvPr/>
            </p14:nvContentPartPr>
            <p14:xfrm>
              <a:off x="1615320" y="4064400"/>
              <a:ext cx="5161320" cy="4604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8392C36-3AF3-42D2-9436-4E2678EFB9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5960" y="4055040"/>
                <a:ext cx="5180040" cy="479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6" grpId="0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NEED</a:t>
            </a:r>
            <a:r>
              <a:rPr lang="en-US" dirty="0"/>
              <a:t> 3 sets of congruent parts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MUST SHOW</a:t>
            </a:r>
            <a:r>
              <a:rPr lang="en-US" dirty="0"/>
              <a:t> 3 sets of congruent parts in proof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THEN</a:t>
            </a:r>
            <a:r>
              <a:rPr lang="en-US" dirty="0"/>
              <a:t> can say triangles are congruent</a:t>
            </a:r>
          </a:p>
        </p:txBody>
      </p:sp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6781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Triangle Congruence Proofs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400800" y="1059269"/>
            <a:ext cx="1717876" cy="1466218"/>
            <a:chOff x="787767" y="3181982"/>
            <a:chExt cx="2283370" cy="2018036"/>
          </a:xfrm>
        </p:grpSpPr>
        <p:sp>
          <p:nvSpPr>
            <p:cNvPr id="17" name="Right Triangle 16"/>
            <p:cNvSpPr/>
            <p:nvPr/>
          </p:nvSpPr>
          <p:spPr bwMode="auto">
            <a:xfrm rot="1380000">
              <a:off x="2132517" y="3181982"/>
              <a:ext cx="938620" cy="1242648"/>
            </a:xfrm>
            <a:prstGeom prst="rtTriangl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  <p:sp>
          <p:nvSpPr>
            <p:cNvPr id="18" name="Right Triangle 17"/>
            <p:cNvSpPr/>
            <p:nvPr/>
          </p:nvSpPr>
          <p:spPr bwMode="auto">
            <a:xfrm rot="12180000">
              <a:off x="787767" y="3957370"/>
              <a:ext cx="938620" cy="1242648"/>
            </a:xfrm>
            <a:prstGeom prst="rtTriangl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89531"/>
            <a:ext cx="3886200" cy="2438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 3"/>
              </a:rPr>
              <a:t>BA </a:t>
            </a:r>
            <a:r>
              <a:rPr lang="en-US" dirty="0">
                <a:sym typeface="Symbol"/>
              </a:rPr>
              <a:t> PA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AY</a:t>
            </a:r>
            <a:r>
              <a:rPr lang="en-US" dirty="0">
                <a:sym typeface="Wingdings 3"/>
              </a:rPr>
              <a:t> </a:t>
            </a:r>
            <a:r>
              <a:rPr lang="en-US" dirty="0">
                <a:sym typeface="Symbol"/>
              </a:rPr>
              <a:t> 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BAY</a:t>
            </a:r>
            <a:r>
              <a:rPr lang="en-US" dirty="0">
                <a:sym typeface="Wingdings 3"/>
              </a:rPr>
              <a:t> </a:t>
            </a:r>
            <a:r>
              <a:rPr lang="en-US" dirty="0">
                <a:sym typeface="Symbol"/>
              </a:rPr>
              <a:t> PAD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 3"/>
              </a:rPr>
              <a:t></a:t>
            </a:r>
            <a:r>
              <a:rPr lang="en-US" dirty="0"/>
              <a:t>BAY </a:t>
            </a:r>
            <a:r>
              <a:rPr lang="en-US" dirty="0">
                <a:sym typeface="Wingdings 3"/>
              </a:rPr>
              <a:t> </a:t>
            </a:r>
            <a:r>
              <a:rPr lang="en-US" dirty="0">
                <a:sym typeface="Symbol"/>
              </a:rPr>
              <a:t> </a:t>
            </a:r>
            <a:r>
              <a:rPr lang="en-US" dirty="0">
                <a:sym typeface="Wingdings 3"/>
              </a:rPr>
              <a:t>PAD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63350" y="123008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2514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3950" y="175902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39750" y="199208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54428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858000" y="1534887"/>
            <a:ext cx="762000" cy="457200"/>
            <a:chOff x="6858000" y="1828800"/>
            <a:chExt cx="762000" cy="457200"/>
          </a:xfrm>
        </p:grpSpPr>
        <p:cxnSp>
          <p:nvCxnSpPr>
            <p:cNvPr id="11" name="Straight Connector 10"/>
            <p:cNvCxnSpPr/>
            <p:nvPr/>
          </p:nvCxnSpPr>
          <p:spPr bwMode="auto">
            <a:xfrm rot="5400000">
              <a:off x="7429500" y="20955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6819900" y="18669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6934200" y="1306287"/>
            <a:ext cx="609600" cy="1069644"/>
            <a:chOff x="6934200" y="1600200"/>
            <a:chExt cx="609600" cy="1069644"/>
          </a:xfrm>
        </p:grpSpPr>
        <p:cxnSp>
          <p:nvCxnSpPr>
            <p:cNvPr id="13" name="Straight Connector 12"/>
            <p:cNvCxnSpPr/>
            <p:nvPr/>
          </p:nvCxnSpPr>
          <p:spPr bwMode="auto">
            <a:xfrm rot="10800000">
              <a:off x="6934200" y="2517444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0800000">
              <a:off x="6983104" y="24384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7266296" y="1679244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7315200" y="16002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905000" y="1143000"/>
            <a:ext cx="3886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3938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Given:	BA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 PA</a:t>
            </a:r>
          </a:p>
          <a:p>
            <a:pPr marL="342900" lvl="0" indent="-342900">
              <a:spcBef>
                <a:spcPct val="20000"/>
              </a:spcBef>
              <a:tabLst>
                <a:tab pos="1023938" algn="l"/>
              </a:tabLst>
            </a:pPr>
            <a:r>
              <a:rPr lang="en-US" kern="0" dirty="0">
                <a:latin typeface="+mn-lt"/>
                <a:ea typeface="+mn-ea"/>
                <a:sym typeface="Symbol"/>
              </a:rPr>
              <a:t>		AY</a:t>
            </a:r>
            <a:r>
              <a:rPr lang="en-US" kern="0" dirty="0">
                <a:sym typeface="Wingdings 3"/>
              </a:rPr>
              <a:t> </a:t>
            </a:r>
            <a:r>
              <a:rPr lang="en-US" kern="0" dirty="0">
                <a:sym typeface="Symbol"/>
              </a:rPr>
              <a:t> </a:t>
            </a:r>
            <a:r>
              <a:rPr lang="en-US" kern="0" dirty="0">
                <a:latin typeface="+mn-lt"/>
                <a:sym typeface="Symbol"/>
              </a:rPr>
              <a:t>AD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 3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Prove:  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BAY </a:t>
            </a:r>
            <a:r>
              <a:rPr lang="en-US" kern="0" dirty="0">
                <a:sym typeface="Wingdings 3"/>
              </a:rPr>
              <a:t> </a:t>
            </a:r>
            <a:r>
              <a:rPr lang="en-US" kern="0" dirty="0">
                <a:sym typeface="Symbol"/>
              </a:rPr>
              <a:t>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PAD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343400" y="3389531"/>
            <a:ext cx="449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Given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kern="0" dirty="0">
                <a:latin typeface="+mn-lt"/>
                <a:ea typeface="+mn-ea"/>
                <a:sym typeface="Symbol"/>
              </a:rPr>
              <a:t>Given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Vertical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Angle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Thm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SAS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09600" y="3313331"/>
            <a:ext cx="815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2857500" y="4342031"/>
            <a:ext cx="2819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3400" y="2743200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Statements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3400" y="27432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Reasons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051344" y="1507591"/>
            <a:ext cx="416256" cy="560696"/>
            <a:chOff x="7051344" y="1801504"/>
            <a:chExt cx="416256" cy="560696"/>
          </a:xfrm>
        </p:grpSpPr>
        <p:sp>
          <p:nvSpPr>
            <p:cNvPr id="29" name="Arc 28"/>
            <p:cNvSpPr/>
            <p:nvPr/>
          </p:nvSpPr>
          <p:spPr bwMode="auto">
            <a:xfrm>
              <a:off x="7239000" y="1905000"/>
              <a:ext cx="228600" cy="457200"/>
            </a:xfrm>
            <a:prstGeom prst="arc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 rot="10800000">
              <a:off x="7051344" y="1801504"/>
              <a:ext cx="228600" cy="457200"/>
            </a:xfrm>
            <a:prstGeom prst="arc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1145504" y="34290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057400" y="34290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183944" y="38862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057400" y="38862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043224" y="1189632"/>
            <a:ext cx="274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3733800" y="1183944"/>
            <a:ext cx="274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075296" y="1633184"/>
            <a:ext cx="274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765872" y="1627496"/>
            <a:ext cx="274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492AE4-171B-4DCE-B5C7-764BFCBB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230</a:t>
            </a:r>
          </a:p>
          <a:p>
            <a:r>
              <a:rPr lang="en-US" dirty="0"/>
              <a:t>1-6, 11-14, 24-26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651C43-1824-42D2-9E44-602FF6B81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/>
              <a:t>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35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2209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400" dirty="0"/>
              <a:t>Triangle Congruence by</a:t>
            </a:r>
          </a:p>
          <a:p>
            <a:pPr algn="ctr" eaLnBrk="1" hangingPunct="1">
              <a:buNone/>
            </a:pPr>
            <a:r>
              <a:rPr lang="en-US" sz="4400" dirty="0"/>
              <a:t>ASA and AAS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Section 4.3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10600" cy="17526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If in 2 triangles there are </a:t>
            </a:r>
            <a:r>
              <a:rPr lang="en-US" b="1" dirty="0">
                <a:solidFill>
                  <a:schemeClr val="accent1"/>
                </a:solidFill>
              </a:rPr>
              <a:t>2 sets of </a:t>
            </a:r>
            <a:r>
              <a:rPr lang="en-US" b="1" dirty="0">
                <a:solidFill>
                  <a:schemeClr val="accent1"/>
                </a:solidFill>
                <a:sym typeface="Symbol"/>
              </a:rPr>
              <a:t> </a:t>
            </a:r>
            <a:r>
              <a:rPr lang="en-US" b="1" dirty="0">
                <a:solidFill>
                  <a:schemeClr val="accent1"/>
                </a:solidFill>
              </a:rPr>
              <a:t>angles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b="1" dirty="0">
                <a:solidFill>
                  <a:schemeClr val="accent1"/>
                </a:solidFill>
              </a:rPr>
              <a:t>their included sides are also </a:t>
            </a:r>
            <a:r>
              <a:rPr lang="en-US" b="1" dirty="0">
                <a:solidFill>
                  <a:schemeClr val="accent1"/>
                </a:solidFill>
                <a:sym typeface="Symbol"/>
              </a:rPr>
              <a:t></a:t>
            </a:r>
            <a:r>
              <a:rPr lang="en-US" dirty="0"/>
              <a:t>, then the triangles are </a:t>
            </a:r>
            <a:r>
              <a:rPr lang="en-US" b="1" dirty="0">
                <a:sym typeface="Symbol"/>
              </a:rPr>
              <a:t></a:t>
            </a:r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ngle-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ide-</a:t>
            </a: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ngle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676400" y="35052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079008" y="4370696"/>
            <a:ext cx="381000" cy="3048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Freeform 9"/>
          <p:cNvSpPr>
            <a:spLocks/>
          </p:cNvSpPr>
          <p:nvPr/>
        </p:nvSpPr>
        <p:spPr bwMode="auto">
          <a:xfrm>
            <a:off x="1966913" y="5011738"/>
            <a:ext cx="365125" cy="561975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AutoShape 10"/>
          <p:cNvSpPr>
            <a:spLocks noChangeArrowheads="1"/>
          </p:cNvSpPr>
          <p:nvPr/>
        </p:nvSpPr>
        <p:spPr bwMode="auto">
          <a:xfrm>
            <a:off x="4572000" y="35052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11"/>
          <p:cNvSpPr>
            <a:spLocks noChangeShapeType="1"/>
          </p:cNvSpPr>
          <p:nvPr/>
        </p:nvSpPr>
        <p:spPr bwMode="auto">
          <a:xfrm>
            <a:off x="4974608" y="4370696"/>
            <a:ext cx="381000" cy="3048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Freeform 13"/>
          <p:cNvSpPr>
            <a:spLocks/>
          </p:cNvSpPr>
          <p:nvPr/>
        </p:nvSpPr>
        <p:spPr bwMode="auto">
          <a:xfrm>
            <a:off x="4862513" y="5011738"/>
            <a:ext cx="365125" cy="561975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Freeform 15"/>
          <p:cNvSpPr>
            <a:spLocks/>
          </p:cNvSpPr>
          <p:nvPr/>
        </p:nvSpPr>
        <p:spPr bwMode="auto">
          <a:xfrm>
            <a:off x="5406386" y="3945863"/>
            <a:ext cx="550862" cy="146050"/>
          </a:xfrm>
          <a:custGeom>
            <a:avLst/>
            <a:gdLst>
              <a:gd name="T0" fmla="*/ 0 w 347"/>
              <a:gd name="T1" fmla="*/ 0 h 92"/>
              <a:gd name="T2" fmla="*/ 85 w 347"/>
              <a:gd name="T3" fmla="*/ 72 h 92"/>
              <a:gd name="T4" fmla="*/ 144 w 347"/>
              <a:gd name="T5" fmla="*/ 92 h 92"/>
              <a:gd name="T6" fmla="*/ 282 w 347"/>
              <a:gd name="T7" fmla="*/ 85 h 92"/>
              <a:gd name="T8" fmla="*/ 321 w 347"/>
              <a:gd name="T9" fmla="*/ 72 h 92"/>
              <a:gd name="T10" fmla="*/ 347 w 347"/>
              <a:gd name="T11" fmla="*/ 46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7"/>
              <a:gd name="T19" fmla="*/ 0 h 92"/>
              <a:gd name="T20" fmla="*/ 347 w 347"/>
              <a:gd name="T21" fmla="*/ 92 h 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7" h="92">
                <a:moveTo>
                  <a:pt x="0" y="0"/>
                </a:moveTo>
                <a:cubicBezTo>
                  <a:pt x="10" y="32"/>
                  <a:pt x="52" y="61"/>
                  <a:pt x="85" y="72"/>
                </a:cubicBezTo>
                <a:cubicBezTo>
                  <a:pt x="104" y="78"/>
                  <a:pt x="144" y="92"/>
                  <a:pt x="144" y="92"/>
                </a:cubicBezTo>
                <a:cubicBezTo>
                  <a:pt x="190" y="89"/>
                  <a:pt x="236" y="90"/>
                  <a:pt x="282" y="85"/>
                </a:cubicBezTo>
                <a:cubicBezTo>
                  <a:pt x="295" y="83"/>
                  <a:pt x="321" y="72"/>
                  <a:pt x="321" y="72"/>
                </a:cubicBezTo>
                <a:cubicBezTo>
                  <a:pt x="345" y="56"/>
                  <a:pt x="337" y="66"/>
                  <a:pt x="347" y="4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Freeform 16"/>
          <p:cNvSpPr>
            <a:spLocks/>
          </p:cNvSpPr>
          <p:nvPr/>
        </p:nvSpPr>
        <p:spPr bwMode="auto">
          <a:xfrm>
            <a:off x="2528248" y="3940792"/>
            <a:ext cx="550863" cy="146050"/>
          </a:xfrm>
          <a:custGeom>
            <a:avLst/>
            <a:gdLst>
              <a:gd name="T0" fmla="*/ 0 w 347"/>
              <a:gd name="T1" fmla="*/ 0 h 92"/>
              <a:gd name="T2" fmla="*/ 85 w 347"/>
              <a:gd name="T3" fmla="*/ 72 h 92"/>
              <a:gd name="T4" fmla="*/ 144 w 347"/>
              <a:gd name="T5" fmla="*/ 92 h 92"/>
              <a:gd name="T6" fmla="*/ 282 w 347"/>
              <a:gd name="T7" fmla="*/ 85 h 92"/>
              <a:gd name="T8" fmla="*/ 321 w 347"/>
              <a:gd name="T9" fmla="*/ 72 h 92"/>
              <a:gd name="T10" fmla="*/ 347 w 347"/>
              <a:gd name="T11" fmla="*/ 46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7"/>
              <a:gd name="T19" fmla="*/ 0 h 92"/>
              <a:gd name="T20" fmla="*/ 347 w 347"/>
              <a:gd name="T21" fmla="*/ 92 h 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7" h="92">
                <a:moveTo>
                  <a:pt x="0" y="0"/>
                </a:moveTo>
                <a:cubicBezTo>
                  <a:pt x="10" y="32"/>
                  <a:pt x="52" y="61"/>
                  <a:pt x="85" y="72"/>
                </a:cubicBezTo>
                <a:cubicBezTo>
                  <a:pt x="104" y="78"/>
                  <a:pt x="144" y="92"/>
                  <a:pt x="144" y="92"/>
                </a:cubicBezTo>
                <a:cubicBezTo>
                  <a:pt x="190" y="89"/>
                  <a:pt x="236" y="90"/>
                  <a:pt x="282" y="85"/>
                </a:cubicBezTo>
                <a:cubicBezTo>
                  <a:pt x="295" y="83"/>
                  <a:pt x="321" y="72"/>
                  <a:pt x="321" y="72"/>
                </a:cubicBezTo>
                <a:cubicBezTo>
                  <a:pt x="345" y="56"/>
                  <a:pt x="337" y="66"/>
                  <a:pt x="347" y="4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883392" y="5105401"/>
            <a:ext cx="304800" cy="457200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778992" y="5105401"/>
            <a:ext cx="304800" cy="457200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40" grpId="0" animBg="1"/>
      <p:bldP spid="44041" grpId="0" animBg="1"/>
      <p:bldP spid="44042" grpId="0" animBg="1"/>
      <p:bldP spid="44043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17526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If in 2 triangles, there are </a:t>
            </a:r>
            <a:r>
              <a:rPr lang="en-US" b="1" dirty="0">
                <a:solidFill>
                  <a:schemeClr val="accent1"/>
                </a:solidFill>
              </a:rPr>
              <a:t>2 sets of </a:t>
            </a:r>
            <a:r>
              <a:rPr lang="en-US" b="1" dirty="0">
                <a:solidFill>
                  <a:schemeClr val="accent1"/>
                </a:solidFill>
                <a:sym typeface="Symbol"/>
              </a:rPr>
              <a:t> </a:t>
            </a:r>
            <a:r>
              <a:rPr lang="en-US" b="1" dirty="0">
                <a:solidFill>
                  <a:schemeClr val="accent1"/>
                </a:solidFill>
              </a:rPr>
              <a:t>angles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b="1" dirty="0">
                <a:solidFill>
                  <a:schemeClr val="accent1"/>
                </a:solidFill>
              </a:rPr>
              <a:t>a set of NON-included sides are also </a:t>
            </a:r>
            <a:r>
              <a:rPr lang="en-US" b="1" dirty="0">
                <a:solidFill>
                  <a:schemeClr val="accent1"/>
                </a:solidFill>
                <a:sym typeface="Symbol"/>
              </a:rPr>
              <a:t></a:t>
            </a:r>
            <a:r>
              <a:rPr lang="en-US" dirty="0"/>
              <a:t>, then the triangles are </a:t>
            </a:r>
            <a:r>
              <a:rPr lang="en-US" b="1" dirty="0">
                <a:sym typeface="Symbol"/>
              </a:rPr>
              <a:t></a:t>
            </a:r>
            <a:endParaRPr 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ngle-</a:t>
            </a: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ngle-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ide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905000" y="34290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3352800" y="4294496"/>
            <a:ext cx="381000" cy="3048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2195513" y="4935538"/>
            <a:ext cx="365125" cy="561975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4800600" y="3429000"/>
            <a:ext cx="2209800" cy="2057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6248400" y="4294496"/>
            <a:ext cx="381000" cy="3048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5091113" y="4935538"/>
            <a:ext cx="365125" cy="561975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5634986" y="3869663"/>
            <a:ext cx="550862" cy="146050"/>
          </a:xfrm>
          <a:custGeom>
            <a:avLst/>
            <a:gdLst>
              <a:gd name="T0" fmla="*/ 0 w 347"/>
              <a:gd name="T1" fmla="*/ 0 h 92"/>
              <a:gd name="T2" fmla="*/ 85 w 347"/>
              <a:gd name="T3" fmla="*/ 72 h 92"/>
              <a:gd name="T4" fmla="*/ 144 w 347"/>
              <a:gd name="T5" fmla="*/ 92 h 92"/>
              <a:gd name="T6" fmla="*/ 282 w 347"/>
              <a:gd name="T7" fmla="*/ 85 h 92"/>
              <a:gd name="T8" fmla="*/ 321 w 347"/>
              <a:gd name="T9" fmla="*/ 72 h 92"/>
              <a:gd name="T10" fmla="*/ 347 w 347"/>
              <a:gd name="T11" fmla="*/ 46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7"/>
              <a:gd name="T19" fmla="*/ 0 h 92"/>
              <a:gd name="T20" fmla="*/ 347 w 347"/>
              <a:gd name="T21" fmla="*/ 92 h 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7" h="92">
                <a:moveTo>
                  <a:pt x="0" y="0"/>
                </a:moveTo>
                <a:cubicBezTo>
                  <a:pt x="10" y="32"/>
                  <a:pt x="52" y="61"/>
                  <a:pt x="85" y="72"/>
                </a:cubicBezTo>
                <a:cubicBezTo>
                  <a:pt x="104" y="78"/>
                  <a:pt x="144" y="92"/>
                  <a:pt x="144" y="92"/>
                </a:cubicBezTo>
                <a:cubicBezTo>
                  <a:pt x="190" y="89"/>
                  <a:pt x="236" y="90"/>
                  <a:pt x="282" y="85"/>
                </a:cubicBezTo>
                <a:cubicBezTo>
                  <a:pt x="295" y="83"/>
                  <a:pt x="321" y="72"/>
                  <a:pt x="321" y="72"/>
                </a:cubicBezTo>
                <a:cubicBezTo>
                  <a:pt x="345" y="56"/>
                  <a:pt x="337" y="66"/>
                  <a:pt x="347" y="4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2756848" y="3864592"/>
            <a:ext cx="550863" cy="146050"/>
          </a:xfrm>
          <a:custGeom>
            <a:avLst/>
            <a:gdLst>
              <a:gd name="T0" fmla="*/ 0 w 347"/>
              <a:gd name="T1" fmla="*/ 0 h 92"/>
              <a:gd name="T2" fmla="*/ 85 w 347"/>
              <a:gd name="T3" fmla="*/ 72 h 92"/>
              <a:gd name="T4" fmla="*/ 144 w 347"/>
              <a:gd name="T5" fmla="*/ 92 h 92"/>
              <a:gd name="T6" fmla="*/ 282 w 347"/>
              <a:gd name="T7" fmla="*/ 85 h 92"/>
              <a:gd name="T8" fmla="*/ 321 w 347"/>
              <a:gd name="T9" fmla="*/ 72 h 92"/>
              <a:gd name="T10" fmla="*/ 347 w 347"/>
              <a:gd name="T11" fmla="*/ 46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7"/>
              <a:gd name="T19" fmla="*/ 0 h 92"/>
              <a:gd name="T20" fmla="*/ 347 w 347"/>
              <a:gd name="T21" fmla="*/ 92 h 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7" h="92">
                <a:moveTo>
                  <a:pt x="0" y="0"/>
                </a:moveTo>
                <a:cubicBezTo>
                  <a:pt x="10" y="32"/>
                  <a:pt x="52" y="61"/>
                  <a:pt x="85" y="72"/>
                </a:cubicBezTo>
                <a:cubicBezTo>
                  <a:pt x="104" y="78"/>
                  <a:pt x="144" y="92"/>
                  <a:pt x="144" y="92"/>
                </a:cubicBezTo>
                <a:cubicBezTo>
                  <a:pt x="190" y="89"/>
                  <a:pt x="236" y="90"/>
                  <a:pt x="282" y="85"/>
                </a:cubicBezTo>
                <a:cubicBezTo>
                  <a:pt x="295" y="83"/>
                  <a:pt x="321" y="72"/>
                  <a:pt x="321" y="72"/>
                </a:cubicBezTo>
                <a:cubicBezTo>
                  <a:pt x="345" y="56"/>
                  <a:pt x="337" y="66"/>
                  <a:pt x="347" y="4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2111992" y="5029201"/>
            <a:ext cx="304800" cy="457200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>
            <a:off x="5007592" y="5029201"/>
            <a:ext cx="304800" cy="457200"/>
          </a:xfrm>
          <a:custGeom>
            <a:avLst/>
            <a:gdLst>
              <a:gd name="T0" fmla="*/ 0 w 230"/>
              <a:gd name="T1" fmla="*/ 0 h 354"/>
              <a:gd name="T2" fmla="*/ 92 w 230"/>
              <a:gd name="T3" fmla="*/ 72 h 354"/>
              <a:gd name="T4" fmla="*/ 125 w 230"/>
              <a:gd name="T5" fmla="*/ 105 h 354"/>
              <a:gd name="T6" fmla="*/ 184 w 230"/>
              <a:gd name="T7" fmla="*/ 145 h 354"/>
              <a:gd name="T8" fmla="*/ 230 w 230"/>
              <a:gd name="T9" fmla="*/ 354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354"/>
              <a:gd name="T17" fmla="*/ 230 w 230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354">
                <a:moveTo>
                  <a:pt x="0" y="0"/>
                </a:moveTo>
                <a:cubicBezTo>
                  <a:pt x="31" y="20"/>
                  <a:pt x="62" y="47"/>
                  <a:pt x="92" y="72"/>
                </a:cubicBezTo>
                <a:cubicBezTo>
                  <a:pt x="112" y="89"/>
                  <a:pt x="98" y="86"/>
                  <a:pt x="125" y="105"/>
                </a:cubicBezTo>
                <a:cubicBezTo>
                  <a:pt x="146" y="119"/>
                  <a:pt x="165" y="125"/>
                  <a:pt x="184" y="145"/>
                </a:cubicBezTo>
                <a:cubicBezTo>
                  <a:pt x="208" y="211"/>
                  <a:pt x="230" y="282"/>
                  <a:pt x="230" y="35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Are these triangles congruent?  If so, why?</a:t>
            </a:r>
            <a:endParaRPr lang="en-US" dirty="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600200" y="2209800"/>
            <a:ext cx="2057400" cy="15240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22"/>
          <p:cNvSpPr>
            <a:spLocks noChangeShapeType="1"/>
          </p:cNvSpPr>
          <p:nvPr/>
        </p:nvSpPr>
        <p:spPr bwMode="auto">
          <a:xfrm flipV="1">
            <a:off x="1447800" y="3048000"/>
            <a:ext cx="304800" cy="7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Freeform 28"/>
          <p:cNvSpPr>
            <a:spLocks/>
          </p:cNvSpPr>
          <p:nvPr/>
        </p:nvSpPr>
        <p:spPr bwMode="auto">
          <a:xfrm>
            <a:off x="3012744" y="3380096"/>
            <a:ext cx="187325" cy="3429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28"/>
          <p:cNvSpPr>
            <a:spLocks/>
          </p:cNvSpPr>
          <p:nvPr/>
        </p:nvSpPr>
        <p:spPr bwMode="auto">
          <a:xfrm rot="5400000" flipH="1">
            <a:off x="1702439" y="2436813"/>
            <a:ext cx="187325" cy="3429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28"/>
          <p:cNvSpPr>
            <a:spLocks/>
          </p:cNvSpPr>
          <p:nvPr/>
        </p:nvSpPr>
        <p:spPr bwMode="auto">
          <a:xfrm rot="5400000" flipH="1">
            <a:off x="1651948" y="2373003"/>
            <a:ext cx="152400" cy="2286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utoShape 4"/>
          <p:cNvSpPr>
            <a:spLocks noChangeArrowheads="1"/>
          </p:cNvSpPr>
          <p:nvPr/>
        </p:nvSpPr>
        <p:spPr bwMode="auto">
          <a:xfrm>
            <a:off x="4267200" y="2209800"/>
            <a:ext cx="2057400" cy="15240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4114800" y="3048000"/>
            <a:ext cx="304800" cy="7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28"/>
          <p:cNvSpPr>
            <a:spLocks/>
          </p:cNvSpPr>
          <p:nvPr/>
        </p:nvSpPr>
        <p:spPr bwMode="auto">
          <a:xfrm>
            <a:off x="5679744" y="3380096"/>
            <a:ext cx="187325" cy="3429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28"/>
          <p:cNvSpPr>
            <a:spLocks/>
          </p:cNvSpPr>
          <p:nvPr/>
        </p:nvSpPr>
        <p:spPr bwMode="auto">
          <a:xfrm rot="5400000" flipH="1">
            <a:off x="4369439" y="2436813"/>
            <a:ext cx="187325" cy="3429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 rot="5400000" flipH="1">
            <a:off x="4318948" y="2373003"/>
            <a:ext cx="152400" cy="2286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477000" y="2362200"/>
            <a:ext cx="230223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Yes, AAS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191000" y="1143000"/>
            <a:ext cx="3733800" cy="6096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/>
              <a:t>3-sided polygon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25146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Triangle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1219200" y="2209800"/>
            <a:ext cx="3581400" cy="144780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0550" y="1752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429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505200"/>
            <a:ext cx="38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00600" y="20574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ABC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33600" y="44196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Side</a:t>
            </a: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 bwMode="auto">
          <a:xfrm rot="16200000" flipV="1">
            <a:off x="2743200" y="4038600"/>
            <a:ext cx="685800" cy="76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371600" y="48006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>
                <a:latin typeface="+mn-lt"/>
                <a:ea typeface="+mn-ea"/>
              </a:rPr>
              <a:t>always a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segment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791200" y="40386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Vertex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>
            <a:off x="5410200" y="3810000"/>
            <a:ext cx="6858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029200" y="44196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>
                <a:latin typeface="+mn-lt"/>
                <a:ea typeface="+mn-ea"/>
              </a:rPr>
              <a:t>always an angle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8" grpId="0" build="p"/>
      <p:bldP spid="9" grpId="0" build="p"/>
      <p:bldP spid="12" grpId="0" build="p"/>
      <p:bldP spid="13" grpId="0" build="p"/>
      <p:bldP spid="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AutoShape 12"/>
          <p:cNvSpPr>
            <a:spLocks noChangeArrowheads="1"/>
          </p:cNvSpPr>
          <p:nvPr/>
        </p:nvSpPr>
        <p:spPr bwMode="auto">
          <a:xfrm flipH="1" flipV="1">
            <a:off x="990600" y="2895600"/>
            <a:ext cx="1905000" cy="19812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2667000" y="28956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Line 43"/>
          <p:cNvSpPr>
            <a:spLocks noChangeShapeType="1"/>
          </p:cNvSpPr>
          <p:nvPr/>
        </p:nvSpPr>
        <p:spPr bwMode="auto">
          <a:xfrm>
            <a:off x="2057400" y="27432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6" name="Line 44"/>
          <p:cNvSpPr>
            <a:spLocks noChangeShapeType="1"/>
          </p:cNvSpPr>
          <p:nvPr/>
        </p:nvSpPr>
        <p:spPr bwMode="auto">
          <a:xfrm>
            <a:off x="1981200" y="27432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477000" y="2362200"/>
            <a:ext cx="2330510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Yes, SAS</a:t>
            </a:r>
          </a:p>
        </p:txBody>
      </p:sp>
      <p:sp>
        <p:nvSpPr>
          <p:cNvPr id="54" name="AutoShape 12"/>
          <p:cNvSpPr>
            <a:spLocks noChangeArrowheads="1"/>
          </p:cNvSpPr>
          <p:nvPr/>
        </p:nvSpPr>
        <p:spPr bwMode="auto">
          <a:xfrm flipV="1">
            <a:off x="2895600" y="2895600"/>
            <a:ext cx="1905000" cy="19812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43"/>
          <p:cNvSpPr>
            <a:spLocks noChangeShapeType="1"/>
          </p:cNvSpPr>
          <p:nvPr/>
        </p:nvSpPr>
        <p:spPr bwMode="auto">
          <a:xfrm flipH="1">
            <a:off x="3733800" y="27432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44"/>
          <p:cNvSpPr>
            <a:spLocks noChangeShapeType="1"/>
          </p:cNvSpPr>
          <p:nvPr/>
        </p:nvSpPr>
        <p:spPr bwMode="auto">
          <a:xfrm flipH="1">
            <a:off x="3657600" y="27432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62000" y="914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 these triangles congruent?  If so, why?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2" name="AutoShape 14"/>
          <p:cNvSpPr>
            <a:spLocks noChangeArrowheads="1"/>
          </p:cNvSpPr>
          <p:nvPr/>
        </p:nvSpPr>
        <p:spPr bwMode="auto">
          <a:xfrm>
            <a:off x="2438400" y="3581400"/>
            <a:ext cx="1809750" cy="1447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AutoShape 15"/>
          <p:cNvSpPr>
            <a:spLocks noChangeArrowheads="1"/>
          </p:cNvSpPr>
          <p:nvPr/>
        </p:nvSpPr>
        <p:spPr bwMode="auto">
          <a:xfrm flipV="1">
            <a:off x="2514600" y="2286000"/>
            <a:ext cx="1676400" cy="1295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8" name="Freeform 56"/>
          <p:cNvSpPr>
            <a:spLocks/>
          </p:cNvSpPr>
          <p:nvPr/>
        </p:nvSpPr>
        <p:spPr bwMode="auto">
          <a:xfrm flipH="1" flipV="1">
            <a:off x="2631744" y="2286000"/>
            <a:ext cx="152400" cy="2667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9" name="Freeform 57"/>
          <p:cNvSpPr>
            <a:spLocks/>
          </p:cNvSpPr>
          <p:nvPr/>
        </p:nvSpPr>
        <p:spPr bwMode="auto">
          <a:xfrm>
            <a:off x="3913496" y="4762500"/>
            <a:ext cx="152400" cy="2667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Line 58"/>
          <p:cNvSpPr>
            <a:spLocks noChangeShapeType="1"/>
          </p:cNvSpPr>
          <p:nvPr/>
        </p:nvSpPr>
        <p:spPr bwMode="auto">
          <a:xfrm>
            <a:off x="3352800" y="2133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1" name="Line 59"/>
          <p:cNvSpPr>
            <a:spLocks noChangeShapeType="1"/>
          </p:cNvSpPr>
          <p:nvPr/>
        </p:nvSpPr>
        <p:spPr bwMode="auto">
          <a:xfrm rot="2700000">
            <a:off x="3774744" y="41148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477000" y="2362200"/>
            <a:ext cx="84029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No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Are these triangles congruent?  If so,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AutoShape 8"/>
          <p:cNvSpPr>
            <a:spLocks noChangeArrowheads="1"/>
          </p:cNvSpPr>
          <p:nvPr/>
        </p:nvSpPr>
        <p:spPr bwMode="auto">
          <a:xfrm>
            <a:off x="2514600" y="2438400"/>
            <a:ext cx="2209800" cy="13716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Freeform 30"/>
          <p:cNvSpPr>
            <a:spLocks/>
          </p:cNvSpPr>
          <p:nvPr/>
        </p:nvSpPr>
        <p:spPr bwMode="auto">
          <a:xfrm>
            <a:off x="4163704" y="3567752"/>
            <a:ext cx="152400" cy="2667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2514600" y="35814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utoShape 8"/>
          <p:cNvSpPr>
            <a:spLocks noChangeArrowheads="1"/>
          </p:cNvSpPr>
          <p:nvPr/>
        </p:nvSpPr>
        <p:spPr bwMode="auto">
          <a:xfrm rot="10800000">
            <a:off x="2528249" y="3810000"/>
            <a:ext cx="2209800" cy="13716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30"/>
          <p:cNvSpPr>
            <a:spLocks/>
          </p:cNvSpPr>
          <p:nvPr/>
        </p:nvSpPr>
        <p:spPr bwMode="auto">
          <a:xfrm rot="10800000">
            <a:off x="2903560" y="3771900"/>
            <a:ext cx="152400" cy="2667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4509448" y="38100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477000" y="2362200"/>
            <a:ext cx="230223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Yes, ASA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Are these triangles congruent?  If so,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uiExpand="1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2590800" cy="39624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sz="3600" dirty="0"/>
              <a:t>AAS?</a:t>
            </a:r>
          </a:p>
          <a:p>
            <a:pPr eaLnBrk="1" hangingPunct="1">
              <a:buNone/>
            </a:pPr>
            <a:r>
              <a:rPr lang="en-US" sz="3600" dirty="0"/>
              <a:t>	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 G</a:t>
            </a:r>
            <a:endParaRPr lang="en-US" sz="36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/>
              <a:t>ASA?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3600" dirty="0">
                <a:solidFill>
                  <a:srgbClr val="FF0000"/>
                </a:solidFill>
              </a:rPr>
              <a:t>N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 U</a:t>
            </a:r>
            <a:endParaRPr lang="en-US" sz="36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/>
              <a:t>SAS?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</a:rPr>
              <a:t>	CO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 MG</a:t>
            </a:r>
            <a:endParaRPr lang="en-US" sz="3600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6553200" cy="1143000"/>
          </a:xfrm>
        </p:spPr>
        <p:txBody>
          <a:bodyPr/>
          <a:lstStyle/>
          <a:p>
            <a:pPr eaLnBrk="1" hangingPunct="1"/>
            <a:r>
              <a:rPr lang="en-US" dirty="0"/>
              <a:t>What is needed to use..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5943600" y="2590800"/>
            <a:ext cx="1143000" cy="914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 flipV="1">
            <a:off x="3810000" y="2514600"/>
            <a:ext cx="1143000" cy="914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 flipH="1" flipV="1">
            <a:off x="3962400" y="2514600"/>
            <a:ext cx="152400" cy="2667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6781800" y="3276600"/>
            <a:ext cx="152400" cy="266700"/>
          </a:xfrm>
          <a:custGeom>
            <a:avLst/>
            <a:gdLst>
              <a:gd name="T0" fmla="*/ 118 w 118"/>
              <a:gd name="T1" fmla="*/ 0 h 216"/>
              <a:gd name="T2" fmla="*/ 32 w 118"/>
              <a:gd name="T3" fmla="*/ 79 h 216"/>
              <a:gd name="T4" fmla="*/ 0 w 118"/>
              <a:gd name="T5" fmla="*/ 157 h 216"/>
              <a:gd name="T6" fmla="*/ 6 w 118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118"/>
              <a:gd name="T13" fmla="*/ 0 h 216"/>
              <a:gd name="T14" fmla="*/ 118 w 1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" h="216">
                <a:moveTo>
                  <a:pt x="118" y="0"/>
                </a:moveTo>
                <a:cubicBezTo>
                  <a:pt x="86" y="20"/>
                  <a:pt x="52" y="46"/>
                  <a:pt x="32" y="79"/>
                </a:cubicBezTo>
                <a:cubicBezTo>
                  <a:pt x="23" y="106"/>
                  <a:pt x="8" y="129"/>
                  <a:pt x="0" y="157"/>
                </a:cubicBezTo>
                <a:cubicBezTo>
                  <a:pt x="2" y="176"/>
                  <a:pt x="6" y="216"/>
                  <a:pt x="6" y="2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343400" y="23622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6553200" y="3352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2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6516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64516" y="34245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8116" y="21336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60116" y="357693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2600" y="3576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295400" y="434340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438400" y="426720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98042"/>
            <a:ext cx="3886200" cy="30874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 3"/>
              </a:rPr>
              <a:t>AB </a:t>
            </a:r>
            <a:r>
              <a:rPr lang="en-US" dirty="0">
                <a:latin typeface="Arial" pitchFamily="34" charset="0"/>
                <a:cs typeface="Arial" pitchFamily="34" charset="0"/>
                <a:sym typeface="Wingdings 3"/>
              </a:rPr>
              <a:t>||</a:t>
            </a:r>
            <a:r>
              <a:rPr lang="en-US" dirty="0">
                <a:sym typeface="Symbol"/>
              </a:rPr>
              <a:t> CD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ABC  DCB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A  D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CB</a:t>
            </a:r>
            <a:r>
              <a:rPr lang="en-US" dirty="0">
                <a:sym typeface="Wingdings 3"/>
              </a:rPr>
              <a:t> </a:t>
            </a:r>
            <a:r>
              <a:rPr lang="en-US" dirty="0">
                <a:sym typeface="Symbol"/>
              </a:rPr>
              <a:t> CB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 3"/>
              </a:rPr>
              <a:t>ABC</a:t>
            </a:r>
            <a:r>
              <a:rPr lang="en-US" dirty="0"/>
              <a:t> </a:t>
            </a:r>
            <a:r>
              <a:rPr lang="en-US" dirty="0">
                <a:sym typeface="Wingdings 3"/>
              </a:rPr>
              <a:t> </a:t>
            </a:r>
            <a:r>
              <a:rPr lang="en-US" dirty="0">
                <a:sym typeface="Symbol"/>
              </a:rPr>
              <a:t> </a:t>
            </a:r>
            <a:r>
              <a:rPr lang="en-US" dirty="0">
                <a:sym typeface="Wingdings 3"/>
              </a:rPr>
              <a:t>DCB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09600" y="990600"/>
            <a:ext cx="4419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tabLst>
                <a:tab pos="1023938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Given:	</a:t>
            </a:r>
            <a:r>
              <a:rPr lang="en-US" kern="0" dirty="0">
                <a:latin typeface="+mn-lt"/>
                <a:ea typeface="+mn-ea"/>
                <a:sym typeface="Wingdings 3"/>
              </a:rPr>
              <a:t>AB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 </a:t>
            </a:r>
            <a:r>
              <a:rPr lang="en-US" kern="0" dirty="0">
                <a:latin typeface="Arial" pitchFamily="34" charset="0"/>
                <a:ea typeface="+mn-ea"/>
                <a:cs typeface="Arial" pitchFamily="34" charset="0"/>
                <a:sym typeface="Symbol"/>
              </a:rPr>
              <a:t>||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kern="0" dirty="0">
                <a:latin typeface="+mn-lt"/>
                <a:ea typeface="+mn-ea"/>
                <a:sym typeface="Symbol"/>
              </a:rPr>
              <a:t>CD, </a:t>
            </a:r>
            <a:r>
              <a:rPr lang="en-US" kern="0" dirty="0">
                <a:sym typeface="Symbol"/>
              </a:rPr>
              <a:t></a:t>
            </a:r>
            <a:r>
              <a:rPr lang="en-US" kern="0" dirty="0">
                <a:latin typeface="+mn-lt"/>
                <a:ea typeface="+mn-ea"/>
                <a:sym typeface="Symbol"/>
              </a:rPr>
              <a:t>A</a:t>
            </a:r>
            <a:r>
              <a:rPr lang="en-US" kern="0" dirty="0">
                <a:sym typeface="Wingdings 3"/>
              </a:rPr>
              <a:t> </a:t>
            </a:r>
            <a:r>
              <a:rPr lang="en-US" kern="0" dirty="0">
                <a:sym typeface="Symbol"/>
              </a:rPr>
              <a:t> </a:t>
            </a:r>
            <a:r>
              <a:rPr lang="en-US" kern="0" dirty="0">
                <a:latin typeface="+mn-lt"/>
                <a:sym typeface="Symbol"/>
              </a:rPr>
              <a:t>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 3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Prove:  </a:t>
            </a:r>
            <a:r>
              <a:rPr lang="en-US" kern="0" dirty="0">
                <a:latin typeface="+mn-lt"/>
                <a:ea typeface="+mn-ea"/>
                <a:sym typeface="Wingdings 3"/>
              </a:rPr>
              <a:t>ABC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>
                <a:sym typeface="Wingdings 3"/>
              </a:rPr>
              <a:t> </a:t>
            </a:r>
            <a:r>
              <a:rPr lang="en-US" kern="0" dirty="0">
                <a:sym typeface="Symbol"/>
              </a:rPr>
              <a:t>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DCB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343400" y="2698042"/>
            <a:ext cx="4495800" cy="31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Given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kern="0" dirty="0">
                <a:latin typeface="+mn-lt"/>
                <a:ea typeface="+mn-ea"/>
                <a:sym typeface="Wingdings 3"/>
              </a:rPr>
              <a:t>Alt Interior </a:t>
            </a:r>
            <a:r>
              <a:rPr lang="en-US" sz="3200" kern="0" dirty="0">
                <a:sym typeface="Symbol"/>
              </a:rPr>
              <a:t></a:t>
            </a:r>
            <a:r>
              <a:rPr lang="en-US" sz="3200" kern="0" dirty="0">
                <a:latin typeface="+mn-lt"/>
                <a:ea typeface="+mn-ea"/>
                <a:sym typeface="Wingdings 3"/>
              </a:rPr>
              <a:t> </a:t>
            </a:r>
            <a:r>
              <a:rPr lang="en-US" sz="3200" kern="0" dirty="0" err="1">
                <a:latin typeface="+mn-lt"/>
                <a:ea typeface="+mn-ea"/>
                <a:sym typeface="Wingdings 3"/>
              </a:rPr>
              <a:t>Thm</a:t>
            </a:r>
            <a:r>
              <a:rPr lang="en-US" sz="3200" kern="0" dirty="0">
                <a:latin typeface="+mn-lt"/>
                <a:ea typeface="+mn-ea"/>
                <a:sym typeface="Wingdings 3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kern="0" dirty="0">
                <a:latin typeface="+mn-lt"/>
                <a:ea typeface="+mn-ea"/>
                <a:sym typeface="Symbol"/>
              </a:rPr>
              <a:t>Given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Reflexive Property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kern="0" dirty="0">
                <a:latin typeface="+mn-lt"/>
                <a:ea typeface="+mn-ea"/>
                <a:sym typeface="Wingdings 3"/>
              </a:rPr>
              <a:t>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/>
              </a:rPr>
              <a:t>AS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09600" y="2621843"/>
            <a:ext cx="815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2590800" y="3956712"/>
            <a:ext cx="3352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3400" y="2133600"/>
            <a:ext cx="22573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Statements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3400" y="2133600"/>
            <a:ext cx="1802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Reasons</a:t>
            </a:r>
          </a:p>
        </p:txBody>
      </p:sp>
      <p:sp>
        <p:nvSpPr>
          <p:cNvPr id="31" name="Parallelogram 30"/>
          <p:cNvSpPr/>
          <p:nvPr/>
        </p:nvSpPr>
        <p:spPr bwMode="auto">
          <a:xfrm>
            <a:off x="5791200" y="918865"/>
            <a:ext cx="2743200" cy="838200"/>
          </a:xfrm>
          <a:prstGeom prst="parallelogram">
            <a:avLst>
              <a:gd name="adj" fmla="val 78731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29686" y="533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67686" y="160466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29886" y="175706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15686" y="533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5791200" y="918865"/>
            <a:ext cx="274320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ight Triangle 42"/>
          <p:cNvSpPr/>
          <p:nvPr/>
        </p:nvSpPr>
        <p:spPr bwMode="auto">
          <a:xfrm rot="2580000">
            <a:off x="7225796" y="842665"/>
            <a:ext cx="152400" cy="1524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44" name="Right Triangle 43"/>
          <p:cNvSpPr/>
          <p:nvPr/>
        </p:nvSpPr>
        <p:spPr bwMode="auto">
          <a:xfrm rot="2580000">
            <a:off x="7118098" y="1690311"/>
            <a:ext cx="152400" cy="1524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45" name="Arc 44"/>
          <p:cNvSpPr/>
          <p:nvPr/>
        </p:nvSpPr>
        <p:spPr bwMode="auto">
          <a:xfrm rot="10800000">
            <a:off x="7772400" y="725521"/>
            <a:ext cx="304800" cy="38100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46" name="Arc 45"/>
          <p:cNvSpPr/>
          <p:nvPr/>
        </p:nvSpPr>
        <p:spPr bwMode="auto">
          <a:xfrm>
            <a:off x="6310952" y="1569409"/>
            <a:ext cx="304800" cy="38100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138534" y="647731"/>
            <a:ext cx="533400" cy="542268"/>
            <a:chOff x="6138534" y="795666"/>
            <a:chExt cx="533400" cy="542268"/>
          </a:xfrm>
        </p:grpSpPr>
        <p:sp>
          <p:nvSpPr>
            <p:cNvPr id="47" name="Arc 46"/>
            <p:cNvSpPr/>
            <p:nvPr/>
          </p:nvSpPr>
          <p:spPr bwMode="auto">
            <a:xfrm rot="6120000">
              <a:off x="6138534" y="795666"/>
              <a:ext cx="457200" cy="457200"/>
            </a:xfrm>
            <a:prstGeom prst="arc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  <p:sp>
          <p:nvSpPr>
            <p:cNvPr id="48" name="Arc 47"/>
            <p:cNvSpPr/>
            <p:nvPr/>
          </p:nvSpPr>
          <p:spPr bwMode="auto">
            <a:xfrm rot="6120000">
              <a:off x="6214734" y="880734"/>
              <a:ext cx="457200" cy="457200"/>
            </a:xfrm>
            <a:prstGeom prst="arc">
              <a:avLst>
                <a:gd name="adj1" fmla="val 15211417"/>
                <a:gd name="adj2" fmla="val 1246797"/>
              </a:avLst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rot="11134352">
            <a:off x="7622825" y="1517204"/>
            <a:ext cx="533400" cy="542268"/>
            <a:chOff x="6138534" y="795666"/>
            <a:chExt cx="533400" cy="542268"/>
          </a:xfrm>
        </p:grpSpPr>
        <p:sp>
          <p:nvSpPr>
            <p:cNvPr id="51" name="Arc 50"/>
            <p:cNvSpPr/>
            <p:nvPr/>
          </p:nvSpPr>
          <p:spPr bwMode="auto">
            <a:xfrm rot="6120000">
              <a:off x="6138534" y="795666"/>
              <a:ext cx="457200" cy="457200"/>
            </a:xfrm>
            <a:prstGeom prst="arc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  <p:sp>
          <p:nvSpPr>
            <p:cNvPr id="52" name="Arc 51"/>
            <p:cNvSpPr/>
            <p:nvPr/>
          </p:nvSpPr>
          <p:spPr bwMode="auto">
            <a:xfrm rot="6120000">
              <a:off x="6214734" y="880734"/>
              <a:ext cx="457200" cy="457200"/>
            </a:xfrm>
            <a:prstGeom prst="arc">
              <a:avLst>
                <a:gd name="adj1" fmla="val 15211417"/>
                <a:gd name="adj2" fmla="val 1246797"/>
              </a:avLst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80" charset="-128"/>
              </a:endParaRPr>
            </a:p>
          </p:txBody>
        </p:sp>
      </p:grpSp>
      <p:cxnSp>
        <p:nvCxnSpPr>
          <p:cNvPr id="54" name="Straight Connector 53"/>
          <p:cNvCxnSpPr/>
          <p:nvPr/>
        </p:nvCxnSpPr>
        <p:spPr bwMode="auto">
          <a:xfrm rot="16200000" flipH="1">
            <a:off x="6972300" y="1261765"/>
            <a:ext cx="228600" cy="152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186448" y="2750834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090058" y="2745146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1752600" y="1053152"/>
            <a:ext cx="274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545080" y="1047464"/>
            <a:ext cx="27432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1156648" y="41148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057400" y="4114800"/>
            <a:ext cx="411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uiExpand="1" build="p"/>
      <p:bldP spid="43" grpId="0" animBg="1"/>
      <p:bldP spid="44" grpId="0" animBg="1"/>
      <p:bldP spid="45" grpId="0" animBg="1"/>
      <p:bldP spid="4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1E3738-7766-41CE-B623-324A3045F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238</a:t>
            </a:r>
          </a:p>
          <a:p>
            <a:r>
              <a:rPr lang="en-US" dirty="0"/>
              <a:t>8, 9, 13, 16-18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CE9B91-6538-48F1-8DA1-AA0758226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3058734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144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dirty="0"/>
              <a:t>Using Congruent Triangles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Section 4-4</a:t>
            </a:r>
          </a:p>
        </p:txBody>
      </p:sp>
    </p:spTree>
    <p:extLst>
      <p:ext uri="{BB962C8B-B14F-4D97-AF65-F5344CB8AC3E}">
        <p14:creationId xmlns:p14="http://schemas.microsoft.com/office/powerpoint/2010/main" val="23895907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Those “parts” are congruent</a:t>
            </a:r>
          </a:p>
          <a:p>
            <a:pPr eaLnBrk="1" hangingPunct="1"/>
            <a:r>
              <a:rPr lang="en-US" dirty="0"/>
              <a:t>Cannot use </a:t>
            </a:r>
            <a:r>
              <a:rPr lang="en-US" b="1" u="sng" dirty="0"/>
              <a:t>until</a:t>
            </a:r>
            <a:r>
              <a:rPr lang="en-US" dirty="0"/>
              <a:t> a statement about congruent triangles has been made</a:t>
            </a:r>
          </a:p>
          <a:p>
            <a:pPr eaLnBrk="1" hangingPunct="1"/>
            <a:r>
              <a:rPr lang="en-US" dirty="0"/>
              <a:t>Used when showing another set of parts are congruent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>
                <a:solidFill>
                  <a:schemeClr val="accent1"/>
                </a:solidFill>
              </a:rPr>
              <a:t>C</a:t>
            </a:r>
            <a:r>
              <a:rPr lang="en-US" sz="4000" dirty="0"/>
              <a:t>orresponding </a:t>
            </a:r>
            <a:r>
              <a:rPr lang="en-US" sz="4000" dirty="0">
                <a:solidFill>
                  <a:schemeClr val="accent1"/>
                </a:solidFill>
              </a:rPr>
              <a:t>P</a:t>
            </a:r>
            <a:r>
              <a:rPr lang="en-US" sz="4000" dirty="0"/>
              <a:t>arts of </a:t>
            </a:r>
            <a:r>
              <a:rPr lang="en-US" sz="4000" dirty="0">
                <a:solidFill>
                  <a:schemeClr val="accent1"/>
                </a:solidFill>
              </a:rPr>
              <a:t>C</a:t>
            </a:r>
            <a:r>
              <a:rPr lang="en-US" sz="4000" dirty="0"/>
              <a:t>ongruent </a:t>
            </a:r>
            <a:r>
              <a:rPr lang="en-US" sz="4000" dirty="0">
                <a:solidFill>
                  <a:schemeClr val="accent1"/>
                </a:solidFill>
              </a:rPr>
              <a:t>F</a:t>
            </a:r>
            <a:r>
              <a:rPr lang="en-US" sz="4000" dirty="0"/>
              <a:t>igures</a:t>
            </a:r>
          </a:p>
        </p:txBody>
      </p:sp>
    </p:spTree>
    <p:extLst>
      <p:ext uri="{BB962C8B-B14F-4D97-AF65-F5344CB8AC3E}">
        <p14:creationId xmlns:p14="http://schemas.microsoft.com/office/powerpoint/2010/main" val="355089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7162800" y="3810000"/>
            <a:ext cx="22860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5943600" cy="46482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dirty="0"/>
              <a:t>Why is </a:t>
            </a:r>
            <a:r>
              <a:rPr lang="en-US" dirty="0">
                <a:sym typeface="Wingdings 3" pitchFamily="18" charset="2"/>
              </a:rPr>
              <a:t>JMU</a:t>
            </a:r>
            <a:r>
              <a:rPr lang="en-US" dirty="0"/>
              <a:t> 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 </a:t>
            </a:r>
            <a:r>
              <a:rPr lang="en-US" dirty="0">
                <a:sym typeface="Wingdings 3" pitchFamily="18" charset="2"/>
              </a:rPr>
              <a:t>JMP?</a:t>
            </a:r>
          </a:p>
          <a:p>
            <a:pPr lvl="1">
              <a:buNone/>
            </a:pPr>
            <a:r>
              <a:rPr lang="en-US" sz="3200" dirty="0">
                <a:solidFill>
                  <a:srgbClr val="FF0000"/>
                </a:solidFill>
              </a:rPr>
              <a:t>AAS</a:t>
            </a:r>
          </a:p>
          <a:p>
            <a:pPr>
              <a:buNone/>
            </a:pPr>
            <a:r>
              <a:rPr lang="en-US" dirty="0"/>
              <a:t>Name the additional </a:t>
            </a:r>
            <a:r>
              <a:rPr lang="en-US" dirty="0" err="1"/>
              <a:t>corres-ponding</a:t>
            </a:r>
            <a:r>
              <a:rPr lang="en-US" dirty="0"/>
              <a:t> parts that are </a:t>
            </a:r>
            <a:r>
              <a:rPr lang="en-US" dirty="0">
                <a:sym typeface="Symbol"/>
              </a:rPr>
              <a:t></a:t>
            </a:r>
            <a:r>
              <a:rPr lang="en-US" dirty="0"/>
              <a:t>.</a:t>
            </a:r>
          </a:p>
          <a:p>
            <a:pPr lvl="1">
              <a:buNone/>
            </a:pPr>
            <a:r>
              <a:rPr lang="en-US" sz="3200" dirty="0">
                <a:solidFill>
                  <a:srgbClr val="002060"/>
                </a:solidFill>
              </a:rPr>
              <a:t>JU </a:t>
            </a:r>
            <a:r>
              <a:rPr lang="en-US" sz="3200" dirty="0">
                <a:solidFill>
                  <a:srgbClr val="002060"/>
                </a:solidFill>
                <a:sym typeface="Symbol"/>
              </a:rPr>
              <a:t> JP</a:t>
            </a:r>
          </a:p>
          <a:p>
            <a:pPr lvl="1">
              <a:buNone/>
            </a:pPr>
            <a:r>
              <a:rPr lang="en-US" sz="3200" dirty="0">
                <a:solidFill>
                  <a:srgbClr val="002060"/>
                </a:solidFill>
                <a:sym typeface="Symbol"/>
              </a:rPr>
              <a:t>MU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  <a:sym typeface="Symbol"/>
              </a:rPr>
              <a:t> MP</a:t>
            </a:r>
          </a:p>
          <a:p>
            <a:pPr lvl="1">
              <a:buNone/>
            </a:pPr>
            <a:r>
              <a:rPr lang="en-US" sz="3200" dirty="0">
                <a:solidFill>
                  <a:srgbClr val="002060"/>
                </a:solidFill>
                <a:sym typeface="Symbol"/>
              </a:rPr>
              <a:t>UJM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  <a:sym typeface="Symbol"/>
              </a:rPr>
              <a:t> PJM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6019800" y="1371600"/>
            <a:ext cx="2286000" cy="266700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 bwMode="auto">
          <a:xfrm rot="16200000" flipH="1">
            <a:off x="5829300" y="2705100"/>
            <a:ext cx="2667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31"/>
          <p:cNvSpPr txBox="1">
            <a:spLocks noChangeArrowheads="1"/>
          </p:cNvSpPr>
          <p:nvPr/>
        </p:nvSpPr>
        <p:spPr bwMode="auto">
          <a:xfrm>
            <a:off x="7000875" y="9144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8" name="TextBox 31"/>
          <p:cNvSpPr txBox="1">
            <a:spLocks noChangeArrowheads="1"/>
          </p:cNvSpPr>
          <p:nvPr/>
        </p:nvSpPr>
        <p:spPr bwMode="auto">
          <a:xfrm>
            <a:off x="6934200" y="411003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9" name="TextBox 31"/>
          <p:cNvSpPr txBox="1">
            <a:spLocks noChangeArrowheads="1"/>
          </p:cNvSpPr>
          <p:nvPr/>
        </p:nvSpPr>
        <p:spPr bwMode="auto">
          <a:xfrm>
            <a:off x="8372475" y="3886200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0" name="TextBox 31"/>
          <p:cNvSpPr txBox="1">
            <a:spLocks noChangeArrowheads="1"/>
          </p:cNvSpPr>
          <p:nvPr/>
        </p:nvSpPr>
        <p:spPr bwMode="auto">
          <a:xfrm>
            <a:off x="5638800" y="388620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12" name="Arc 11"/>
          <p:cNvSpPr/>
          <p:nvPr/>
        </p:nvSpPr>
        <p:spPr bwMode="auto">
          <a:xfrm>
            <a:off x="5929532" y="3804140"/>
            <a:ext cx="457200" cy="45720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3" name="Arc 12"/>
          <p:cNvSpPr/>
          <p:nvPr/>
        </p:nvSpPr>
        <p:spPr bwMode="auto">
          <a:xfrm flipH="1">
            <a:off x="7981072" y="3810000"/>
            <a:ext cx="457200" cy="45720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89861" y="3352800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333500" y="3392742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09600" y="388620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591992" y="388620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7956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08313"/>
            <a:ext cx="4038600" cy="3087687"/>
          </a:xfrm>
        </p:spPr>
        <p:txBody>
          <a:bodyPr/>
          <a:lstStyle/>
          <a:p>
            <a:pPr marL="514350" indent="-514350" eaLnBrk="1" hangingPunct="1">
              <a:buFont typeface="Trebuchet MS" pitchFamily="84" charset="0"/>
              <a:buAutoNum type="arabicPeriod"/>
            </a:pPr>
            <a:r>
              <a:rPr lang="en-US" sz="2400" dirty="0">
                <a:sym typeface="Wingdings 3" pitchFamily="18" charset="2"/>
              </a:rPr>
              <a:t>E is the midpoint of CB</a:t>
            </a:r>
          </a:p>
          <a:p>
            <a:pPr marL="514350" indent="-514350" eaLnBrk="1" hangingPunct="1">
              <a:buFont typeface="Trebuchet MS" pitchFamily="84" charset="0"/>
              <a:buAutoNum type="arabicPeriod"/>
            </a:pPr>
            <a:r>
              <a:rPr lang="en-US" sz="2400" dirty="0">
                <a:sym typeface="Wingdings 3" pitchFamily="18" charset="2"/>
              </a:rPr>
              <a:t>CE </a:t>
            </a:r>
            <a:r>
              <a:rPr lang="en-US" sz="2400" dirty="0">
                <a:sym typeface="Symbol" pitchFamily="18" charset="2"/>
              </a:rPr>
              <a:t> EB</a:t>
            </a:r>
          </a:p>
          <a:p>
            <a:pPr marL="514350" indent="-514350" eaLnBrk="1" hangingPunct="1">
              <a:buFont typeface="Trebuchet MS" pitchFamily="84" charset="0"/>
              <a:buAutoNum type="arabicPeriod"/>
            </a:pPr>
            <a:r>
              <a:rPr lang="en-US" sz="2400" dirty="0">
                <a:sym typeface="Symbol"/>
              </a:rPr>
              <a:t></a:t>
            </a:r>
            <a:r>
              <a:rPr lang="en-US" sz="2400" dirty="0">
                <a:sym typeface="Symbol" pitchFamily="18" charset="2"/>
              </a:rPr>
              <a:t>C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 </a:t>
            </a:r>
            <a:r>
              <a:rPr lang="en-US" sz="2400" dirty="0">
                <a:sym typeface="Symbol"/>
              </a:rPr>
              <a:t></a:t>
            </a:r>
            <a:r>
              <a:rPr lang="en-US" sz="2400" dirty="0">
                <a:sym typeface="Symbol" pitchFamily="18" charset="2"/>
              </a:rPr>
              <a:t>B</a:t>
            </a:r>
          </a:p>
          <a:p>
            <a:pPr marL="514350" indent="-514350" eaLnBrk="1" hangingPunct="1">
              <a:buFont typeface="Trebuchet MS" pitchFamily="84" charset="0"/>
              <a:buAutoNum type="arabicPeriod"/>
            </a:pPr>
            <a:r>
              <a:rPr lang="en-US" sz="2400" dirty="0">
                <a:sym typeface="Symbol"/>
              </a:rPr>
              <a:t></a:t>
            </a:r>
            <a:r>
              <a:rPr lang="en-US" sz="2400" dirty="0">
                <a:sym typeface="Symbol" pitchFamily="18" charset="2"/>
              </a:rPr>
              <a:t>CEA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 </a:t>
            </a:r>
            <a:r>
              <a:rPr lang="en-US" sz="2400" dirty="0">
                <a:sym typeface="Symbol"/>
              </a:rPr>
              <a:t></a:t>
            </a:r>
            <a:r>
              <a:rPr lang="en-US" sz="2400" dirty="0">
                <a:sym typeface="Symbol" pitchFamily="18" charset="2"/>
              </a:rPr>
              <a:t>BED</a:t>
            </a:r>
          </a:p>
          <a:p>
            <a:pPr marL="514350" indent="-514350" eaLnBrk="1" hangingPunct="1">
              <a:buFont typeface="Trebuchet MS" pitchFamily="84" charset="0"/>
              <a:buAutoNum type="arabicPeriod"/>
            </a:pPr>
            <a:r>
              <a:rPr lang="en-US" sz="2400" dirty="0">
                <a:sym typeface="Wingdings 3" pitchFamily="18" charset="2"/>
              </a:rPr>
              <a:t>CEA</a:t>
            </a:r>
            <a:r>
              <a:rPr lang="en-US" sz="2400" dirty="0"/>
              <a:t> 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 </a:t>
            </a:r>
            <a:r>
              <a:rPr lang="en-US" sz="2400" dirty="0">
                <a:sym typeface="Wingdings 3" pitchFamily="18" charset="2"/>
              </a:rPr>
              <a:t>BED</a:t>
            </a:r>
          </a:p>
          <a:p>
            <a:pPr marL="514350" indent="-514350" eaLnBrk="1" hangingPunct="1">
              <a:buFont typeface="Trebuchet MS" pitchFamily="84" charset="0"/>
              <a:buAutoNum type="arabicPeriod"/>
            </a:pPr>
            <a:r>
              <a:rPr lang="en-US" sz="2400" dirty="0">
                <a:sym typeface="Symbol"/>
              </a:rPr>
              <a:t></a:t>
            </a:r>
            <a:r>
              <a:rPr lang="en-US" sz="2400" dirty="0">
                <a:sym typeface="Symbol" pitchFamily="18" charset="2"/>
              </a:rPr>
              <a:t>A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 </a:t>
            </a:r>
            <a:r>
              <a:rPr lang="en-US" sz="2400" dirty="0">
                <a:sym typeface="Symbol"/>
              </a:rPr>
              <a:t></a:t>
            </a:r>
            <a:r>
              <a:rPr lang="en-US" sz="2400" dirty="0">
                <a:sym typeface="Symbol" pitchFamily="18" charset="2"/>
              </a:rPr>
              <a:t>D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57200" y="990600"/>
            <a:ext cx="4572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023938" algn="l"/>
              </a:tabLst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Given:	E is the midpoint of CB</a:t>
            </a:r>
            <a:endParaRPr lang="en-US" kern="0" dirty="0">
              <a:latin typeface="+mn-lt"/>
              <a:ea typeface="+mn-ea"/>
              <a:sym typeface="Symbol"/>
            </a:endParaRPr>
          </a:p>
          <a:p>
            <a:pPr marL="342900" indent="-342900">
              <a:spcBef>
                <a:spcPct val="20000"/>
              </a:spcBef>
              <a:tabLst>
                <a:tab pos="1023938" algn="l"/>
              </a:tabLst>
              <a:defRPr/>
            </a:pPr>
            <a:r>
              <a:rPr lang="en-US" kern="0" dirty="0">
                <a:latin typeface="+mn-lt"/>
                <a:ea typeface="+mn-ea"/>
                <a:sym typeface="Symbol"/>
              </a:rPr>
              <a:t>		C</a:t>
            </a:r>
            <a:r>
              <a:rPr lang="en-US" kern="0" dirty="0">
                <a:sym typeface="Wingdings 3"/>
              </a:rPr>
              <a:t> </a:t>
            </a:r>
            <a:r>
              <a:rPr lang="en-US" kern="0" dirty="0">
                <a:sym typeface="Symbol"/>
              </a:rPr>
              <a:t> </a:t>
            </a:r>
            <a:r>
              <a:rPr lang="en-US" kern="0" dirty="0">
                <a:latin typeface="+mn-lt"/>
                <a:sym typeface="Symbol"/>
              </a:rPr>
              <a:t>B</a:t>
            </a:r>
            <a:endParaRPr lang="en-US" kern="0" dirty="0">
              <a:latin typeface="+mn-lt"/>
              <a:ea typeface="+mn-ea"/>
              <a:sym typeface="Wingdings 3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Prove:  </a:t>
            </a:r>
            <a:r>
              <a:rPr lang="en-US" kern="0" dirty="0">
                <a:sym typeface="Symbol"/>
              </a:rPr>
              <a:t></a:t>
            </a:r>
            <a:r>
              <a:rPr lang="en-US" kern="0" dirty="0">
                <a:latin typeface="+mn-lt"/>
                <a:sym typeface="Symbol"/>
              </a:rPr>
              <a:t>A</a:t>
            </a:r>
            <a:r>
              <a:rPr lang="en-US" kern="0" dirty="0">
                <a:sym typeface="Symbol"/>
              </a:rPr>
              <a:t>  </a:t>
            </a:r>
            <a:r>
              <a:rPr lang="en-US" kern="0" dirty="0">
                <a:latin typeface="+mn-lt"/>
                <a:sym typeface="Symbol"/>
              </a:rPr>
              <a:t>D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  <a:ea typeface="+mn-ea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343400" y="3008313"/>
            <a:ext cx="449580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Given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Def of a midpoint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Given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Vertical Angle </a:t>
            </a:r>
            <a:r>
              <a:rPr lang="en-US" kern="0" dirty="0" err="1">
                <a:latin typeface="+mn-lt"/>
                <a:ea typeface="+mn-ea"/>
                <a:sym typeface="Wingdings 3"/>
              </a:rPr>
              <a:t>Thm</a:t>
            </a:r>
            <a:endParaRPr lang="en-US" kern="0" dirty="0">
              <a:latin typeface="+mn-lt"/>
              <a:ea typeface="+mn-ea"/>
              <a:sym typeface="Wingdings 3"/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ASA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ea typeface="+mn-ea"/>
                <a:sym typeface="Wingdings 3"/>
              </a:rPr>
              <a:t>Corresponding Parts of </a:t>
            </a:r>
            <a:r>
              <a:rPr lang="en-US" dirty="0">
                <a:sym typeface="Symbol" pitchFamily="18" charset="2"/>
              </a:rPr>
              <a:t>  </a:t>
            </a:r>
            <a:r>
              <a:rPr lang="en-US" kern="0" dirty="0">
                <a:latin typeface="+mn-lt"/>
                <a:ea typeface="+mn-ea"/>
                <a:sym typeface="Wingdings 3"/>
              </a:rPr>
              <a:t>Triangles are </a:t>
            </a:r>
            <a:r>
              <a:rPr lang="en-US" dirty="0">
                <a:sym typeface="Symbol" pitchFamily="18" charset="2"/>
              </a:rPr>
              <a:t></a:t>
            </a:r>
            <a:endParaRPr lang="en-US" kern="0" dirty="0">
              <a:latin typeface="+mn-lt"/>
              <a:ea typeface="+mn-ea"/>
              <a:sym typeface="Wingdings 3"/>
            </a:endParaRPr>
          </a:p>
        </p:txBody>
      </p:sp>
      <p:cxnSp>
        <p:nvCxnSpPr>
          <p:cNvPr id="5125" name="Straight Connector 21"/>
          <p:cNvCxnSpPr>
            <a:cxnSpLocks noChangeShapeType="1"/>
          </p:cNvCxnSpPr>
          <p:nvPr/>
        </p:nvCxnSpPr>
        <p:spPr bwMode="auto">
          <a:xfrm>
            <a:off x="609600" y="2932113"/>
            <a:ext cx="81534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6" name="Straight Connector 23"/>
          <p:cNvCxnSpPr>
            <a:cxnSpLocks noChangeShapeType="1"/>
          </p:cNvCxnSpPr>
          <p:nvPr/>
        </p:nvCxnSpPr>
        <p:spPr bwMode="auto">
          <a:xfrm rot="5400000">
            <a:off x="2590800" y="4267200"/>
            <a:ext cx="33528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TextBox 24"/>
          <p:cNvSpPr txBox="1"/>
          <p:nvPr/>
        </p:nvSpPr>
        <p:spPr>
          <a:xfrm>
            <a:off x="533400" y="2444750"/>
            <a:ext cx="22574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Statements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3400" y="2444750"/>
            <a:ext cx="18018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Reasons</a:t>
            </a:r>
          </a:p>
        </p:txBody>
      </p:sp>
      <p:sp>
        <p:nvSpPr>
          <p:cNvPr id="5129" name="TextBox 31"/>
          <p:cNvSpPr txBox="1">
            <a:spLocks noChangeArrowheads="1"/>
          </p:cNvSpPr>
          <p:nvPr/>
        </p:nvSpPr>
        <p:spPr bwMode="auto">
          <a:xfrm>
            <a:off x="6391275" y="75723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30" name="TextBox 32"/>
          <p:cNvSpPr txBox="1">
            <a:spLocks noChangeArrowheads="1"/>
          </p:cNvSpPr>
          <p:nvPr/>
        </p:nvSpPr>
        <p:spPr bwMode="auto">
          <a:xfrm>
            <a:off x="4724400" y="1447800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131" name="TextBox 33"/>
          <p:cNvSpPr txBox="1">
            <a:spLocks noChangeArrowheads="1"/>
          </p:cNvSpPr>
          <p:nvPr/>
        </p:nvSpPr>
        <p:spPr bwMode="auto">
          <a:xfrm>
            <a:off x="7315200" y="2281238"/>
            <a:ext cx="423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132" name="TextBox 34"/>
          <p:cNvSpPr txBox="1">
            <a:spLocks noChangeArrowheads="1"/>
          </p:cNvSpPr>
          <p:nvPr/>
        </p:nvSpPr>
        <p:spPr bwMode="auto">
          <a:xfrm>
            <a:off x="8677275" y="129063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5" name="Arc 44"/>
          <p:cNvSpPr/>
          <p:nvPr/>
        </p:nvSpPr>
        <p:spPr bwMode="auto">
          <a:xfrm rot="10800000">
            <a:off x="8291732" y="1566203"/>
            <a:ext cx="304800" cy="38100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-80" charset="-128"/>
            </a:endParaRPr>
          </a:p>
        </p:txBody>
      </p:sp>
      <p:sp>
        <p:nvSpPr>
          <p:cNvPr id="46" name="Arc 45"/>
          <p:cNvSpPr/>
          <p:nvPr/>
        </p:nvSpPr>
        <p:spPr bwMode="auto">
          <a:xfrm>
            <a:off x="5486400" y="1557996"/>
            <a:ext cx="304800" cy="38100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-80" charset="-128"/>
            </a:endParaRPr>
          </a:p>
        </p:txBody>
      </p: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 rot="5400000">
            <a:off x="6019800" y="1752600"/>
            <a:ext cx="304800" cy="0"/>
          </a:xfrm>
          <a:prstGeom prst="line">
            <a:avLst/>
          </a:prstGeom>
          <a:noFill/>
          <a:ln w="28575" algn="ctr">
            <a:solidFill>
              <a:srgbClr val="7030A0"/>
            </a:solidFill>
            <a:round/>
            <a:headEnd/>
            <a:tailEnd/>
          </a:ln>
        </p:spPr>
      </p:cxnSp>
      <p:sp>
        <p:nvSpPr>
          <p:cNvPr id="5136" name="Isosceles Triangle 26"/>
          <p:cNvSpPr>
            <a:spLocks noChangeArrowheads="1"/>
          </p:cNvSpPr>
          <p:nvPr/>
        </p:nvSpPr>
        <p:spPr bwMode="auto">
          <a:xfrm>
            <a:off x="5105400" y="1219200"/>
            <a:ext cx="1905000" cy="533400"/>
          </a:xfrm>
          <a:prstGeom prst="triangle">
            <a:avLst>
              <a:gd name="adj" fmla="val 72565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Isosceles Triangle 27"/>
          <p:cNvSpPr>
            <a:spLocks noChangeArrowheads="1"/>
          </p:cNvSpPr>
          <p:nvPr/>
        </p:nvSpPr>
        <p:spPr bwMode="auto">
          <a:xfrm rot="10800000">
            <a:off x="7010400" y="1752600"/>
            <a:ext cx="1905000" cy="533400"/>
          </a:xfrm>
          <a:prstGeom prst="triangle">
            <a:avLst>
              <a:gd name="adj" fmla="val 72565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TextBox 28"/>
          <p:cNvSpPr txBox="1">
            <a:spLocks noChangeArrowheads="1"/>
          </p:cNvSpPr>
          <p:nvPr/>
        </p:nvSpPr>
        <p:spPr bwMode="auto">
          <a:xfrm>
            <a:off x="6924675" y="129063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rot="5400000">
            <a:off x="7696200" y="1752600"/>
            <a:ext cx="304800" cy="0"/>
          </a:xfrm>
          <a:prstGeom prst="line">
            <a:avLst/>
          </a:prstGeom>
          <a:noFill/>
          <a:ln w="28575" algn="ctr">
            <a:solidFill>
              <a:srgbClr val="7030A0"/>
            </a:solidFill>
            <a:round/>
            <a:headEnd/>
            <a:tailEnd/>
          </a:ln>
        </p:spPr>
      </p:cxnSp>
      <p:grpSp>
        <p:nvGrpSpPr>
          <p:cNvPr id="27" name="Group 26"/>
          <p:cNvGrpSpPr/>
          <p:nvPr/>
        </p:nvGrpSpPr>
        <p:grpSpPr>
          <a:xfrm>
            <a:off x="6948268" y="1509932"/>
            <a:ext cx="505264" cy="533400"/>
            <a:chOff x="6948268" y="1509932"/>
            <a:chExt cx="505264" cy="533400"/>
          </a:xfrm>
        </p:grpSpPr>
        <p:sp>
          <p:nvSpPr>
            <p:cNvPr id="23" name="Arc 22"/>
            <p:cNvSpPr/>
            <p:nvPr/>
          </p:nvSpPr>
          <p:spPr bwMode="auto">
            <a:xfrm rot="5400000">
              <a:off x="6986368" y="1586132"/>
              <a:ext cx="304800" cy="381000"/>
            </a:xfrm>
            <a:prstGeom prst="arc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-80" charset="-128"/>
              </a:endParaRPr>
            </a:p>
          </p:txBody>
        </p:sp>
        <p:sp>
          <p:nvSpPr>
            <p:cNvPr id="24" name="Arc 23"/>
            <p:cNvSpPr/>
            <p:nvPr/>
          </p:nvSpPr>
          <p:spPr bwMode="auto">
            <a:xfrm rot="5400000">
              <a:off x="6996332" y="1586132"/>
              <a:ext cx="533400" cy="3810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-80" charset="-12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10649621">
            <a:off x="6555847" y="1499139"/>
            <a:ext cx="505264" cy="533400"/>
            <a:chOff x="6948268" y="1509932"/>
            <a:chExt cx="505264" cy="533400"/>
          </a:xfrm>
        </p:grpSpPr>
        <p:sp>
          <p:nvSpPr>
            <p:cNvPr id="29" name="Arc 28"/>
            <p:cNvSpPr/>
            <p:nvPr/>
          </p:nvSpPr>
          <p:spPr bwMode="auto">
            <a:xfrm rot="5400000">
              <a:off x="6986368" y="1586132"/>
              <a:ext cx="304800" cy="381000"/>
            </a:xfrm>
            <a:prstGeom prst="arc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-80" charset="-128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 rot="5400000">
              <a:off x="6996332" y="1586132"/>
              <a:ext cx="533400" cy="3810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-80" charset="-128"/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892080" y="1321762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998344" y="3429000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12601" y="3810000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662112" y="3861284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0998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8077200" cy="3962400"/>
          </a:xfrm>
        </p:spPr>
        <p:txBody>
          <a:bodyPr/>
          <a:lstStyle/>
          <a:p>
            <a:pPr eaLnBrk="1" hangingPunct="1"/>
            <a:r>
              <a:rPr lang="en-US" b="1" dirty="0"/>
              <a:t>Acute</a:t>
            </a:r>
            <a:r>
              <a:rPr lang="en-US" dirty="0"/>
              <a:t> - all angles less than 90°</a:t>
            </a:r>
          </a:p>
          <a:p>
            <a:pPr eaLnBrk="1" hangingPunct="1"/>
            <a:r>
              <a:rPr lang="en-US" b="1" dirty="0"/>
              <a:t>Right</a:t>
            </a:r>
            <a:r>
              <a:rPr lang="en-US" dirty="0"/>
              <a:t> - one angle that is exactly 90°</a:t>
            </a:r>
          </a:p>
          <a:p>
            <a:pPr eaLnBrk="1" hangingPunct="1"/>
            <a:r>
              <a:rPr lang="en-US" b="1" dirty="0"/>
              <a:t>Obtuse</a:t>
            </a:r>
            <a:r>
              <a:rPr lang="en-US" dirty="0"/>
              <a:t> - one angle that is more than 90°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Classify by Angle Measures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2209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400" dirty="0"/>
              <a:t>Isosceles and Equilateral Triangles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Section 4.5</a:t>
            </a:r>
          </a:p>
        </p:txBody>
      </p:sp>
    </p:spTree>
    <p:extLst>
      <p:ext uri="{BB962C8B-B14F-4D97-AF65-F5344CB8AC3E}">
        <p14:creationId xmlns:p14="http://schemas.microsoft.com/office/powerpoint/2010/main" val="3196202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458200" cy="3962400"/>
          </a:xfrm>
        </p:spPr>
        <p:txBody>
          <a:bodyPr/>
          <a:lstStyle/>
          <a:p>
            <a:pPr eaLnBrk="1" hangingPunct="1"/>
            <a:r>
              <a:rPr lang="en-US" b="1" dirty="0"/>
              <a:t>Scalene</a:t>
            </a:r>
            <a:r>
              <a:rPr lang="en-US" dirty="0"/>
              <a:t> - all sides different length</a:t>
            </a:r>
          </a:p>
          <a:p>
            <a:pPr eaLnBrk="1" hangingPunct="1"/>
            <a:r>
              <a:rPr lang="en-US" b="1" dirty="0"/>
              <a:t>Isosceles</a:t>
            </a:r>
            <a:r>
              <a:rPr lang="en-US" dirty="0"/>
              <a:t> - at least 2 sides of equal length</a:t>
            </a:r>
          </a:p>
          <a:p>
            <a:pPr eaLnBrk="1" hangingPunct="1"/>
            <a:r>
              <a:rPr lang="en-US" b="1" dirty="0"/>
              <a:t>Equilateral</a:t>
            </a:r>
            <a:r>
              <a:rPr lang="en-US" dirty="0"/>
              <a:t> - all 3 sides have equal length</a:t>
            </a:r>
          </a:p>
          <a:p>
            <a:pPr lvl="1" eaLnBrk="1" hangingPunct="1"/>
            <a:r>
              <a:rPr lang="en-US" dirty="0"/>
              <a:t> also called </a:t>
            </a:r>
            <a:r>
              <a:rPr lang="en-US" b="1" dirty="0"/>
              <a:t>equiangular</a:t>
            </a:r>
            <a:r>
              <a:rPr lang="en-US" dirty="0"/>
              <a:t> because all angles are equal</a:t>
            </a:r>
          </a:p>
          <a:p>
            <a:pPr eaLnBrk="1" hangingPunct="1"/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Classify by side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76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Scalene	        Isosceles	      Equilateral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Drawings by sides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219200" y="2819400"/>
            <a:ext cx="990600" cy="16764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733800" y="2819400"/>
            <a:ext cx="1219200" cy="1905000"/>
            <a:chOff x="3886200" y="3429000"/>
            <a:chExt cx="1219200" cy="190500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3886200" y="3429000"/>
              <a:ext cx="1219200" cy="1905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4038600" y="4267200"/>
              <a:ext cx="30480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4648200" y="4191000"/>
              <a:ext cx="3048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77000" y="2971800"/>
            <a:ext cx="1295400" cy="1219200"/>
            <a:chOff x="6477000" y="3505200"/>
            <a:chExt cx="1295400" cy="1219200"/>
          </a:xfrm>
        </p:grpSpPr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6477000" y="3505200"/>
              <a:ext cx="1295400" cy="10668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6629400" y="3962400"/>
              <a:ext cx="30480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V="1">
              <a:off x="7315200" y="3886200"/>
              <a:ext cx="3048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 flipV="1">
              <a:off x="7162800" y="4419600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29054" y="5257801"/>
            <a:ext cx="5262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Look for tick marks</a:t>
            </a:r>
          </a:p>
          <a:p>
            <a:pPr algn="ctr"/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42672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FF0000"/>
                </a:solidFill>
              </a:rPr>
              <a:t>Legs</a:t>
            </a:r>
            <a:r>
              <a:rPr lang="en-US" sz="2400" dirty="0"/>
              <a:t> - the 2 equal sides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rgbClr val="7030A0"/>
                </a:solidFill>
              </a:rPr>
              <a:t>Base</a:t>
            </a:r>
            <a:r>
              <a:rPr lang="en-US" sz="2400" dirty="0"/>
              <a:t> - the “other” side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rgbClr val="0070C0"/>
                </a:solidFill>
              </a:rPr>
              <a:t>Base angles</a:t>
            </a:r>
            <a:r>
              <a:rPr lang="en-US" sz="2400" dirty="0"/>
              <a:t> - angles opposite the equal sides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Vertex angle</a:t>
            </a:r>
            <a:r>
              <a:rPr lang="en-US" sz="2400" dirty="0"/>
              <a:t> - the angle between the equal sides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553200" cy="1143000"/>
          </a:xfrm>
        </p:spPr>
        <p:txBody>
          <a:bodyPr/>
          <a:lstStyle/>
          <a:p>
            <a:pPr algn="ctr" eaLnBrk="1" hangingPunct="1"/>
            <a:r>
              <a:rPr lang="en-US" sz="3600" dirty="0"/>
              <a:t>Parts of an isosceles triangle</a:t>
            </a:r>
            <a:endParaRPr lang="en-US" dirty="0"/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5105400" y="1981200"/>
            <a:ext cx="2743200" cy="2971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V="1">
            <a:off x="6934200" y="3339372"/>
            <a:ext cx="500574" cy="2420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5536812" y="3318804"/>
            <a:ext cx="527538" cy="27016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65962" y="296733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9000" y="289113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487680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base</a:t>
            </a:r>
          </a:p>
        </p:txBody>
      </p:sp>
      <p:sp>
        <p:nvSpPr>
          <p:cNvPr id="10" name="Arc 9"/>
          <p:cNvSpPr/>
          <p:nvPr/>
        </p:nvSpPr>
        <p:spPr bwMode="auto">
          <a:xfrm>
            <a:off x="5035060" y="4676336"/>
            <a:ext cx="457200" cy="533400"/>
          </a:xfrm>
          <a:prstGeom prst="arc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Arc 10"/>
          <p:cNvSpPr/>
          <p:nvPr/>
        </p:nvSpPr>
        <p:spPr bwMode="auto">
          <a:xfrm flipH="1">
            <a:off x="7481668" y="4676336"/>
            <a:ext cx="457200" cy="533400"/>
          </a:xfrm>
          <a:prstGeom prst="arc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6957" y="4338935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base angles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252703" y="1991363"/>
            <a:ext cx="457200" cy="595532"/>
            <a:chOff x="6252703" y="1991363"/>
            <a:chExt cx="457200" cy="595532"/>
          </a:xfrm>
        </p:grpSpPr>
        <p:sp>
          <p:nvSpPr>
            <p:cNvPr id="13" name="Arc 12"/>
            <p:cNvSpPr/>
            <p:nvPr/>
          </p:nvSpPr>
          <p:spPr bwMode="auto">
            <a:xfrm rot="8006641">
              <a:off x="6252703" y="1991363"/>
              <a:ext cx="457200" cy="457200"/>
            </a:xfrm>
            <a:prstGeom prst="arc">
              <a:avLst/>
            </a:prstGeom>
            <a:noFill/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4" name="Arc 13"/>
            <p:cNvSpPr/>
            <p:nvPr/>
          </p:nvSpPr>
          <p:spPr bwMode="auto">
            <a:xfrm rot="8006641">
              <a:off x="6252703" y="2129695"/>
              <a:ext cx="457200" cy="457200"/>
            </a:xfrm>
            <a:prstGeom prst="arc">
              <a:avLst>
                <a:gd name="adj1" fmla="val 15058767"/>
                <a:gd name="adj2" fmla="val 1165806"/>
              </a:avLst>
            </a:prstGeom>
            <a:noFill/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943600" y="16002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vertex</a:t>
            </a:r>
          </a:p>
        </p:txBody>
      </p:sp>
    </p:spTree>
    <p:extLst>
      <p:ext uri="{BB962C8B-B14F-4D97-AF65-F5344CB8AC3E}">
        <p14:creationId xmlns:p14="http://schemas.microsoft.com/office/powerpoint/2010/main" val="64785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7" grpId="0"/>
      <p:bldP spid="8" grpId="0"/>
      <p:bldP spid="9" grpId="0"/>
      <p:bldP spid="10" grpId="0" animBg="1"/>
      <p:bldP spid="11" grpId="0" animBg="1"/>
      <p:bldP spid="12" grpId="0"/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4648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dirty="0"/>
              <a:t>Base Angles Theorem</a:t>
            </a:r>
          </a:p>
          <a:p>
            <a:pPr lvl="1" eaLnBrk="1" hangingPunct="1"/>
            <a:r>
              <a:rPr lang="en-US" dirty="0"/>
              <a:t>If two </a:t>
            </a:r>
            <a:r>
              <a:rPr lang="en-US" b="1" u="sng" dirty="0">
                <a:solidFill>
                  <a:schemeClr val="accent1"/>
                </a:solidFill>
              </a:rPr>
              <a:t>sides</a:t>
            </a:r>
            <a:r>
              <a:rPr lang="en-US" dirty="0"/>
              <a:t> of a triangle are congruent, then the </a:t>
            </a:r>
            <a:r>
              <a:rPr lang="en-US" b="1" u="sng" dirty="0">
                <a:solidFill>
                  <a:schemeClr val="accent1"/>
                </a:solidFill>
              </a:rPr>
              <a:t>angles</a:t>
            </a:r>
            <a:r>
              <a:rPr lang="en-US" dirty="0"/>
              <a:t> opposite them are also congruent.</a:t>
            </a:r>
          </a:p>
          <a:p>
            <a:pPr eaLnBrk="1" hangingPunct="1"/>
            <a:r>
              <a:rPr lang="en-US" b="1" dirty="0"/>
              <a:t>Converse of the Base Angles Theorem</a:t>
            </a:r>
            <a:endParaRPr lang="en-US" dirty="0"/>
          </a:p>
          <a:p>
            <a:pPr lvl="1" eaLnBrk="1" hangingPunct="1"/>
            <a:r>
              <a:rPr lang="en-US" dirty="0"/>
              <a:t>If two </a:t>
            </a:r>
            <a:r>
              <a:rPr lang="en-US" b="1" u="sng" dirty="0">
                <a:solidFill>
                  <a:schemeClr val="accent1"/>
                </a:solidFill>
              </a:rPr>
              <a:t>angles</a:t>
            </a:r>
            <a:r>
              <a:rPr lang="en-US" dirty="0"/>
              <a:t> of a triangle are congruent, then the </a:t>
            </a:r>
            <a:r>
              <a:rPr lang="en-US" b="1" u="sng" dirty="0">
                <a:solidFill>
                  <a:schemeClr val="accent1"/>
                </a:solidFill>
              </a:rPr>
              <a:t>sides</a:t>
            </a:r>
            <a:r>
              <a:rPr lang="en-US" dirty="0"/>
              <a:t> opposite them are also congruent.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5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48600" cy="3657600"/>
          </a:xfrm>
        </p:spPr>
        <p:txBody>
          <a:bodyPr/>
          <a:lstStyle/>
          <a:p>
            <a:pPr eaLnBrk="1" hangingPunct="1">
              <a:buNone/>
            </a:pPr>
            <a:r>
              <a:rPr lang="en-US" sz="3600" dirty="0"/>
              <a:t>A triangle is </a:t>
            </a:r>
            <a:r>
              <a:rPr lang="en-US" sz="3600" b="1" u="sng" dirty="0">
                <a:solidFill>
                  <a:schemeClr val="accent1"/>
                </a:solidFill>
              </a:rPr>
              <a:t>equilateral</a:t>
            </a:r>
            <a:r>
              <a:rPr lang="en-US" sz="3600" dirty="0"/>
              <a:t> if and only if  it is </a:t>
            </a:r>
            <a:r>
              <a:rPr lang="en-US" sz="3600" b="1" u="sng" dirty="0">
                <a:solidFill>
                  <a:schemeClr val="accent1"/>
                </a:solidFill>
              </a:rPr>
              <a:t>equiangular</a:t>
            </a:r>
            <a:r>
              <a:rPr lang="en-US" sz="3600" dirty="0"/>
              <a:t>.</a:t>
            </a:r>
          </a:p>
          <a:p>
            <a:pPr eaLnBrk="1" hangingPunct="1">
              <a:buNone/>
            </a:pPr>
            <a:endParaRPr lang="en-US" sz="3600" dirty="0"/>
          </a:p>
          <a:p>
            <a:pPr eaLnBrk="1" hangingPunct="1">
              <a:buNone/>
            </a:pPr>
            <a:r>
              <a:rPr lang="en-US" sz="3600" dirty="0"/>
              <a:t>This means that every equilateral triangle is equiangular.</a:t>
            </a:r>
          </a:p>
        </p:txBody>
      </p:sp>
    </p:spTree>
    <p:extLst>
      <p:ext uri="{BB962C8B-B14F-4D97-AF65-F5344CB8AC3E}">
        <p14:creationId xmlns:p14="http://schemas.microsoft.com/office/powerpoint/2010/main" val="41629360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306132"/>
            <a:ext cx="4572000" cy="76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Solve for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533400"/>
            <a:ext cx="6553200" cy="1143000"/>
          </a:xfrm>
        </p:spPr>
        <p:txBody>
          <a:bodyPr/>
          <a:lstStyle/>
          <a:p>
            <a:pPr eaLnBrk="1" hangingPunct="1"/>
            <a:r>
              <a:rPr lang="en-US" dirty="0"/>
              <a:t>Examples 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057400" y="2057400"/>
            <a:ext cx="1600200" cy="2286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09800" y="3200400"/>
            <a:ext cx="30480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3124200" y="3200400"/>
            <a:ext cx="30480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 rot="7398338">
            <a:off x="5570211" y="2233917"/>
            <a:ext cx="1905000" cy="2286000"/>
            <a:chOff x="5105400" y="2057400"/>
            <a:chExt cx="1905000" cy="2286000"/>
          </a:xfrm>
        </p:grpSpPr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5105400" y="2057400"/>
              <a:ext cx="1905000" cy="2286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5410200" y="3200400"/>
              <a:ext cx="304800" cy="152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V="1">
              <a:off x="6428936" y="3200400"/>
              <a:ext cx="304800" cy="1524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71800" y="38862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73°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3069" y="38862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1140" y="25146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75011" y="215771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04880" y="314831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63526" y="344865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44°</a:t>
            </a:r>
          </a:p>
        </p:txBody>
      </p:sp>
    </p:spTree>
    <p:extLst>
      <p:ext uri="{BB962C8B-B14F-4D97-AF65-F5344CB8AC3E}">
        <p14:creationId xmlns:p14="http://schemas.microsoft.com/office/powerpoint/2010/main" val="20511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4572000" cy="76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Solve for </a:t>
            </a:r>
            <a:r>
              <a:rPr lang="en-US" i="1" dirty="0"/>
              <a:t>x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533400"/>
            <a:ext cx="6553200" cy="1143000"/>
          </a:xfrm>
        </p:spPr>
        <p:txBody>
          <a:bodyPr/>
          <a:lstStyle/>
          <a:p>
            <a:pPr eaLnBrk="1" hangingPunct="1"/>
            <a:r>
              <a:rPr lang="en-US" dirty="0"/>
              <a:t>Example 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 rot="3743418">
            <a:off x="1066140" y="1876565"/>
            <a:ext cx="2108865" cy="2823302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676400" y="2690232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209800" y="3604632"/>
            <a:ext cx="304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6984" y="2958688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(x+16)°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58747" y="269023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2x°</a:t>
            </a:r>
          </a:p>
        </p:txBody>
      </p:sp>
      <p:sp>
        <p:nvSpPr>
          <p:cNvPr id="16" name="TextBox 15"/>
          <p:cNvSpPr txBox="1"/>
          <p:nvPr/>
        </p:nvSpPr>
        <p:spPr>
          <a:xfrm rot="19701342">
            <a:off x="968178" y="3885039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(x+16)°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7600" y="2463225"/>
            <a:ext cx="4961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x + 16 + x + 16 + 2x = 180</a:t>
            </a:r>
          </a:p>
        </p:txBody>
      </p:sp>
    </p:spTree>
    <p:extLst>
      <p:ext uri="{BB962C8B-B14F-4D97-AF65-F5344CB8AC3E}">
        <p14:creationId xmlns:p14="http://schemas.microsoft.com/office/powerpoint/2010/main" val="113202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7848600" cy="39624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For a right triangle</a:t>
            </a:r>
          </a:p>
          <a:p>
            <a:pPr lvl="1" eaLnBrk="1" hangingPunct="1"/>
            <a:r>
              <a:rPr lang="en-US" b="1" dirty="0"/>
              <a:t>Legs</a:t>
            </a:r>
            <a:r>
              <a:rPr lang="en-US" dirty="0"/>
              <a:t> - the 2 sides that form the right angle</a:t>
            </a:r>
          </a:p>
          <a:p>
            <a:pPr lvl="1" eaLnBrk="1" hangingPunct="1"/>
            <a:r>
              <a:rPr lang="en-US" b="1" dirty="0"/>
              <a:t>Hypotenuse</a:t>
            </a:r>
            <a:r>
              <a:rPr lang="en-US" dirty="0"/>
              <a:t> - the side opposite 		the right angle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Special Vocabulary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19600" y="2819400"/>
            <a:ext cx="1981200" cy="2286000"/>
            <a:chOff x="5867400" y="3505200"/>
            <a:chExt cx="1981200" cy="2286000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7543800" y="5562600"/>
              <a:ext cx="304800" cy="228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 flipH="1">
              <a:off x="5867400" y="3505200"/>
              <a:ext cx="1981200" cy="2286000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1828800"/>
          </a:xfrm>
        </p:spPr>
        <p:txBody>
          <a:bodyPr/>
          <a:lstStyle/>
          <a:p>
            <a:pPr eaLnBrk="1" hangingPunct="1"/>
            <a:r>
              <a:rPr lang="en-US" dirty="0"/>
              <a:t>Interior Angles - angles on the inside </a:t>
            </a:r>
          </a:p>
          <a:p>
            <a:pPr eaLnBrk="1" hangingPunct="1"/>
            <a:r>
              <a:rPr lang="en-US" dirty="0"/>
              <a:t>Exterior Angles - angles formed by extending one side of the triangle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Angle Types</a:t>
            </a:r>
            <a:endParaRPr lang="en-US" dirty="0"/>
          </a:p>
        </p:txBody>
      </p:sp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990600" y="3505200"/>
            <a:ext cx="3352800" cy="1905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990600" y="5410200"/>
            <a:ext cx="69342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2667000" y="3810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1447800" y="4953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352800" y="4876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44958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49368" y="4567535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interior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7768" y="434340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/>
      <p:bldP spid="19461" grpId="0" animBg="1"/>
      <p:bldP spid="19465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9144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Acute		Right	    Obtuse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Drawings by angle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2743200"/>
            <a:ext cx="1752600" cy="1447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52800" y="2743200"/>
            <a:ext cx="2057400" cy="2057400"/>
            <a:chOff x="3352800" y="3352800"/>
            <a:chExt cx="2057400" cy="2057400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3352800" y="5181600"/>
              <a:ext cx="228600" cy="228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3352800" y="3352800"/>
              <a:ext cx="2057400" cy="2057400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4" name="Freeform 6"/>
          <p:cNvSpPr>
            <a:spLocks/>
          </p:cNvSpPr>
          <p:nvPr/>
        </p:nvSpPr>
        <p:spPr bwMode="auto">
          <a:xfrm>
            <a:off x="5715000" y="2743200"/>
            <a:ext cx="2895600" cy="1752600"/>
          </a:xfrm>
          <a:custGeom>
            <a:avLst/>
            <a:gdLst>
              <a:gd name="T0" fmla="*/ 0 w 1824"/>
              <a:gd name="T1" fmla="*/ 0 h 1104"/>
              <a:gd name="T2" fmla="*/ 720 w 1824"/>
              <a:gd name="T3" fmla="*/ 1104 h 1104"/>
              <a:gd name="T4" fmla="*/ 1824 w 1824"/>
              <a:gd name="T5" fmla="*/ 1104 h 1104"/>
              <a:gd name="T6" fmla="*/ 0 w 1824"/>
              <a:gd name="T7" fmla="*/ 0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104"/>
              <a:gd name="T14" fmla="*/ 1824 w 1824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104">
                <a:moveTo>
                  <a:pt x="0" y="0"/>
                </a:moveTo>
                <a:lnTo>
                  <a:pt x="720" y="1104"/>
                </a:lnTo>
                <a:lnTo>
                  <a:pt x="1824" y="110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29054" y="5257801"/>
            <a:ext cx="5262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Look at largest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4" grpId="0" animBg="1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1066800" y="3048000"/>
            <a:ext cx="3429000" cy="1676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77200" cy="1447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The sum of the interior angles of a triangle always equal 180°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Triangle Sum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6056" y="32004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41910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4191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x+y+z</a:t>
            </a:r>
            <a:r>
              <a:rPr lang="en-US" sz="3600" dirty="0"/>
              <a:t> = 180°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ChangeArrowheads="1"/>
          </p:cNvSpPr>
          <p:nvPr/>
        </p:nvSpPr>
        <p:spPr bwMode="auto">
          <a:xfrm>
            <a:off x="990600" y="2971800"/>
            <a:ext cx="3352800" cy="1828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17526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An exterior angle of a triangle is equal to the sum of the two non-adjacent angles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Exterior Angle Theorem 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990600" y="48006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3239869"/>
            <a:ext cx="2079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x+y</a:t>
            </a:r>
            <a:r>
              <a:rPr lang="en-US" sz="3600" dirty="0"/>
              <a:t> = w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4376384"/>
            <a:ext cx="871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z°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2696" y="4343400"/>
            <a:ext cx="810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y°</a:t>
            </a:r>
          </a:p>
        </p:txBody>
      </p:sp>
      <p:sp>
        <p:nvSpPr>
          <p:cNvPr id="9" name="Rectangle 8"/>
          <p:cNvSpPr/>
          <p:nvPr/>
        </p:nvSpPr>
        <p:spPr>
          <a:xfrm>
            <a:off x="2520288" y="3132160"/>
            <a:ext cx="832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37712" y="4382072"/>
            <a:ext cx="920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524000" y="5029200"/>
            <a:ext cx="3048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2362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In a right triangle, the two acute angles are ALWAYS complementary</a:t>
            </a:r>
          </a:p>
          <a:p>
            <a:pPr lvl="1" eaLnBrk="1" hangingPunct="1">
              <a:buFontTx/>
              <a:buNone/>
            </a:pPr>
            <a:r>
              <a:rPr lang="en-US" dirty="0"/>
              <a:t>					x + y = 90°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Right Triangle	</a:t>
            </a:r>
          </a:p>
        </p:txBody>
      </p:sp>
      <p:sp>
        <p:nvSpPr>
          <p:cNvPr id="22530" name="AutoShape 4"/>
          <p:cNvSpPr>
            <a:spLocks noChangeArrowheads="1"/>
          </p:cNvSpPr>
          <p:nvPr/>
        </p:nvSpPr>
        <p:spPr bwMode="auto">
          <a:xfrm>
            <a:off x="1524000" y="2971800"/>
            <a:ext cx="2514600" cy="23622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3352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0446" y="47961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724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value of 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1143000" y="2286000"/>
            <a:ext cx="3962400" cy="205740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810000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(x + 10)°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3805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2667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 + x + 10 + 78 = 180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6912"/>
            <a:ext cx="4724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value of 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990600" y="2356512"/>
            <a:ext cx="3200400" cy="205740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3872" y="393510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58°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1256" y="266131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2760" y="3957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126°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886200" y="4413912"/>
            <a:ext cx="1600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029200" y="2590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2x + 58 = 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000" dirty="0"/>
              <a:t>Congruence in Right Triangles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Section 4-6</a:t>
            </a:r>
          </a:p>
        </p:txBody>
      </p:sp>
    </p:spTree>
    <p:extLst>
      <p:ext uri="{BB962C8B-B14F-4D97-AF65-F5344CB8AC3E}">
        <p14:creationId xmlns:p14="http://schemas.microsoft.com/office/powerpoint/2010/main" val="34128999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600200" y="548054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533400"/>
            <a:ext cx="6553200" cy="990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ypotenuse-</a:t>
            </a:r>
            <a:r>
              <a:rPr lang="en-US" dirty="0">
                <a:solidFill>
                  <a:schemeClr val="accent1"/>
                </a:solidFill>
              </a:rPr>
              <a:t>L</a:t>
            </a:r>
            <a:r>
              <a:rPr lang="en-US" dirty="0"/>
              <a:t>eg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600200" y="3810000"/>
            <a:ext cx="2057400" cy="19050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447800" y="4800600"/>
            <a:ext cx="30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2472396" y="4634132"/>
            <a:ext cx="310660" cy="242668"/>
            <a:chOff x="2404404" y="4572000"/>
            <a:chExt cx="310660" cy="242668"/>
          </a:xfrm>
        </p:grpSpPr>
        <p:cxnSp>
          <p:nvCxnSpPr>
            <p:cNvPr id="8" name="Straight Connector 7"/>
            <p:cNvCxnSpPr/>
            <p:nvPr/>
          </p:nvCxnSpPr>
          <p:spPr bwMode="auto">
            <a:xfrm flipV="1">
              <a:off x="2404404" y="45720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2486464" y="4662268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114800" y="548054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114800" y="3810000"/>
            <a:ext cx="2057400" cy="19050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962400" y="4800600"/>
            <a:ext cx="30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4986996" y="4634132"/>
            <a:ext cx="310660" cy="242668"/>
            <a:chOff x="2404404" y="4572000"/>
            <a:chExt cx="310660" cy="242668"/>
          </a:xfrm>
        </p:grpSpPr>
        <p:cxnSp>
          <p:nvCxnSpPr>
            <p:cNvPr id="16" name="Straight Connector 15"/>
            <p:cNvCxnSpPr/>
            <p:nvPr/>
          </p:nvCxnSpPr>
          <p:spPr bwMode="auto">
            <a:xfrm flipV="1">
              <a:off x="2404404" y="4572000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2486464" y="4662268"/>
              <a:ext cx="2286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in two right triangles,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hypotenuse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set of legs are congruent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then the triangles are congruent</a:t>
            </a:r>
          </a:p>
        </p:txBody>
      </p:sp>
    </p:spTree>
    <p:extLst>
      <p:ext uri="{BB962C8B-B14F-4D97-AF65-F5344CB8AC3E}">
        <p14:creationId xmlns:p14="http://schemas.microsoft.com/office/powerpoint/2010/main" val="70307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u="sng" dirty="0"/>
              <a:t>Opposite</a:t>
            </a:r>
            <a:r>
              <a:rPr lang="en-US" dirty="0"/>
              <a:t> - travel across the triangle</a:t>
            </a:r>
          </a:p>
          <a:p>
            <a:pPr eaLnBrk="1" hangingPunct="1">
              <a:buFontTx/>
              <a:buNone/>
            </a:pPr>
            <a:r>
              <a:rPr lang="en-US" dirty="0"/>
              <a:t>		opposite of a side is an angle</a:t>
            </a:r>
          </a:p>
          <a:p>
            <a:pPr eaLnBrk="1" hangingPunct="1">
              <a:buFontTx/>
              <a:buNone/>
            </a:pPr>
            <a:r>
              <a:rPr lang="en-US" dirty="0"/>
              <a:t>		opposite of an angle is a side</a:t>
            </a:r>
          </a:p>
          <a:p>
            <a:pPr eaLnBrk="1" hangingPunct="1"/>
            <a:r>
              <a:rPr lang="en-US" b="1" u="sng" dirty="0"/>
              <a:t>Adjacent</a:t>
            </a:r>
            <a:r>
              <a:rPr lang="en-US" dirty="0"/>
              <a:t> - touching / right next to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definitions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305800" cy="1600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If two shapes are </a:t>
            </a:r>
            <a:r>
              <a:rPr lang="en-US" u="sng" dirty="0"/>
              <a:t>exactly</a:t>
            </a:r>
            <a:r>
              <a:rPr lang="en-US" dirty="0"/>
              <a:t> the same size and shape, they are said to be </a:t>
            </a:r>
            <a:r>
              <a:rPr lang="en-US" b="1" dirty="0"/>
              <a:t>congruent</a:t>
            </a:r>
            <a:endParaRPr 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Congruence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124200"/>
          </a:xfrm>
        </p:spPr>
        <p:txBody>
          <a:bodyPr/>
          <a:lstStyle/>
          <a:p>
            <a:pPr eaLnBrk="1" hangingPunct="1"/>
            <a:r>
              <a:rPr lang="en-US" dirty="0"/>
              <a:t>When two shapes are congruent, there is a correspondence between angles and sides </a:t>
            </a:r>
            <a:r>
              <a:rPr lang="en-US" i="1" dirty="0"/>
              <a:t>(parts)</a:t>
            </a:r>
          </a:p>
          <a:p>
            <a:pPr eaLnBrk="1" hangingPunct="1"/>
            <a:r>
              <a:rPr lang="en-US" dirty="0"/>
              <a:t>Sides in similar spots match up</a:t>
            </a:r>
          </a:p>
          <a:p>
            <a:pPr eaLnBrk="1" hangingPunct="1"/>
            <a:r>
              <a:rPr lang="en-US" dirty="0"/>
              <a:t>Angles in similar spots match up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Corresponding “parts”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476F86F-B2CE-4E84-A101-C73815AB0154}"/>
                  </a:ext>
                </a:extLst>
              </p14:cNvPr>
              <p14:cNvContentPartPr/>
              <p14:nvPr/>
            </p14:nvContentPartPr>
            <p14:xfrm>
              <a:off x="7689499" y="361889"/>
              <a:ext cx="601680" cy="767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476F86F-B2CE-4E84-A101-C73815AB01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83381" y="356134"/>
                <a:ext cx="613555" cy="77879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534400" cy="39624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If 2 triangles are </a:t>
            </a:r>
            <a:r>
              <a:rPr lang="en-US" dirty="0">
                <a:sym typeface="Symbol"/>
              </a:rPr>
              <a:t></a:t>
            </a:r>
            <a:r>
              <a:rPr lang="en-US" dirty="0"/>
              <a:t>, there are 7 congruency statements that can be written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/>
              <a:t>1 about triangles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/>
              <a:t>3 about sets of angles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/>
              <a:t>3 about sets of sides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Congruent Triangles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B244E4-B466-4A83-9B90-B60C154DEB37}"/>
                  </a:ext>
                </a:extLst>
              </p14:cNvPr>
              <p14:cNvContentPartPr/>
              <p14:nvPr/>
            </p14:nvContentPartPr>
            <p14:xfrm>
              <a:off x="7892059" y="337409"/>
              <a:ext cx="613920" cy="687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B244E4-B466-4A83-9B90-B60C154DEB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85941" y="331649"/>
                <a:ext cx="625795" cy="69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9376</TotalTime>
  <Words>1298</Words>
  <Application>Microsoft Office PowerPoint</Application>
  <PresentationFormat>On-screen Show (4:3)</PresentationFormat>
  <Paragraphs>315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ＭＳ Ｐゴシック</vt:lpstr>
      <vt:lpstr>Arial</vt:lpstr>
      <vt:lpstr>Calibri</vt:lpstr>
      <vt:lpstr>Lucida Sans Unicode</vt:lpstr>
      <vt:lpstr>Symbol</vt:lpstr>
      <vt:lpstr>Trebuchet MS</vt:lpstr>
      <vt:lpstr>Verdana</vt:lpstr>
      <vt:lpstr>Wingdings 2</vt:lpstr>
      <vt:lpstr>Wingdings 3</vt:lpstr>
      <vt:lpstr>Concourse</vt:lpstr>
      <vt:lpstr>Chapter 4</vt:lpstr>
      <vt:lpstr>Section 4.1</vt:lpstr>
      <vt:lpstr>Triangle</vt:lpstr>
      <vt:lpstr>Classify by Angle Measures</vt:lpstr>
      <vt:lpstr>Drawings by angle</vt:lpstr>
      <vt:lpstr>More definitions</vt:lpstr>
      <vt:lpstr>Congruence</vt:lpstr>
      <vt:lpstr>Corresponding “parts”</vt:lpstr>
      <vt:lpstr>Congruent Triangles</vt:lpstr>
      <vt:lpstr> BOY  MAN</vt:lpstr>
      <vt:lpstr>BOY  MAN</vt:lpstr>
      <vt:lpstr>Example: BIG  TOE</vt:lpstr>
      <vt:lpstr>Third Angle Theorem</vt:lpstr>
      <vt:lpstr>Are triangles congruent?</vt:lpstr>
      <vt:lpstr>Homework </vt:lpstr>
      <vt:lpstr>Section 4-2</vt:lpstr>
      <vt:lpstr>Question</vt:lpstr>
      <vt:lpstr>Definition of Included</vt:lpstr>
      <vt:lpstr>Side-Side-Side</vt:lpstr>
      <vt:lpstr>Side-Angle-Side</vt:lpstr>
      <vt:lpstr>Can the triangles be proven congruent?  If so, why?</vt:lpstr>
      <vt:lpstr>Can the triangles be proven congruent?  If so, why?</vt:lpstr>
      <vt:lpstr>Triangle Congruence Proofs</vt:lpstr>
      <vt:lpstr>PowerPoint Presentation</vt:lpstr>
      <vt:lpstr>Homework</vt:lpstr>
      <vt:lpstr>Section 4.3</vt:lpstr>
      <vt:lpstr>Angle-Side-Angle</vt:lpstr>
      <vt:lpstr>Angle-Angle-Side</vt:lpstr>
      <vt:lpstr>Are these triangles congruent?  If so, why?</vt:lpstr>
      <vt:lpstr>PowerPoint Presentation</vt:lpstr>
      <vt:lpstr>Are these triangles congruent?  If so, why?</vt:lpstr>
      <vt:lpstr>Are these triangles congruent?  If so, why?</vt:lpstr>
      <vt:lpstr>What is needed to use..</vt:lpstr>
      <vt:lpstr>PowerPoint Presentation</vt:lpstr>
      <vt:lpstr>Homework </vt:lpstr>
      <vt:lpstr>Section 4-4</vt:lpstr>
      <vt:lpstr>Corresponding Parts of Congruent Figures</vt:lpstr>
      <vt:lpstr>PowerPoint Presentation</vt:lpstr>
      <vt:lpstr>PowerPoint Presentation</vt:lpstr>
      <vt:lpstr>Section 4.5</vt:lpstr>
      <vt:lpstr>Classify by side length</vt:lpstr>
      <vt:lpstr>Drawings by sides</vt:lpstr>
      <vt:lpstr>Parts of an isosceles triangle</vt:lpstr>
      <vt:lpstr>PowerPoint Presentation</vt:lpstr>
      <vt:lpstr>PowerPoint Presentation</vt:lpstr>
      <vt:lpstr>Examples </vt:lpstr>
      <vt:lpstr>Example </vt:lpstr>
      <vt:lpstr>Special Vocabulary</vt:lpstr>
      <vt:lpstr>Angle Types</vt:lpstr>
      <vt:lpstr>Triangle Sum Theorem</vt:lpstr>
      <vt:lpstr>Exterior Angle Theorem </vt:lpstr>
      <vt:lpstr>Right Triangle </vt:lpstr>
      <vt:lpstr>Example</vt:lpstr>
      <vt:lpstr>Example</vt:lpstr>
      <vt:lpstr>Section 4-6</vt:lpstr>
      <vt:lpstr>Hypotenuse-Leg</vt:lpstr>
    </vt:vector>
  </TitlesOfParts>
  <Company>Omaha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Omaha South High School</dc:creator>
  <cp:lastModifiedBy>Shayette Wilson</cp:lastModifiedBy>
  <cp:revision>146</cp:revision>
  <dcterms:created xsi:type="dcterms:W3CDTF">2009-11-02T02:26:04Z</dcterms:created>
  <dcterms:modified xsi:type="dcterms:W3CDTF">2017-11-28T20:28:15Z</dcterms:modified>
</cp:coreProperties>
</file>