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handoutMasterIdLst>
    <p:handoutMasterId r:id="rId68"/>
  </p:handoutMasterIdLst>
  <p:sldIdLst>
    <p:sldId id="304" r:id="rId2"/>
    <p:sldId id="275" r:id="rId3"/>
    <p:sldId id="257" r:id="rId4"/>
    <p:sldId id="276" r:id="rId5"/>
    <p:sldId id="277" r:id="rId6"/>
    <p:sldId id="263" r:id="rId7"/>
    <p:sldId id="270" r:id="rId8"/>
    <p:sldId id="278" r:id="rId9"/>
    <p:sldId id="280" r:id="rId10"/>
    <p:sldId id="281" r:id="rId11"/>
    <p:sldId id="271" r:id="rId12"/>
    <p:sldId id="282" r:id="rId13"/>
    <p:sldId id="283" r:id="rId14"/>
    <p:sldId id="284" r:id="rId15"/>
    <p:sldId id="344" r:id="rId16"/>
    <p:sldId id="347" r:id="rId17"/>
    <p:sldId id="345" r:id="rId18"/>
    <p:sldId id="346" r:id="rId19"/>
    <p:sldId id="348" r:id="rId20"/>
    <p:sldId id="285" r:id="rId21"/>
    <p:sldId id="294" r:id="rId22"/>
    <p:sldId id="330" r:id="rId23"/>
    <p:sldId id="331" r:id="rId24"/>
    <p:sldId id="332" r:id="rId25"/>
    <p:sldId id="333" r:id="rId26"/>
    <p:sldId id="334" r:id="rId27"/>
    <p:sldId id="301" r:id="rId28"/>
    <p:sldId id="335" r:id="rId29"/>
    <p:sldId id="336" r:id="rId30"/>
    <p:sldId id="349" r:id="rId31"/>
    <p:sldId id="299" r:id="rId32"/>
    <p:sldId id="311" r:id="rId33"/>
    <p:sldId id="339" r:id="rId34"/>
    <p:sldId id="340" r:id="rId35"/>
    <p:sldId id="341" r:id="rId36"/>
    <p:sldId id="342" r:id="rId37"/>
    <p:sldId id="258" r:id="rId38"/>
    <p:sldId id="313" r:id="rId39"/>
    <p:sldId id="350" r:id="rId40"/>
    <p:sldId id="310" r:id="rId41"/>
    <p:sldId id="259" r:id="rId42"/>
    <p:sldId id="302" r:id="rId43"/>
    <p:sldId id="357" r:id="rId44"/>
    <p:sldId id="351" r:id="rId45"/>
    <p:sldId id="352" r:id="rId46"/>
    <p:sldId id="353" r:id="rId47"/>
    <p:sldId id="354" r:id="rId48"/>
    <p:sldId id="355" r:id="rId49"/>
    <p:sldId id="356" r:id="rId50"/>
    <p:sldId id="358" r:id="rId51"/>
    <p:sldId id="317" r:id="rId52"/>
    <p:sldId id="318" r:id="rId53"/>
    <p:sldId id="319" r:id="rId54"/>
    <p:sldId id="343" r:id="rId55"/>
    <p:sldId id="321" r:id="rId56"/>
    <p:sldId id="359" r:id="rId57"/>
    <p:sldId id="360" r:id="rId58"/>
    <p:sldId id="362" r:id="rId59"/>
    <p:sldId id="361" r:id="rId60"/>
    <p:sldId id="363" r:id="rId61"/>
    <p:sldId id="324" r:id="rId62"/>
    <p:sldId id="320" r:id="rId63"/>
    <p:sldId id="322" r:id="rId64"/>
    <p:sldId id="325" r:id="rId65"/>
    <p:sldId id="326" r:id="rId66"/>
    <p:sldId id="327" r:id="rId67"/>
  </p:sldIdLst>
  <p:sldSz cx="9144000" cy="6858000" type="screen4x3"/>
  <p:notesSz cx="7010400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A0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5667" autoAdjust="0"/>
  </p:normalViewPr>
  <p:slideViewPr>
    <p:cSldViewPr>
      <p:cViewPr varScale="1">
        <p:scale>
          <a:sx n="105" d="100"/>
          <a:sy n="105" d="100"/>
        </p:scale>
        <p:origin x="584" y="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037840" cy="46180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2"/>
            <a:ext cx="3037840" cy="46180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C55F6E50-3A3F-42FA-925D-3B0D54544C21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772671"/>
            <a:ext cx="3037840" cy="461804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772671"/>
            <a:ext cx="3037840" cy="461804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8652FBAA-2C1E-48BD-B8F7-2656CFD85A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3777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10-31T17:54:06.88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19623 11909 19 0,'-6'3'9'0,"18"-9"-3"0,-12 6 10 16,3-2-12-16,3-1 1 16,3-2 1-16,0-1 0 15,3 1-8-15,0 0 1 16,3-3 5-16,3 0 1 16,-1 0-3-16,-2 0 1 15,3-3-1-15,0 1 0 0,0-1 0 16,3-5 0-16,3-7 0 15,-1 1 1-15,4-1 0 16,-3-4 0-16,9-2 0 16,2-3 0-16,4-2 0 15,3-3 0-15,-1 0-1 16,4-6 0-16,3 1-1 16,2-5 1-16,-2-1-1 15,17 0 0-15,-5-5 0 16,5-2 0-16,-2 2-1 15,-1 0 0-15,4 0 0 16,2-3 1-16,1 4-1 16,-7-1 1-16,4 2 0 15,-13 6 0-15,-5 3-1 16,-6 8 1-16,-10 10-1 16,-5 3 1-16,0 5 0 15,-12 0 0-15,-3 5-1 16,-3 3 1-16,0 0-1 0,-3-2 0 15,0 2-3-15,-3 0 0 16,0-3-6-16,0 1 0 16,-3 2-8-16,0 0 1 15</inkml:trace>
  <inkml:trace contextRef="#ctx0" brushRef="#br0" timeOffset="1034.4123">19704 11332 30 0,'20'-18'15'0,"-8"-12"-10"15,-6 30 16-15,3-7-18 16,-3 1 1-16,0 4 3 16,0 2 0-16,-3 2-8 15,0 4 1-15,-3 4 6 16,0 1 0-16,-3 5-2 0,-3 2 1 15,-3 6-2-15,-6 2 1 16,0 6-2-16,-5 3 0 16,-1-4-2-16,-6 9 1 15,0 2-1-15,3 1 0 16,4-1 0-16,-1-5 0 16,3-3 0-16,0-2 0 15,3-5-1-15,0 2 1 16,3-5-1-16,3-3 1 0,0-5-1 15,3-3 1-15,1 0-1 16,2-5 1-16,3 3 0 16,3-4 0-16,2 4-1 15,1 0 1-15,3-9 0 16,0-2 0-16,3 0 0 16,3 3 1-16,6-6-1 15,3 1 1-15,3 2 0 16,2-3 0-16,7 3 0 15,-3 0 0-15,-1 0 0 16,4 3 0-16,0-3-1 16,0 0 1-16,-4 0-5 15,4-3 0-15,3-5-10 16,2-5 1-16,1 0-3 16,6-3 0-16</inkml:trace>
  <inkml:trace contextRef="#ctx0" brushRef="#br0" timeOffset="1829.661">21674 9753 58 0,'-6'-11'29'0,"-3"19"-49"0,9-5 58 0,0-1-33 16,0 3 0-16,0 14 3 15,3 2 0-15,0 8-10 16,3 6 1-16,0 4 6 16,3 9 0-16,0 2-3 15,3 8 1-15,-3-2-3 16,0 2 1-16,0-5-3 16,-3-5 0-16,0-1-5 15,-1-7 1-15,1-6-8 16,-3-10 1-16,0-5-5 15,0-11 1-15</inkml:trace>
  <inkml:trace contextRef="#ctx0" brushRef="#br0" timeOffset="2116.6434">21978 9977 47 0,'0'-2'23'0,"3"10"-33"0,3-6 42 0,0 4-26 16,0 2 0-16,2 2 0 16,1 11 1-16,-3 1-10 15,6 1 0-15,-3 4 6 16,-6 2 0-16,3 0-7 15,-3 3 1-15,-3-6-9 16,0 1 1-16,-3-6-4 16,0-8 1-16</inkml:trace>
  <inkml:trace contextRef="#ctx0" brushRef="#br0" timeOffset="2280.6747">22019 9737 44 0,'-20'-8'22'0,"14"-3"-46"0,6 11 42 15,3 3-23-15,5-3 0 16,1 2-10-16,6-2 1 16</inkml:trace>
  <inkml:trace contextRef="#ctx0" brushRef="#br0" timeOffset="2518.4902">22269 9520 56 0,'-9'0'28'0,"21"16"-36"0,-6-8 59 0,-3 5-49 15,3 16 1-15,-3 11 0 16,3 12 0-16,0 4-5 15,0 8 1-15,-3-4 1 16,6 1 1-16,-6 0-7 16,-3 5 1-16,0-8-7 15,-3-5 1-15,0-8-6 16,-3-8 1-16</inkml:trace>
  <inkml:trace contextRef="#ctx0" brushRef="#br0" timeOffset="2759.1655">22127 9980 52 0,'-18'3'26'0,"12"7"-29"0,6-10 47 16,3 3-42-16,3 0 0 15,6-1 1-15,5-2 0 16,10-2-5-16,6-6 0 15,9-6 2-15,8-1 0 16,4-9-5-16,-1-3 0 16,1-2-11-16,-3-5 0 0,-10-1 0 15,-5 1 1-15</inkml:trace>
  <inkml:trace contextRef="#ctx0" brushRef="#br0" timeOffset="3029.1909">22665 9327 57 0,'-3'-16'28'0,"12"21"-38"15,-3 0 60-15,-3 8-45 16,0 11 1-16,0 11 1 16,0 4 1-16,3 14-11 15,0 11 0-15,0 2 7 16,0 0 0-16,-3 0-4 15,0 0 1-15,-3-5-2 16,-3-3 0-16,-3-2-4 16,0 0 1-16,-3-9-5 0,0-7 1 15,0-8-6-15,0-9 1 16,0-1-5-16,3-12 0 16</inkml:trace>
  <inkml:trace contextRef="#ctx0" brushRef="#br0" timeOffset="3254.6853">22496 9977 54 0,'0'-5'27'0,"26"-3"-41"0,-14 3 51 0,0-3-32 15,6 0 0-15,6 0 1 16,6-2 0-16,-1-4-9 15,4-4 0-15,-3 5 3 16,0-3 1-16,2 0-9 16,-2 0 1-16,-3-3-9 15,3 4 1-15</inkml:trace>
  <inkml:trace contextRef="#ctx0" brushRef="#br0" timeOffset="3556.0961">23055 9197 52 0,'0'-3'26'0,"6"24"-28"0,-3-10 43 15,0 10-37-15,-3 19 0 16,0 7 1-16,0 6 1 16,0 14-9-16,0 7 1 0,0-3 5 15,0 3 0-15,0-2-5 16,-3-6 1-16,0-5-7 16,0-8 1-16,0-6-10 15,0-10 0-15</inkml:trace>
  <inkml:trace contextRef="#ctx0" brushRef="#br0" timeOffset="3990.4708">23106 9758 55 0,'-6'0'27'0,"9"0"-38"15,3 0 44-15,3 0-29 16,9-3 0-16,2-2-1 16,7 0 1-16,9-9-6 15,6 1 0-15,5-5 3 16,-2-6 0-16,-6 5-3 0,-4-2 1 16,-8 0-1-16,0 0 1 15,-6 0 0-15,-6 2 0 16,-6 1 0-16,-7 2 1 15,-2 5 1-15,-5 3 0 16,-7 8 1-16,-3 3 0 16,-6 5 1-16,-9 8 0 15,6 2 0-15,-2 9 0 0,5 2 2 16,0 10 0 0,6 6 0-16,9 0 1 0,9 0-2 15,12-5 1-15,9-6-3 16,5-4 1-16,4-7-8 15,6-9 1-15,3-9-10 16,-1-8 0-16,4-7-7 16,0-12 1-16</inkml:trace>
  <inkml:trace contextRef="#ctx0" brushRef="#br0" timeOffset="4846.1794">22290 10671 60 0,'9'-29'30'0,"-12"10"-49"15,6 14 53-15,0-1-29 16,0 6 1-16,0 3 2 15,0 2 0-15,9 9-10 16,0 9 1-16,0 12 7 16,0 10 0-16,0 8-4 15,2 0 1-15,1 0-2 16,0-1 0-16,3 1-3 16,-6-2 1-16,-3-14-3 15,0-3 0-15,-6-7-1 0,-3-6 0 16,0-8-1-16,-3-13 0 15,0-11 1-15,-3-7 1 16,0-9 1-16,3-4 1 16,3-6 1-16,6-3 0 15,3 0 3-15,9 3 1 16,0 0 1-16,5 3 1 16,4 5-1-16,3 10 1 15,3 9 0-15,-4 10 0 0,7 7-1 16,-3 4 0-16,-3 8-1 15,-3 2 0-15,-10 5-1 16,1 9 1-16,-18 2-1 16,-9 2 0-16,-3 9-1 15,-14-6 0-15,-7 1-2 16,-3-4 0-16,-9-4-3 16,10-9 1-16,-7-7-4 15,3-9 1-15,1-7-5 16,8-16 1-16,9-6-6 15,15-5 1-15,9-2-1 16,9-1 0-16</inkml:trace>
  <inkml:trace contextRef="#ctx0" brushRef="#br0" timeOffset="5281.5365">23177 10708 53 0,'-9'-29'26'0,"-3"7"-28"0,6 20 54 15,-2 2-51-15,-4 5 0 16,0 6 0-16,-3 2 0 16,-3 5 0-16,0 9 0 0,-6 2 1 15,-2 8 0-15,8-3-2 16,-6 1 1-16,9-6-1 15,3 5 1-15,9-5-4 16,9-5 1-16,9-8-2 16,6-5 1-16,6-6-1 15,5-5 1-15,-2-5-2 16,3-6 1-16,3-5 0 16,-13 0 1-16,1-2 2 15,-9-1 0-15,-12 1 3 16,-3-6 0-16,-9 0 3 15,-6-2 0-15,-12-1 0 16,4 3 0-16,-4-2-3 16,-6 5 1-16,9 2-5 15,6 3 0-15,9 3-8 16,9-3 1-16,9 0-8 16,9-2 0-16</inkml:trace>
  <inkml:trace contextRef="#ctx0" brushRef="#br0" timeOffset="5522.1428">23686 10335 74 0,'15'-14'37'0,"-18"22"-68"0,3-8 72 16,0 11-33-16,-9-1 0 15,6 6 1-15,-12 8 0 0,3 5-13 16,-8 8 0-16,-4 8 9 15,-3 3 0-15,-3 2-6 16,-2-5 1-16,2-2-5 16,-3-4 0-16,6-4-5 15,6-6 1-15,1-8-11 16,14-11 0-16</inkml:trace>
  <inkml:trace contextRef="#ctx0" brushRef="#br0" timeOffset="5761.8357">23296 10501 62 0,'-24'-5'31'0,"10"16"-49"16,14-9 53-16,3 4-28 16,3-1 0-16,11 13 4 15,7 4 1-15,6-4-15 0,9 6 0 16,8 2 10-16,4 1 0 15,2-3-4-15,7-1 0 16,0 6-6-16,-1-10 0 16,-5 2-13-16,-4 3 0 15,-5-3-4-15,-6-8 0 16</inkml:trace>
  <inkml:trace contextRef="#ctx0" brushRef="#br0" timeOffset="9530.1777">11214 9004 18 0,'-8'-6'9'0,"2"6"-3"0,6 0 9 0,3-5-12 15,-3 0 0-15,3 0 3 16,-3-1 1-16,0 1-8 15,0 0 1-15,-3-1 5 16,0 4 0-16,0-6-1 16,-3 5 1-16,0-2-3 15,0 8 1-15,-3-3-1 16,-3 2 0-16,0-2 0 16,-3 5 0-16,0-2 0 15,-3 2 0-15,0-2 0 16,1 0 1-16,-4 2 0 15,-3 3 0-15,-3 0-1 16,3 0 0-16,-2 0 0 16,-4 2 1-16,3 4-1 15,-3-1 0-15,3 0 0 0,4-2 0 16,-1 4 0 0,0 1 0-16,0 0-1 0,0 3 1 15,1 5-1-15,-1-6 0 16,0 1-1-16,3 4 1 15,-3 1-1-15,-2-3 0 16,-1 1 0-16,0 4 1 16,-6 3-1-16,3 0 1 0,4 3 0 15,2 0 0-15,-3-1 0 16,3 1 1-16,3 5-2 16,4-2 1-16,2 4 0 15,3 1 0-15,3 0 0 16,3-1 1-16,0 1-2 15,3 2 1-15,3-2 0 16,0 0 0-16,3 0 0 16,3 2 0-16,3-2 0 15,3 7 0-15,3-5-1 16,2-2 1-16,1 5-1 16,3-3 1-16,3-2-1 15,0 0 0-15,-3-6 0 16,-1-2 1-16,4-3-1 15,0-5 0-15,6-3-1 16,3-5 1-16,2-5 0 16,4-4 0-16,6-4-1 15,8-3 0-15,-2-3 0 16,2-2 1-16,4-5-1 0,0-4 1 16,2 1-1-16,1-3 1 15,-1-8 0-15,-2-2 0 16,-1-3 0-16,-5-5 0 15,-4-1 0-15,-2 1 0 16,0-3 0-16,-7 0 1 16,-2-3-1-16,-3-2 1 15,-3-3-1-15,2-6 1 0,-2 6 0 16,0-5 0-16,-6 0-1 16,0-6 1-16,-7 3 0 15,-2 6 0-15,-3-1-1 16,-3-5 1-16,-3 3-1 15,-3-3 1-15,-3 8 0 16,-3 0 0-16,-3 0 0 16,-6-3 0-16,-6 6-1 15,1 8 1-15,-7 2-1 16,0 3 1-16,-6 2-2 16,-3 4 1-16,1 1-1 15,-1 1 1-15,-3 3-1 16,-2-1 1-16,-1-2-1 15,0 3 1-15,0 2-1 16,4 0 1-16,2 0-2 16,3 3 1-16,0 2-4 15,-2 6 1-15,-1 2-5 16,0 6 1-16,3 5-13 0,1 5 0 16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10-31T12:38:09.586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12485 10202 34 0,'0'3'17'0,"0"-32"-10"0,3 21 17 16,-3-5-22-16,0-8 0 15,0-3 4-15,0-5 1 16,0-6-7-16,0-4 1 0,-3-6 4 16,0-8 1-16,3-3-2 15,-3-2 0-15,3-3-2 16,0 5 0-16,0 6-1 15,0 5 0-15,3 3-1 16,0 2 0-16,0 14 1 16,3 2 0-16,3 8-1 15,0 11 1-15,3 7 0 16,3 12 0-16,3 9 0 16,3 12 0-16,5 12-1 15,4 4 1-15,6-1-1 16,3 6 1-16,-4 2-1 15,1 3 0-15,0-1-1 16,-3-4 1-16,-4 0 0 16,-2-6 0-16,-6-13-1 15,-3-8 0-15,-3-5 0 16,-6-8 0-16,-3-6-1 16,-6-10 0-16,-6-5 0 15,-3-8 0-15,-6-3 0 0,-6-5 0 16,-3 0 1-16,-12-3 0 15,-2 3 1-15,-10-3 1 16,3 3 0-16,-5 2 0 16,5-2 0-16,-2 8 1 15,5-6 0-15,3 3 0 16,7 0 0-16,5 3 0 0,6 3-1 16,3-1 1-1,9-8-1 1,3 4 0-16,6-1-1 15,6 3 1-15,6-6-2 16,6 0 1-16,6 4 0 16,5-4 0-16,10 1 0 15,6 2 0-15,2-5 0 16,1 2 0-16,3 3 0 16,-4 0 1-16,1 3-1 15,-3 0 0-15,-7 0 0 16,-2 2 0-16,-3 0 0 15,-4 3 0-15,-5 1 0 16,-3 1 0-16,-6 1 0 16,0 2 0-16,-3 1 0 15,-3 2 0-15,-3 2 0 16,-3 1 0-16,-3 2 0 16,-6 3 0-16,-3 3 0 0,-3 2 0 15,-3 11 0-15,-6 2 0 16,-6 6 0-16,-8 5 1 15,-7 5-1-15,-6 6 0 16,-5-3 1-16,-4 0 0 16,1-3 0-16,-4 1 1 15,9-4-1-15,7-4 0 16,2-9-2-16,9-2 0 16,7-3-7-16,5-5 1 0,9-5-11 15,6-11 0-15</inkml:trace>
  <inkml:trace contextRef="#ctx0" brushRef="#br0" timeOffset="1666.428">11807 12068 37 0,'-3'10'18'0,"-3"-26"-16"0,6 19 19 0,0-3-20 16,0 0 0-16,-3 0 1 16,0 0 1-16,0-5-3 15,3 5 1-15,0 0 2 16,0-3 1-16,-3-2-1 16,3-1 0-16,0-9-1 15,0-1 0-15,-3-5 0 16,3-6 0-16,0-5-2 15,0-5 1-15,3-8 0 16,3-10 0-16,-3-9 0 16,0-2 0-16,-3 0-1 15,0 0 1-15,0-3 0 16,0 6 0-16,3 7-1 16,-3 3 1-16,0 5-1 15,0 14 1-15,3 5-1 16,0 10 0-16,0 11 0 15,6 14 0-15,3 4 0 0,-1 14 0 16,7 3 0-16,-3 4 1 16,3 9-1-16,3-3 0 15,3 5 0-15,0 3 1 16,2 0-2-16,1 6 1 16,-3-6 0-16,3 2 0 15,-3-4 0-15,-1-4 1 16,4-2-1-16,-9-2 0 0,0-4 0 15,-6-4 0-15,-6-6-1 16,0-8 1-16,-9-2 0 16,-6-3 0-16,-3-3 0 15,-3-5 0-15,-6-5 0 16,-6-6 1-16,-8-2-1 16,-4-11 1-16,-6-2-1 15,-5-6 0-15,-4 3 0 16,9 5 0-16,-11-8 0 15,2 3 0-15,4 0 1 16,2 3 0-16,9 5 0 16,7-1 0-16,5 6 0 15,6 6 1-15,6 5-2 16,3 2 1-16,6 3-1 16,6 0 1-16,6 3-1 15,6 2 0-15,6-2-1 16,6 2 1-16,3-5 0 15,11-8 0-15,7 3 0 0,6-6 0 16,-1 0-1-16,4-2 1 16,5-3-1-16,-8-2 1 15,-1-1-1-15,1 1 0 16,0-1 1-16,-7 3 0 16,-2-2 0-16,-9 7 0 15,-3 3 0-15,-13 3 0 16,-2 0 0-16,-6 2 0 0,-6 6 0 15,-6 2 0 1,-3 6 0-16,-6 2 1 0,-3 8-1 16,-2 0 0-16,-4 8-1 15,-3 8 1-15,-3 3 0 16,-6 10 0-16,-2 1-1 16,-4-1 1-16,0 0-1 15,-5-2 0-15,-1-3-1 16,0-3 0-16,1-8-6 15,8-2 0-15,6-5-7 16,3-14 0-16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10-31T18:12:00.511"/>
    </inkml:context>
    <inkml:brush xml:id="br0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13346 3596 42 0,'-3'0'21'0,"0"-16"-27"16,3 11 21-16,3-9-15 15,6-7 1-15,3-3 0 16,2-15 0-16,4-17-1 16,0-13 1-16,6-13 1 15,9-16 0-15,2-18 0 16,7-11 0-16,3-11-1 16,-4-5 1-16,-2 9 0 15,-6 7 1-15,-3 23 0 16,-4 12 1-16,-2 10 1 15,-6 13 0-15,0 16 0 0,-3 8 1 16,-3 21-3-16,0 3 0 16,-3 13 0-16,2 19 0 15,1 10-1-15,3 13 1 16,3 27-1-16,6 16 0 16,6 13 0-16,-1 10 1 15,7 6-2-15,3 8 1 16,-3-6-1-16,-1-2 0 0,1 0-5 15,-6-21 0-15,-3 7-5 16,-7-18 1-16,-5-7-8 16,-9-9 0-16,-6-3-3 15,-9-12 1-15</inkml:trace>
  <inkml:trace contextRef="#ctx0" brushRef="#br0" timeOffset="225.1598">13625 3019 75 0,'0'-16'37'0,"0"19"-69"16,12-6 80-16,12 0-49 16,9-2 0-16,12-11-3 15,5 3 1-15,13-8 0 16,5-11 1-16,4-2-5 15,-7-3 0-15,-5-3-7 16,-7-8 1-16,-5-7-1 0,-7-3 0 16</inkml:trace>
  <inkml:trace contextRef="#ctx0" brushRef="#br0" timeOffset="465.342">14420 1815 62 0,'-3'-40'31'0,"12"67"-45"0,-3-6 68 0,6 11-50 16,3 18 1-16,0 11 0 15,3 26 1-15,5 11-9 16,1 16 1-16,3 0 5 16,-3 7 0-16,-3-2-3 15,-3-5 0-15,-1-5-5 16,-5-19 1-16,-3-3-6 15,0-13 1-15,0-18-10 16,0-11 0-16</inkml:trace>
  <inkml:trace contextRef="#ctx0" brushRef="#br0" timeOffset="751.0756">14632 2947 86 0,'3'0'43'0,"11"-5"-74"0,-2 3 84 16,15-6-53-16,18 0 0 15,14-8-1-15,16-3 1 16,-1-2-2-16,-2-8 0 15,-4 8-2-15,-3-6 1 16,1 6-4-16,-4-5 0 16,-8-1-5-16,-9 9 0 0,-10-1-5 15,-11 3 1-15</inkml:trace>
  <inkml:trace contextRef="#ctx0" brushRef="#br0" timeOffset="976.464">15018 2257 80 0,'-14'-8'40'0,"-4"42"-66"16,21-12 83-16,3 9-57 16,6 14 0-16,5 19 0 15,7 20 0-15,0 6 0 16,0 3 0-16,6 2-4 15,-4-7 1-15,1-4-7 16,-3-4 1-16,-3-14-10 16,-3-11 1-16</inkml:trace>
  <inkml:trace contextRef="#ctx0" brushRef="#br0" timeOffset="1426.619">15373 2887 76 0,'3'10'38'0,"41"9"-67"0,-17-14 70 0,9-10-47 16,6 2 1-16,5-8-2 15,1-2 0-15,-1-5 9 16,1-3 1-16,-6-6-7 15,2-5 0-15,-2 3 2 16,-6 0 0-16,-7-3 0 16,-5 3 0-16,-6 0 1 15,-9 5 1-15,-6 3 1 16,-9 5 0-16,-9-5 1 16,-9 8 1-16,-2 5 0 15,-7 5 1-15,-6 6 0 16,-2 8 1-16,-7 7 0 15,3 14 1-15,-2 13 0 16,5 10 0-16,9 14-1 16,9 0 0-16,12 13-2 15,12-3 1-15,9-2-5 0,9-11 0 16,6-10-5-16,9-9 1 16,6-12-7-16,5-14 1 15,7-10-8-15,5-11 1 16</inkml:trace>
  <inkml:trace contextRef="#ctx0" brushRef="#br0" timeOffset="2057.4638">16269 2635 78 0,'-15'-5'39'0,"0"18"-61"16,15 0 75-16,0 11-53 15,0 16 0-15,0 10 0 16,3-2 0-16,0 5-1 16,3 5 1-16,0-10-2 15,0 4 1-15,-3-9-4 16,0-9 1-16,-3-2-3 16,0-8 0-16,-3-11-1 15,-6-8 0-15,0-7 1 16,-3-14 1-16,-3-19 1 15,0-10 1-15,0-10 4 16,3-14 0-16,3 0 2 16,3-5 0-16,3 8 1 0,6 3 1 15,6 4 0 1,6 6 0-16,3 8-1 0,6 3 0 16,15 8-1-16,2 5 0 15,7 10-2-15,-3 6 0 16,-4 2 0-16,1 11 1 15,0 6-3-15,-7-1 1 16,-8 3-1-16,-3 2 0 16,-9 4-1-16,-9 4 1 15,-9 3-1-15,-9 6 1 0,-6-1 0 16,-12 6 0-16,-2 2 2 16,-13 3 0-16,0 3 2 15,7 0 0-15,2-3 1 16,9-3 1-16,9-5 0 15,9-2 1-15,9-1-1 16,15-2 1-16,15-8-2 16,9-3 0-16,8-2-2 15,16-6 1-15,2-10-2 16,7-3 0-16,2-11-4 16,-5-2 0-16,-4 0-5 15,-5-3 0-15,-7-5-7 16,-11 8 0-16</inkml:trace>
  <inkml:trace contextRef="#ctx0" brushRef="#br0" timeOffset="2552.4956">17013 2405 83 0,'6'-5'41'0,"32"37"-64"0,-23-25 84 15,3 12-61-15,3 13 1 16,-3 7-1-16,-3-7 1 0,-3 21-3 16,-3 5 0-16,-3-13-2 15,-6 3 0-15,-3-8-1 16,0-9 0-16,-3-7-2 15,0-3 1-15,0-10 1 16,3-14 0-16,6-18 1 16,3-16 1-16,6-24 1 15,2-5 1-15,7 3 3 16,3-4 0-16,3-1 3 16,3 7 0-16,5 8 1 15,4 5 0-15,-3 16 0 16,0 9 1-16,2 15-2 15,1 2 1-15,0 20-3 16,-1 15 0-16,1 0-1 16,-6 11 0-16,-3 7-2 15,-4 6 0-15,-5-3-5 16,-6 9 1-16,0-1-6 16,0-8 0-16,-3 0-9 0,3-13 1 15,5-5-2-15,7-16 1 16</inkml:trace>
  <inkml:trace contextRef="#ctx0" brushRef="#br0" timeOffset="2989.4887">18409 2450 50 0,'-9'-26'25'0,"-15"-25"-26"0,12 38 49 0,-6-5-43 15,-6 2 0-15,-8 0 3 16,-1 5 1-16,-3 3-11 15,-5 11 0-15,2 5 7 16,6-3 1-16,-6 22-4 16,7 10 1-16,2-3-3 15,3 6 1-15,9 10-2 16,9-2 0-16,6-6-2 16,9 0 1-16,9-10-3 15,6-8 1-15,9-6-1 16,9-18 1-16,5-8-1 15,4-13 1-15,5-16-1 16,-8-8 1-16,-3 0 2 16,-7 0 0-16,-2-2 4 15,-9 12 0-15,-3 11 1 16,-3 9 1-16,-3 9 1 0,-1 14 1 16,1 13-2-16,3 9 0 15,-3 14-3-15,3 4 1 16,0 2-4-16,0-5 0 15,5 0-6-15,1-10 0 16,3-1-9-16,0-23 0 16,0-11-2-16,-4-11 1 15</inkml:trace>
  <inkml:trace contextRef="#ctx0" brushRef="#br0" timeOffset="3243.0967">18888 1527 94 0,'-12'-8'47'0,"0"32"-85"15,12-9 106-15,6 25-71 16,3 10 1-16,3 14 0 16,-3-9 1-16,6 30 1 15,3 5 1-15,-3 3-2 16,-1-6 0-16,-2-2-2 15,-3-9 0-15,-3-2-6 16,-3-5 0-16,0-3-9 16,0-10 0-16,-3-11-3 15,0-8 1-15</inkml:trace>
  <inkml:trace contextRef="#ctx0" brushRef="#br0" timeOffset="3484.8037">18698 2360 84 0,'2'-40'42'0,"52"1"-74"0,-24 31 92 16,12-16-60-16,8 5 0 0,1-7 0 15,5 5 1-15,4-3-2 16,-1 3 1-16,1 5-3 15,-1 3 0-15,1-1-7 16,-6 7 1-16,-1 7-10 16,-2 5 0-16</inkml:trace>
  <inkml:trace contextRef="#ctx0" brushRef="#br0" timeOffset="3903.3361">19647 2175 63 0,'12'0'31'0,"62"-19"-44"16,-53 11 52-16,9-7-40 16,6-1 1-16,-1-3 0 0,4-2 0 15,3-5 0-15,-1-1 0 16,1-2-1-16,-6-3 0 15,-6 3-3-15,-7 0 0 16,-8-3 0-16,-6 3 1 16,-6-5-1-16,-12 15 0 15,-15 3 2-15,-8 11 0 16,-10 10 4-16,-9 6 0 16,-14 23 2-16,-9 3 1 0,2 11 3 15,7 5 0-15,5 13 1 16,9 8 0-16,16-2-1 15,20 2 0-15,15-13-2 16,21-3 1-16,23-5-4 16,13-11 1-16,11-8-3 15,10-10 0-15,5-11-10 16,-5-13 1-16,-10-5-14 16,-14-5 0-16</inkml:trace>
  <inkml:trace contextRef="#ctx0" brushRef="#br0" timeOffset="4474.6504">16685 4374 74 0,'3'2'37'0,"48"-7"-44"15,-18 0 38-15,17-6-31 16,19-5 0-16,11-2 0 16,15-9 1-16,7 3-2 15,-1-5 1-15,-3 0-2 16,-6 3 0-16,-2 5-4 0,-4 5 0 15,-15 5-8-15,-14 6 1 16,-9 7-4-16,-19 9 1 16</inkml:trace>
  <inkml:trace contextRef="#ctx0" brushRef="#br0" timeOffset="4714.3386">17188 4368 82 0,'-12'-5'41'16,"1"2"-72"-16,11 6 89 0,6 2-59 16,5 3 1-16,4 11 2 15,9 10 0-15,3 13-2 16,6 16 1-16,2 1 0 16,1 1 0-16,-6 4-3 15,-3 7 0-15,-4 1-6 16,-5 2 0-16,-9 0-8 15,-6-5 1-15,-12-8-5 16,-12 5 1-16</inkml:trace>
  <inkml:trace contextRef="#ctx0" brushRef="#br0" timeOffset="4955.6496">16915 5554 53 0,'-60'0'26'0,"1"-8"-30"16,50 8 51-16,3-3-43 15,3 0 0-15,9-2 2 0,8-3 1 16,13-2-7-16,12-4 0 16,12-4 6-16,11-3 0 15,7-3-3-15,8 3 1 16,3-6-3-16,4 1 0 16,2-1-5-16,-3 3 1 15,1 1-6-15,-4-1 0 16,-6-5-10-16,-5 5 1 15,-7-3-1-15,-11 1 0 16</inkml:trace>
  <inkml:trace contextRef="#ctx0" brushRef="#br0" timeOffset="5391.9411">17918 4720 91 0,'-9'0'45'0,"3"32"-83"16,12-19 100-16,3 11-63 16,0 10 0-16,5 11 0 15,-2 6 1-15,0 2 0 16,-3-1 1-16,-3-4-5 16,0-6 1-16,-3-7-4 15,-3-6 1-15,0-8-3 16,0-8 1-16,0-13-1 0,0-13 0 15,0-19 3 1,3-13 1-16,3-13 3 16,3-5 0-16,3-6 5 0,6 3 0 15,0 5 3-15,2 8 0 16,10 3 2-16,3 10 0 16,3 13 2-16,2 12 0 15,-2 17-3-15,-3 14 0 16,0 16-2-16,-1 13 0 15,1 10-2-15,0 4 0 0,-6 1-5 16,-4 1 1 0,-2-2-7-16,-6-9 0 0,-3-10-11 15,-3-11 0-15,-3-14-3 16,-3-9 1-16</inkml:trace>
  <inkml:trace contextRef="#ctx0" brushRef="#br0" timeOffset="5645.2527">18760 4056 79 0,'-3'13'39'0,"15"61"-61"15,0-45 83-15,3 14-61 16,0 12 0-16,2 14 3 15,1 11 0-15,0 2-4 16,3 0 1-16,0-6-1 16,-3 4 1-16,-3-6-7 0,-3-3 1 15,-1-10-9-15,-5 0 0 16,-3-11-6-16,0-10 1 16</inkml:trace>
  <inkml:trace contextRef="#ctx0" brushRef="#br0" timeOffset="5901.9066">18462 4762 84 0,'-9'-2'42'0,"30"-25"-76"16,-3 25 87-16,9-6-53 15,15-3 1-15,11 1-1 16,4-1 1-16,-1-2-2 16,1 2 1-16,-1 1-4 15,1-1 1-15,2 6-9 16,1-1 1-16,-3-1-8 16,-1 1 1-16</inkml:trace>
  <inkml:trace contextRef="#ctx0" brushRef="#br0" timeOffset="6381.8412">19132 4622 57 0,'9'3'28'0,"59"-14"-41"0,-38 6 51 16,9-3-38-16,6 0 1 15,-1-2 0-15,10-4 0 16,2 4-2-16,1-3 0 0,-3 2 1 16,-10-2 1-16,-2-1-1 15,-6-7 0-15,-10 5-1 16,-5 9 1-16,-6-4-2 16,-9 0 1-16,-6 1 0 15,-6-1 0-15,-12 1 0 16,-6 2 1-16,-8 2 1 15,5 1 1-15,-18 8 2 16,-2 7 0-16,2 11 1 16,0 11 0-16,1 13 0 15,2 11 0-15,0 2-1 16,10 0 0-16,8 11 0 16,6-6 0-16,12-4-2 15,12-9 0-15,6-2-2 16,12-9 0-16,8-12-4 15,7-9 1-15,12-7-5 16,11-6 0-16,4-5-5 16,-4-5 0-16,1-8-6 15,-4-3 1-15</inkml:trace>
  <inkml:trace contextRef="#ctx0" brushRef="#br0" timeOffset="7045.2069">19966 4405 76 0,'-12'-13'38'0,"21"16"-59"0,-3-1 77 0,2 6-55 16,1 8 1-16,6 5 0 16,-3 11 1-16,3 13-4 15,-3 5 1-15,3 1 0 16,-3-1 1-16,-3 0-5 15,3 3 0-15,-6-5-3 16,-3-11 1-16,-1-3-3 16,1-10 0-16,-3-8 0 15,0-11 0-15,3-10 3 16,-3-11 1-16,0-8 1 16,0-13 1-16,3-16 2 15,-3-16 1-15,3-5 1 16,-6-2 1-16,3 4 3 15,6-5 0-15,0 9 0 16,6 4 1-16,6 9 0 0,6 4 0 16,9 12-1-16,5-1 0 15,4 8-3-15,3 8 1 16,-1 11-1-16,1 8 0 16,0 10-1-16,-7 3 1 15,4 5-2-15,-9 3 1 16,-9 8-2-16,-7-3 1 15,-11 6-3-15,-12 4 1 16,-8 1-2-16,-16 5 0 16,-6-2 0-16,-6-4 0 0,-2 6 1 15,-1-8 1-15,3 1 1 16,4-1 0-16,-4-6 3 16,9 4 0-16,6-6 2 15,13 0 0-15,5 0 0 16,9 1 1-16,12 1 0 15,8 1 0-15,13 3-1 16,6-6 0-16,11 0-1 16,7-5 0-16,6 0-4 15,-4-3 1-15,4-8-6 16,-4-5 1-16,-2-2-9 16,-1-12 1-16,-2-9-7 15,-4-4 1-15</inkml:trace>
  <inkml:trace contextRef="#ctx0" brushRef="#br0" timeOffset="7251.8583">21067 4167 77 0,'-3'16'38'0,"18"55"-58"0,0-49 76 16,3 7-57-16,2 10 1 15,1 9-1-15,6 8 1 16,-6 2-3-16,-3-5 0 16,-3-6-7-16,-4-2 0 0,-2-8-8 15,-6-5 0-15</inkml:trace>
  <inkml:trace contextRef="#ctx0" brushRef="#br0" timeOffset="7432.246">20992 3956 76 0,'-8'-27'38'0,"2"3"-83"16,14 19 70-16,10 5-36 16,9 0 0-16,6 3-9 15,0 2 1-15,5 5 22 16,7 1 1-16</inkml:trace>
  <inkml:trace contextRef="#ctx0" brushRef="#br0" timeOffset="8467.8507">21888 4064 71 0,'-29'-13'35'0,"-13"23"-58"0,27-4 80 16,-6 4-57-16,-9 9 1 15,-11 12 2-15,-7 4 1 16,-2 7-4-16,-1 6 0 16,9-1 2-16,7 1 0 15,8 0 0-15,9-3 0 0,9 0-3 16,9-8 1-16,18 2-1 16,9-9 0-1,8-4-2-15,7-13 0 0,9-8-2 16,-1-2 0-16,1-13 0 15,2-9 1-15,1-7-1 16,-6-9 1-16,-7-5 2 16,-2-10 0-16,-15 0 2 15,-9-8 1-15,-9 5 1 16,-15 0 0-16,-12 0-1 16,-3 8 1-16,-6 11-1 15,-2-1 0-15,-1 11-2 16,3 3 0-16,6 3-3 15,6 4 0-15,6 9-3 16,7-5 1-16,10 4-5 16,7 4 0-16,6-1-3 15,12 3 1-15,3 0 3 0,5-5 1 16,7 2 9 0,-3 3 1-16,-1-3 7 0,-2 3 1 15,0 6 7-15,0 2 0 16,-4 5-1-16,-2 3 1 15,-3 5-6-15,2 3 0 16,-2 8-3-16,0 10 0 16,-3 8-3-16,-3 0 0 0,-1 14-3 15,-5-9 1 1,0 9-3-16,-9-1 0 0,-6-4-3 16,-3-6 1-1,-6-8-2-15,-6-11 1 0,6-8-2 16,-6-4 1-16,6-12-1 15,-3-7 1-15,-2-22 1 16,2-10 0-16,3-16 0 16,6-13 0-16,0-11 2 15,12-18 0-15,-3 2 2 16,2-2 0-16,4 2 2 16,6 3 0-16,0 5 1 15,6 3 1-15,0 8-1 16,2 5 1-16,7 8-2 15,6 6 1-15,2 10-1 16,10 5 1-16,0 11-2 16,2 5 1-16,-2 5-1 15,-10 9 0-15,-2 4-1 16,-9 6 0-16,-9 8-1 16,-16 8 0-16,-8 5-1 0,-8 0 0 15,-22 11 0-15,-15 5 1 16,-5 0-1-16,-10 0 1 15,6 3 1-15,-2-3 1 16,11-1 0-16,6-4 1 16,22-3 2-16,5-2 0 15,9-1 0-15,9-2 1 16,15-3-1-16,-7-8 1 16,40 8-1-16,11-5 0 15,1-6-2-15,17-4 1 0,-5-6-2 16,2-3 0-16,3-5-5 15,-2-8 1-15,2-5-18 16,-8-14 0-16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10-31T12:38:15.921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12566 10231 28 0,'0'6'14'0,"0"-22"-5"15,3 11 14-15,0-3-22 16,-3-3 0-16,0-2 2 16,3-6 1-16,-3 3-3 15,0-2 1-15,0-3 3 16,0-6 0-16,-3-4-1 16,0-9 1-16,0-3-3 15,0-7 0-15,0-3-2 0,0-2 0 16,3 2-1-16,0 5 0 15,0 6 0-15,0 5 1 16,3 5 1-16,0 6 0 16,3 2 0-16,0 5 1 15,6 3-1-15,0 8 1 16,2 6-1-16,1 7 0 16,3 6 0-16,-6-1 0 15,15 17 0-15,3 4 0 0,-4 1 0 16,1 8 0-16,0-3-1 15,3 8 1-15,0-5-1 16,-1-3 1-16,1 0-2 16,-3 0 1-16,-3-5-1 15,-3-3 1-15,-4-3-1 16,-2-5 0-16,-6-5 0 16,-3 5 0-16,0-7 0 15,-6-7 0-15,-3-1 0 16,-9-9 0-16,-6 0 0 15,-8-2 1-15,-4-3-1 16,-6-5 0-16,-12-6 0 16,-8 1 1-16,-1-1 1 15,1 1 0-15,-4-3 0 16,7 5 1-16,5-3-1 16,-3 3 1-16,10 1 0 15,8 1 1-15,3 4-2 16,9 2 1-16,7 3-2 0,8 2 1 15,9-5 0-15,5 3 0 16,7-3-1-16,9 0 0 16,9-3 0-16,6-5 0 15,11 0 0-15,7-5 0 16,2 3 0-16,4-11 0 16,5 5 0-16,-5 0 0 15,-7 3 0-15,1 2 0 16,-6 3 0-16,-7 6 0 15,-8 2 0-15,-6 0 0 0,-4 3 0 16,-8 2 1-16,-6 3 0 16,-3 3 0-16,-9 2-1 15,-9 3 1-15,-3 8-1 16,-12 2 1-16,1 9-1 16,-10 5 0-16,-6 2 0 15,-2 3 0-15,-4 5 0 16,-3-2 1-16,-2 0-1 15,-1-1 1-15,3-2-1 16,10-2 1-16,-1-1-3 16,9-2 1-16,6-3-7 15,7-5 0-15,5-6-10 16,6-4 1-16</inkml:trace>
  <inkml:trace contextRef="#ctx0" brushRef="#br0" timeOffset="1546.3174">13307 12115 43 0,'0'3'21'0,"3"-3"-18"15,-3 0 29-15,0 0-30 16,0-8 1-16,3-3 2 15,-3-7 0-15,3-3-6 16,0-8 1-16,0-6 3 16,0-4 1-16,3-9-2 15,0-10 0-15,0-6-3 16,0-10 1-16,3 0-2 16,-1 5 0-16,1 3 0 15,0 5 0-15,0 11 0 16,0 5 1-16,0 5 1 15,0 6 1-15,3 10 0 0,0 8 1 16,0 11-1-16,0 8 1 16,0 4-1-16,5 9 0 15,4 8 0-15,0 11 0 16,6 4-1-16,-3 6 0 16,3 0 0-16,2 8 0 15,-5 3 0-15,0-3 1 16,-3-3-1-16,-3-2 1 15,-3-6-1-15,-4 0 1 0,1-10-1 16,-3-8 1-16,0 0-1 16,-6-9 1-16,0-1-1 15,-3-4 0-15,-3-2 0 16,-3-5 1-16,-3-6-1 16,-9-2 0-16,-5-3 0 15,-7 0 1-15,-9-3-2 16,0-2 1-16,1 3 0 15,-4-4 0-15,-3 1-1 16,4-3 1-16,5-2-1 16,-3-3 1-16,4 2 0 15,2 1 0-15,3 2-1 16,0 0 1-16,4 0-1 16,2 5 0-16,3 1 0 15,-3-1 1-15,9 3-1 16,6 3 1-16,3 2 0 15,6 3 1-15,6-2-1 16,6-1 1-16,12 0 0 0,3-2 0 16,9 0 0-16,5-3 0 15,7-3 0-15,8-7 1 16,7-6-1-16,2-3 1 16,4-7-2-16,-1 2 1 15,-5 1-1-15,-7 4 0 16,1 6 0-16,-9 0 0 15,-1 0 0 1,-8 7 0-16,-9 4 1 16,-13 5 1-16,-5 5-1 15,-12 0 1-15,-6 2-1 16,-3 3 0-16,-2 6 0 16,-4 2 0-16,-9 6-1 15,-3 2 0-15,-3 8 0 16,-2 0 0-16,-10 11 0 15,-6 5 0-15,-8 0-1 16,-1 2 1-16,-2 6 0 16,-7 0 1-16,10 5-1 15,-4-2 1-15,4-3-1 16,5-3 1-16,9-10-3 16,7-8 1-16,8-1-8 15,9-12 1-15,15-19-11 16,12-16 1-16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10-31T18:12:54.169"/>
    </inkml:context>
    <inkml:brush xml:id="br0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11965 2109 48 0,'3'-11'24'0,"5"-7"-24"0,-2 10 25 0,0-6-20 16,0-4 0-16,-3-3 2 16,-3-11 1-16,-3-5-10 15,-9-16 1-15,-5-8 6 16,-7-5 0-16,-18-3-3 15,-15 3 1-15,1 5-1 16,-7 6 0-16,1 18 0 16,-10 2 0-16,-2 19-1 15,3 14 1-15,-1 10-1 16,7 10 1-16,8 17-2 16,10 2 1-16,11 8-1 15,9 15 1-15,15 4 0 16,18 2 0-16,15 0-1 15,27 3 1-15,17 0 0 16,18 13 0-16,25-5-1 16,11-1 1-16,6 4-1 15,3-1 1-15,3 0-1 0,-27 3 0 16,-15 0 0-16,-18-2 0 16,-20-1 0-16,-21 1 1 15,-24 2 0-15,-33 5 0 16,-24-10-1-16,-20-1 1 15,-21-9-2-15,-12-9 1 16,-7-16-3-16,-2-15 0 16,6-20-1-16,9-12 0 15,18-21-6-15,14-22 1 16,21-15-9-16,28-4 0 0,28 1 1 16,22-5 0-16</inkml:trace>
  <inkml:trace contextRef="#ctx0" brushRef="#br0" timeOffset="540.799">13203 2699 62 0,'-27'-27'31'0,"-56"-34"-60"16,65 40 65-16,-12-13-37 16,-12-6 0-16,-8-13 4 15,-13 6 1-15,-5 4-1 0,-1 12 0 16,-2 7 2-16,5 13 0 16,7 14-1-16,-1 21 1 15,1 13-2-15,8 18 0 16,10 33-3-16,8 12 0 15,12 24 0-15,12 6 1 16,15-6-1-16,15-15 1 16,9-11-1-16,11-14 1 0,4-17-2 15,8-25 1-15,7-24-3 16,3-15 0-16,-4-24-3 16,1-21 1-16,-10-22-5 15,-8-23 1-15,-6-11 1 16,-7-5 0-16,-5 0 5 15,-3 15 0-15,0 17 6 16,-3 10 0-16,-3 16 4 16,-1 16 0-16,7 16 0 15,0 21 0-15,3 15-4 16,3 14 1-16,0 16-3 16,-4 8 0-16,-2 3-5 15,-6-1 0-15,-6-5-10 16,0 6 0-16,-6-16-2 15,-3-11 1-15</inkml:trace>
  <inkml:trace contextRef="#ctx0" brushRef="#br0" timeOffset="1156.4387">13322 2516 89 0,'3'13'44'0,"3"48"-76"0,3-32 99 16,6 11-71-16,2 13 1 16,4 13-1-16,-3-2 1 15,-3 2 4-15,-6 0 0 0,-3 3-6 16,-3-3 0 0,-3-13 0-16,-3-8 0 0,-3-8-1 15,0-13 1-15,0-16-1 16,3-14 1-16,0-20 1 15,3-27 0-15,3-11 3 16,3-10 0-16,3-13 2 16,6 0 0-16,0 7 1 15,9 6 0-15,-1 5 2 16,4 16 0-16,3 11-1 16,0 10 1-16,-1 11-1 15,-2 16 1-15,0 10-2 16,-3 16 0-16,0 19-2 15,-4 18 1-15,-2 1-3 16,-6 7 1-16,-3-3-2 16,-3-2 0-16,0-5 0 15,-3-4 1-15,0-14-1 0,0-7 0 16,3-10 0-16,0-18 0 16,3-16 1-16,3-19 0 15,6-10-1-15,-1-19 1 16,4-13 1-16,6 2 0 15,6-2 2-15,3 13 0 16,-1 9 2-16,-2 9 0 16,-3 14 1-16,-3 11 1 15,-1 18-1-15,-2 15 0 16,0 17-1-16,-3 21 1 16,0 13-4-16,2 3 1 0,1 0-7 15,-3 2 1-15,0-7-12 16,-3 2 0-16</inkml:trace>
  <inkml:trace contextRef="#ctx0" brushRef="#br0" timeOffset="1605.9889">14578 2672 76 0,'3'-13'38'0,"27"18"-75"16,-12-13 68-16,8-5-40 15,7-3 1-15,3-5-1 16,-3 0 0-16,-1-3 14 16,7 0 0-16,-9 1-9 0,-3-7 1 15,-4 1 3-15,-5 0 0 16,-12 3 1-16,-12 7 0 15,-6 3 1-15,-6 8 0 16,-11 8 2-16,-7 6 0 16,-9 10 2-16,-2-1 0 15,-7 9 1-15,1 5 0 16,5 19 0-16,6 2 0 0,12 14-1 16,10 2 0-1,11 5-2-15,15 6 0 0,20-3-2 16,16-5 1-16,9-6-4 15,5-10 1-15,10-10-5 16,2-17 0-16,10-2-5 16,-10-19 1-16,-2-10-9 15,-1-8 0-15,-5-14 0 16,2-4 0-16</inkml:trace>
  <inkml:trace contextRef="#ctx0" brushRef="#br0" timeOffset="2011.2376">15307 2641 67 0,'-3'-14'33'0,"45"9"-64"15,-18-3 73-15,14-3-51 16,7-2 1-16,0 0-9 16,2 2 0-16,4 4 16 15,0-1 0-15</inkml:trace>
  <inkml:trace contextRef="#ctx0" brushRef="#br0" timeOffset="2551.6465">16763 1876 82 0,'-15'-40'41'0,"-45"-13"-71"0,45 40 88 16,-5-3-62-16,-4 0 1 15,-9-8 1-15,-6 14 0 16,-11 2 4-16,-4 8 0 16,1 8-3-16,-4 2 0 0,3 9 2 15,4 2 1-15,-1 3-2 16,10 8 0-16,5-6 0 15,12 6 0-15,18-3 0 16,9 0 1-16,12 0-1 16,15-5 0-16,11 5 0 15,16 3 1-15,8-8-1 16,1 10 1-16,-1 6-1 16,1 5 0-16,-4 10 0 15,-2 4 1-15,-3 4 0 16,-10 3 0-16,-11 6-1 15,-12-4 1-15,-21 7 0 16,-9-7 0-16,-18 1-1 16,-12-11 0-16,-11-7-1 15,-16-14 1-15,-2-6-3 16,-7-17 1-16,1-17-3 16,2-13 0-16,4-10-2 15,5-9 0-15,7-2-3 0,8 3 1 16,6 2-5-16,15 3 1 15,19 8-1-15,16-3 0 16</inkml:trace>
  <inkml:trace contextRef="#ctx0" brushRef="#br0" timeOffset="2825.8432">17069 2439 84 0,'0'-7'42'0,"-9"14"-73"16,12 1 92-16,3 8-66 16,3 11 1-16,0 4 0 15,0 17 0-15,0 10 5 16,-3 1 1-16,-3 1-10 15,0-7 1-15,-3-2-7 16,3-6 1-16,-3 0-5 16,0-16 1-16</inkml:trace>
  <inkml:trace contextRef="#ctx0" brushRef="#br0" timeOffset="2973.219">17105 2222 83 0,'-12'-10'41'0,"-21"-6"-104"0,30 21 89 15,6 1-48-15,6 7 1 16</inkml:trace>
  <inkml:trace contextRef="#ctx0" brushRef="#br0" timeOffset="3543.5911">17882 2432 80 0,'-15'-8'40'0,"-53"0"-70"16,50 2 80-16,-6 4-54 15,-3-1 1-15,-12 3 0 16,-5 3 1-16,-10 5 6 15,-5 8 0-15,2-3-3 16,1 5 0-16,8 11 2 16,3 8 1-16,13 16-1 15,8 6 0-15,9 4-3 16,12 3 1-16,18-10-1 16,9-1 0-16,14-4-1 15,7-9 1-15,3-18-2 16,5-16 0-16,4-16-2 15,5-16 1-15,-2-16-3 0,5-18 1 16,-5-21-3-16,-10-11 1 16,-5-14-1-16,-6-15 1 15,-10-5 2-15,-5 0 0 16,-6-3 4-16,-9 8 1 16,-6 13 4-16,-6 16 0 15,-3 8 2-15,-3 18 1 16,0 19-1-16,0 14 0 15,0 9-1-15,0 22 1 16,3 24-2-16,4 21 0 0,-1 24-1 16,0 18 0-16,6 14-1 15,2 13 1-15,7-6-2 16,9-10 1-16,6 3-2 16,0-9 0-16,3-5-5 15,2-4 1-15,1-15-10 16,-3-15 1-16,3-8-7 15,-1-18 1-15</inkml:trace>
  <inkml:trace contextRef="#ctx0" brushRef="#br0" timeOffset="3962.86">18504 2447 68 0,'15'0'34'0,"77"-2"-61"0,-53-4 66 16,9-9-45-16,5-4 0 15,4-5 0-15,-4-5 1 16,1-3 7-16,-4 1 1 16,-5-14-10-16,-3 0 1 15,-12 2-4-15,-13 1 0 16,-17 5 4-16,-9 8 0 0,-14 5 6 15,-19 8 0-15,-9 8 4 16,-14 11 0-16,-7 10 6 16,-5 11 1-16,-3 13-1 15,2 11 0-15,4 12-3 16,8 7 1-16,16-1 0 16,14 5 1-16,21 1-1 15,21 4 1-15,18-12-3 16,21-1 0-16,20-15-5 15,15-8 1-15,13-11-6 16,-1-11 0-16,12-12-7 16,3-12 0-16,-2-2-11 15,-13-5 1-15</inkml:trace>
  <inkml:trace contextRef="#ctx0" brushRef="#br0" timeOffset="4476.426">16545 4178 86 0,'18'-3'43'0,"39"-10"-70"16,-30 8 83-16,26-6-57 15,16-2 1-15,11-11-1 16,6-2 1-16,10-6-1 15,2 5 0-15,-3 3-3 16,-3-2 0-16,-5 8-3 16,-13 2 0-16,-5 2-5 0,-13 4 0 15,-8 5-7-15,-13 2 1 16</inkml:trace>
  <inkml:trace contextRef="#ctx0" brushRef="#br0" timeOffset="4713.569">17001 4106 52 0,'-24'11'26'0,"27"23"-36"16,3-23 46-16,3 15-35 16,3 6 1-16,9 13 3 15,5 8 1-15,7 10-7 16,0 12 1-16,6 4 2 15,-1-5 0-15,-5 5-3 16,-3-5 1-16,-6-5-7 16,-1 0 1-16,-8-11-10 15,-9 3 1-15</inkml:trace>
  <inkml:trace contextRef="#ctx0" brushRef="#br0" timeOffset="4969.7257">16650 5345 75 0,'6'-6'37'0,"41"-12"-55"0,-20 7 71 16,18-2-53-16,11-3 1 15,13-5-1-15,5 0 1 16,6-6-2-16,10 1 1 15,-4-3-3-15,-3 2 1 32,22-18-16-32,-19 3 1 0,-15 8-2 15,-14-3 1-15</inkml:trace>
  <inkml:trace contextRef="#ctx0" brushRef="#br0" timeOffset="5390.4282">17685 4561 76 0,'-5'-8'38'0,"5"22"-62"15,3-4 78-15,8 9-54 16,-2 7 0-16,0 9 0 16,0 4 1-16,0 9-1 15,0 0 0-15,0-3 0 16,-3-6 0-16,0-4-2 15,0-9 1-15,3-5-2 16,0-7 0-16,-3-12-1 16,3-20 1-16,0-9-1 0,2-10 0 15,7-18 2-15,3-6 0 16,3-11 2-16,3 3 1 16,2 3 3-16,4 8 0 15,3 5 1-15,3 14 0 16,-1 9 1-16,4 12 0 15,-3 15-2-15,5 14 1 16,-5 21-3-16,-6 10 1 0,-3 16-2 16,-7 8 1-16,-2 0-3 15,-3 6 1-15,-6 5-5 16,-3-11 1-16,0-3-8 16,-3-15 0-16,3-8-9 15,0-22 1-15</inkml:trace>
  <inkml:trace contextRef="#ctx0" brushRef="#br0" timeOffset="5643.5736">18739 3831 88 0,'-12'8'44'0,"0"50"-70"15,15-29 86-15,9 22-61 16,6 17 1-16,3 7 0 16,0 7 0-16,0 10 0 15,-4 3 0-15,4-5-2 0,-3 0 1 16,0-10-6-16,-3-9 0 16,0-7-8-16,-3-9 1 15,0-15-7-15,-3-14 1 16</inkml:trace>
  <inkml:trace contextRef="#ctx0" brushRef="#br0" timeOffset="5884.6179">18397 4577 85 0,'-3'-2'42'0,"48"-33"-70"15,-16 25 87-15,19-1-59 16,20 0 0-16,10-2 0 16,2 0 0-16,1 2-1 15,5 4 1-15,-6-4-5 16,1 6 0-16,-13-1-6 16,-5-2 0-16,-7 3-9 15,-11 0 1-15</inkml:trace>
  <inkml:trace contextRef="#ctx0" brushRef="#br0" timeOffset="6349.1836">19108 4405 69 0,'9'-2'34'0,"66"-4"-53"0,-43 1 63 15,16-3-45-15,12-2 1 16,8-4-1-16,6 1 0 0,1-3 1 16,-7 0 1-16,-2 0-2 15,-7-2 1-15,-8-1-2 16,-12 4 1-16,-10-4-2 16,-8 3 1-16,-6 0 0 15,-9 0 0-15,-12-2 0 16,-12 5 1-16,-3 5 1 15,-8 8 1-15,-13 2 1 16,-12 6 1-16,4 11 0 16,-4 5 1-16,4 7 1 15,2 9 0-15,3 8 0 16,7 7 1-16,8 9-2 16,3 12 1-16,12-4-2 15,9-6 1-15,12 3-2 16,15-8 1-16,9-11-5 15,14-8 1-15,13-10-4 16,3-13 1-16,-1-14-6 16,4-13 1-16,-1-8-8 15,1-13 0-15,-1-8-2 0,-5-8 1 16</inkml:trace>
  <inkml:trace contextRef="#ctx0" brushRef="#br0" timeOffset="6980.1462">20126 4149 65 0,'-21'-11'32'0,"18"48"-46"0,3-21 65 15,0 10-50-15,3 11 0 0,3 6 3 16,0 7 1-16,6 14-6 16,3-1 1-16,6 3 2 15,-3-5 1-15,0-8-3 16,-3-8 1-16,-4-8-5 15,-2-5 0-15,-3-11-3 16,-3-10 0-16,-6-11-1 16,-6-14 0-16,-2-12 1 15,-7-11 0-15,0-13 4 16,-6-11 0-16,-3-3 4 16,0-7 1-16,4-1 2 15,2 4 0-15,6 4 2 16,6 1 0-16,9 7-1 15,9 6 1-15,9 5-3 16,6 5 1-16,8 0-2 16,-2 9 0-16,6 4-1 15,2 9 1-15,4 4-1 16,3 6 1-16,-1 8-1 0,-2 6 0 16,-6 2-1-16,-3 2 1 15,-10 3-3-15,-8 9 1 16,-15 4-1-16,-12 6 1 15,-8 2-2-15,-10 3 1 16,-9 3 1-16,-6 0 0 16,1-3 1-16,-7 0 1 15,9 0 1-15,7-8 0 16,11-3 1-16,9-2 0 0,9 0 0 16,15 5 1-16,9 0-1 15,9-5 0-15,8 0-2 16,10 0 1-16,12-9-2 15,2-7 0-15,7-2-4 16,-4-6 1-16,-2-11-5 16,-4-2 1-16,-2-6-7 15,-4-2 0-15,-8-5-5 16,-3-3 0-16</inkml:trace>
  <inkml:trace contextRef="#ctx0" brushRef="#br0" timeOffset="7176.6242">20900 3971 79 0,'12'8'39'0,"-6"27"-60"16,0-19 79-16,6 13-59 0,9 10 1 16,3 12 0-16,-1 4 1 15,4 6-3-15,-6 3 1 16,0-1-7-16,0-7 1 15,-6 2-13-15,-4-8 1 16</inkml:trace>
  <inkml:trace contextRef="#ctx0" brushRef="#br0" timeOffset="7386.1794">20856 3905 88 0,'-21'-21'44'0,"0"0"-86"16,21 21 81-16,9-5-50 15,3 2 0-15,3 3-3 16,2 3 0-16,7-1 13 16,6 4 0-16,9-1-15 15,11 0 0-15</inkml:trace>
  <inkml:trace contextRef="#ctx0" brushRef="#br0" timeOffset="8332.0649">21835 3942 77 0,'-39'0'38'0,"-26"14"-63"0,50-9 84 16,-12 0-59-16,-9 8 1 15,-5 11 1-15,-7 3 1 16,6 2-3-16,4 16 1 16,5-3 1-16,9 6 0 15,6 2-1-15,9 0 0 16,9 3-2-16,15-5 0 16,6-11-3-16,12-3 0 15,11-7-1-15,7-14 0 0,6-13-2 16,-4-19 1-16,1-2-1 15,-4-8 0-15,-5-5 2 16,-9-11 0-16,-13-3 2 16,-8-8 1-16,-12-4 3 15,-9 1 1-15,-3 7 2 16,-2-1 0-16,-1 5 0 16,0 11 0-16,3 3-1 15,6 2 1-15,3 8-2 16,6 5 1-16,9 12-1 15,8 7 1-15,10 7 0 16,3 15 0-16,3 7 0 16,2 10 0-16,1 17 0 15,-9-11 1-15,14 32-2 16,-2-1 0-16,3 1-1 16,-4-5 1-16,-8-6-2 15,-9-13 0-15,-6-6-1 16,-7-7 0-16,-5-11-3 15,-3-8 0-15,-6-13-1 0,0-10 0 16,-9-14-1-16,-2-19 1 16,-1-12 0-16,0-20 1 15,3-9 1-15,3-9 1 32,3-47 2-32,6 18 1 15,9 13 1-15,3 12 1 16,8 12 1-16,4 11 1 0,6 10-1 15,6 8 0-15,-1 6-2 16,7 10 1-16,0 1-1 16,2 9 0-16,-2 9-1 15,3 5 1-15,-7 8-2 16,1 6 1-16,-12-1-2 16,-10 8 1-16,-14 11-1 15,-14 16 0-15,-16-1-2 16,-15 6 1-16,-9 3-1 15,-5 2 1-15,-10 3 0 16,-5-13 1-16,5 7 1 16,13-4 1-16,8-4 1 15,12-2 1-15,18 0 0 16,15-7 0-16,30 4 1 16,9-2 0-16,20-11-2 15,19 0 1-15,14-5-1 0,9-5 0 16,6-11-2-16,3-8 1 15,0 0-5-15,-8-6 0 16,-4-9-12-16,-18-6 0 16,-2-9-5-16,-22 1 1 15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10-31T12:38:22.662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11935 8977 34 0,'-3'3'17'0,"3"-6"-11"0,0 3 18 15,0-8-25-15,0-5 1 16,0-3 0-16,0-5 1 15,0-5-1-15,0-6 1 0,0-10-1 16,0-3 1-16,3-11 0 16,3 3 0-16,0-5 0 15,3-3 0-15,0 3-1 16,2 2 0-16,1 1 0 16,0 7 0-16,0 8 1 15,0 3 0-15,0 8 0 16,-3 8 0-16,3 5 1 15,-3 6 1-15,3 7-1 16,-3 3 1-16,2 8-1 16,1 10 0-16,6 6 0 15,0 8 0-15,3 8-1 16,3 5 0-16,0 0-1 16,2 2 0-16,1 1 0 15,0 0 0-15,-6 2 0 16,-3-5 0-16,-1-6 0 0,-2-2 0 15,-3-5 0-15,0-8 1 16,-3 0-1-16,-3-6 0 16,-3-4 0-16,-3-4 0 15,-3-5-1-15,-3 3 0 16,-6-5 0-16,-6-6 0 16,-5 1 0-16,-7-6 0 15,-3-3 1-15,-9-5 0 16,1-5 0-16,-4-8 0 0,-3 3 1 15,1-1 0-15,-4 3 0 16,-2 1 0-16,-4 1-1 16,0 4 1-16,7 2 0 15,5 3 0-15,4 2-1 16,8 1 1-16,6 2 0 16,9 2 0-16,6 1 1 15,9 0 0-15,9 0-1 16,6-1 1-16,12 1-1 15,9-3 0-15,8-3-1 16,4-2 1-16,9-5-1 16,5-1 1-16,4-5-1 15,5 3 1-15,4-3-1 16,-7 1 0-16,1-4 0 16,2 3 0-16,-8 3 0 15,-10 5 0-15,1 0 0 16,-7 8 0-16,-5 3-1 15,-6 5 1-15,0 0 0 0,-10 3 0 16,-5-1 0-16,-6 6 1 16,-6 6-1-16,-6-1 0 15,-6 3 0-15,-12 5 1 16,-3 5-1-16,-8 9 1 16,-10-4-1-16,-3 6 1 15,-5 8 0-15,-10 6 0 16,-2 2 0-16,-1 2 0 15,-2 3 0-15,2 3 0 16,6-10-1-16,10-6 1 0,8-6-5 16,6-4 1-16,9-9-15 15,10-7 1-15</inkml:trace>
  <inkml:trace contextRef="#ctx0" brushRef="#br0" timeOffset="1696.5979">13381 12160 40 0,'-6'13'20'0,"0"-15"-13"16,6 2 20-16,-3-5-27 15,3-3 1-15,0-3 2 16,0-5 1-1,0-26-3 1,0-3 0-16,3-8 2 16,0-3 1-16,3-10-2 15,0-5 1-15,0-14-2 16,3 3 1-16,3 5-2 16,0 1 0-16,0 9-1 15,0 7 1-15,0 7 0 16,-3 8 1-16,3 18 0 15,-3 9 0-15,5 7 0 16,1 11 0-16,-3 11 0 0,6 10 1 16,0 11-1-16,0 7 0 15,6 9-1-15,2 8 1 16,1-1-1-16,-3 3 0 16,3 6 0-16,0-6 0 15,-1-2 0-15,-2-4 0 16,0 1 0-16,-3-10 1 15,-3-4-1-15,-6-9 0 16,-3-7-1-16,-4-7 1 16,-5-3-1-16,-3-5 0 0,-5-5 0 15,-7 0 0-15,-6-6 0 16,-3-5 0-16,-6 0 1 16,-8-2 0-16,-10-4 1 15,0-2 0-15,-2-2 0 16,-10-3 1-16,10 2 0 15,-1 1 1-15,3-6 0 16,1 3 0-16,5-6 0 16,6 6 0-16,10 3-1 15,5 4 1-15,6-1-2 16,6 1 0-16,6 4-1 16,3-1 1-16,6 1-2 15,6-1 1-15,3 0-1 16,3 3 1-16,5 0 0 15,7 3 0-15,6-3 0 16,5 3 1-16,13-3-1 16,6-3 1-16,5-2-1 0,1-3 1 15,2-2-1-15,-2-9 1 16,-1 4-1-16,3-4 1 16,-5 1-1-16,-1-1 1 15,-8 3-1-15,-9 3 1 16,-7 0-1-16,-5 3 0 15,-9-1 0-15,-6 8 0 16,-3-2 0-16,-6 5 0 16,-3 3 0-16,-6 5 1 15,-3 5-1-15,-3 1 0 0,0 7 0 16,-6-3 0-16,-3 9 0 16,-3 2 0-16,-6 3 0 15,-6 5 0-15,-2 8 0 16,-4 3 0-16,-6 5 0 15,-5 5 0-15,-4 0 0 16,1 3 0-16,-7 3 0 16,-3-6 1-16,4 8-1 15,-1-5 0-15,1 0-2 16,-1-3 1-16,10 3-3 16,2-10 1-16,6-4-5 15,1-7 0-15,5-6-8 16,6-4 1-16,6-9-3 15,6-11 0-15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10-31T18:13:43.532"/>
    </inkml:context>
    <inkml:brush xml:id="br0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10950 1945 44 0,'-9'-19'22'0,"-24"3"-21"16,27 6 22-16,-6-1-18 16,-9-5 0-16,-6-2 4 15,-2 2 0-15,-10-3-11 16,-6 1 0-16,-2-1 8 15,-13 3 0-15,-11 3-2 16,-1 5 1-16,-2 8-2 16,-4 3 1-16,1 15-1 15,-3 9 1-15,-4 7-1 16,13 19 1-16,2 11-2 16,7 23 1-16,8 3-1 15,10 24 1-15,14 10-1 16,15 16 0-16,15 3-1 0,15-3 1 15,21-10-2-15,20-21 0 16,13-14-3-16,11-16 0 16,18-13-4-16,12-15 0 15,1-22-10-15,8-11 1 16,9-13-5-16,-9-23 1 16</inkml:trace>
  <inkml:trace contextRef="#ctx0" brushRef="#br0" timeOffset="449.2628">11432 2593 85 0,'-30'-11'42'0,"-41"-18"-70"16,56 24 85-16,-6 0-58 15,0-1 1-15,0 1 0 16,-3 2 0-16,-2 3 1 16,-7 0 0-16,0 14 0 15,0 9 0-15,-8 9 0 16,-1 16 0-16,0 10-1 16,7 8 1-16,2 14-2 15,12-1 1-15,9 6-2 16,15-11 1-16,15-8-2 15,6-11 1-15,11-4-1 16,13-20 1-16,0-9-1 0,8-14 0 16,4-14 1-16,-1-18 0 15,-5-13 0-15,-9-16 0 16,-13-2 1-16,-11-3 0 16,-9-3 0-16,-12-11 1 15,-15 9 0-15,-9 5 0 16,-5-3-2-16,-4 8 0 0,3 13-4 15,3 8 0-15,3 6-11 16,7 5 0-16</inkml:trace>
  <inkml:trace contextRef="#ctx0" brushRef="#br0" timeOffset="1020.311">11566 2566 58 0,'6'22'29'0,"11"12"-37"16,-11-21 50-16,0 11-42 16,0 8 0-16,3 10 1 15,0 3 0-15,3 3-2 16,-3 13 1-16,6-1 0 16,-3 4 0-16,-3-3-3 15,-6-14 0-15,0-2-1 16,-6-8 0-16,-3-2-1 15,0-17 1-15,-3-10 0 0,-3-10 0 16,-3-27 3 0,-3-14 0-16,0-12 1 0,1-11 1 15,2-11 2-15,3-8 0 16,3 3 0-16,6 8 0 16,9 5 0-16,6 8 0 15,3 11-1-15,5 2 0 16,7 14-2-16,3 5 1 15,3 10-1-15,2 6 0 16,1 11-1-16,-3 2 1 16,-3 0-2-16,-1 8 0 0,-5 5-1 15,-9 5 1-15,-6 9-1 16,-6 4 1-16,-9 4 0 16,-12 5 1-16,-9 2 2 15,-8 6 1-15,-1-1 0 16,0-2 1-16,4-5 1 15,5 2 0-15,9-2 0 16,9 2 0-16,6 6-1 16,21-6 0-16,12-2-3 15,14-11 1-15,7-11-5 16,11-7 1-16,-5-6-6 16,8-10 1-16,7-8-8 15,-1-14 0-15</inkml:trace>
  <inkml:trace contextRef="#ctx0" brushRef="#br0" timeOffset="1604.9751">12226 2506 69 0,'-29'2'34'0,"17"11"-52"0,15-5 67 15,-3 11-50-15,6 15 1 16,0 11 0-16,6 11 0 15,5 10 0-15,1 8 1 0,9-2-1 16,-3-1 0-16,0-2-2 16,-6-16 1-16,-4 5-2 15,1-10 0-15,-6-6-2 16,-3-10 0-16,-3-11 0 16,-3-11 0-16,-3-15 0 15,-3-16 1-15,-9-24 0 16,1-13 1-16,-1-8 0 15,-3-11 1-15,3-3 1 16,0 1 0-16,3 2 1 16,-3 3 1-16,9 11 0 15,0-1 0-15,9 11-1 16,6 6 1-16,6 2-1 16,3 10 1-16,3 12 0 15,3-1 0-15,2 10 0 16,4 7 1-16,0 9-1 15,-3 11 0-15,0 3-1 16,-7 3 1-16,-2 5-1 0,-6-1 0 16,-3 9-1-16,-9 5 0 15,-6 3 1-15,-6-3 0 16,-6 5 0-16,-5-2 0 16,-1 2 1-16,3-2 0 15,0-3 0-15,0 0 1 16,9-3-1-16,9-2 1 15,6 0-1-15,9-6 1 16,9 1-1-16,9-1 0 16,3-7-6-16,8-9 1 0,4-4-9 15,5-6 0-15</inkml:trace>
  <inkml:trace contextRef="#ctx0" brushRef="#br0" timeOffset="2131.9579">12878 2786 76 0,'3'-5'38'0,"18"2"-79"16,-3 3 73-16,6-13-34 15,12-6 1-15,8 6 1 16,7-11 0-16,2 1 1 0,-2 1 0 16,0-1-1-16,-1 4 1 15,-2 8 0-15,-7-2 0 16,-2 5-1-16,-3 0 1 16,-3 3-1-16,-7 2 1 15,-5-2-1-15,-6-3 0 16,-3 0 1-16,-9 0 0 15,-6 0 0-15,-9 0 1 16,0-7 0-16,-9-4 0 16,-8 3 1-16,-7 0 0 15,-3 6 0-15,-8 4 0 16,-10 6 0-16,3 6 0 0,1 10 0 16,-1 2 0-16,1 11 0 15,8 16 0-15,9 8-1 16,7 5 1-16,14 11-1 15,15 5 0-15,12-2-1 16,11-4 0-16,22-1-2 16,12-9 1-16,8-8-6 15,7-10 1-15,2-19-8 16,6-11 0-16,7-12-7 16,2-19 0-16</inkml:trace>
  <inkml:trace contextRef="#ctx0" brushRef="#br0" timeOffset="2520.8555">14268 2498 73 0,'-12'-59'36'0,"-20"44"-53"0,23 9 70 16,-6 4-55-16,-12 2 0 15,-12 0 3-15,-2 0 1 16,-13 10-1-16,-2 9 0 15,-10 7-1-15,4 6 1 16,2 2-2-16,4-2 1 16,11-3-3-16,15 0 1 0,12-13-1 15,18 0 0-15,15-3 0 16,12 1 0-16,12-1 2 16,8 0 0-16,7 8 1 15,5 0 0-15,1 3 1 16,-1-3 0-16,-11 6 0 15,-15 2 1-15,-15 3 1 16,-18 10 0-16,-18 3-1 16,-12 3 0-16,-9-6-2 15,-8-5 0-15,-7-8-4 16,1-8 0-16,5-10-11 16,3-22 1-16,22-10-4 15,11-8 0-15</inkml:trace>
  <inkml:trace contextRef="#ctx0" brushRef="#br0" timeOffset="3076.5467">14384 2648 87 0,'-5'8'43'0,"5"29"-71"0,5-21 92 16,7 13-65-16,0 6 1 15,3 10 0-15,3 13 1 16,6 6-1-16,3 10 0 16,-1 0-1-16,4 0 0 0,-6 0-2 15,-6-8 1-15,-3 0-2 16,-3-10 0-16,-12-11-1 16,3-6 0-16,-3-12 0 15,-3-17 0-15,-6-10 0 16,-3-18 1-16,0-17 1 15,0-20 0-15,3-14 2 16,-3-13 1-16,0-5 2 16,0 5 0-16,3-8 0 15,-2 3 1-15,8 4 1 16,3 12 1-16,3 5-2 16,8 13 0-16,7 5-1 15,3 11 0-15,6 8 0 16,3 13 1-16,5 3-2 15,10 13 0-15,0 13 0 16,5 9 1-16,7 12-1 16,-10 8 0-16,-2 9-1 15,-12 1 1-15,-15 1-2 0,-18 6 0 16,-21 4 0-16,-15-7 0 16,-8 2-2-16,-13-13 1 15,-11-13-3-15,-4-6 1 16,7-15-4-16,2-14 1 15,10-16-7-15,8-12 1 16,15-6-4-16,18-3 1 16</inkml:trace>
  <inkml:trace contextRef="#ctx0" brushRef="#br0" timeOffset="3826.5847">15516 2537 66 0,'-3'3'33'0,"0"-6"-49"16,0-2 67-16,-6 10-51 15,-9-5 1-15,-3 6 2 16,-6 4 0-16,-3 6-3 16,-8 5 1-16,-1 8 0 15,3 3 1-15,4 3-1 16,-1 12 1-16,6-7-3 15,12 5 0-15,9-3-1 16,9 0 0-16,12-2 0 16,9-8 0-16,9-6-1 15,5-12 0-15,4-9-1 0,3-13 1 16,2-3 0-16,-5-10 0 16,-9 0 0-16,-6-8 0 15,-10-11 1-15,-8-5 1 16,-9-8 1-16,-9-2 1 15,0 2 1-15,-5 5 0 16,2 6 0-16,3 8 1 16,0 4-1-16,6 7 0 15,9 4 0-15,12 1 0 0,2 7-1 16,7 11 0-16,9 11-1 16,6 4 1-16,2 15 1 15,4 7 1-15,0 5-1 16,2 6 0-16,-2-1-1 15,-7 6 1-15,-8-3-2 16,-6-5 1-16,-9-5-2 16,-9-3 0-16,-6-5-1 15,-3-11 0-15,-6-8 0 16,-3-8 1-16,-3-15 0 16,-3-14 0-16,0-13 1 15,6-8 0-15,3-13 2 16,3-3 0-16,6 0-1 15,9 8 1-15,6 6 0 16,6 4 0-16,3 4 1 16,2 9 0-16,10 4-1 15,0 15 1-15,0 4 0 16,2 14 0-16,7 7 0 0,-1 17 0 16,1 9-1-16,-3 5 0 15,-10 8-4-15,-2 5 0 16,-6 0-6-16,-3-5 0 15,-6-5-8-15,-1 2 1 16,1-5-7-16,3-5 1 16</inkml:trace>
  <inkml:trace contextRef="#ctx0" brushRef="#br0" timeOffset="4383.4205">17307 2701 65 0,'3'-13'32'0,"-26"-19"-52"16,14 24 61-16,-3-5-41 16,-6-11 1-16,-6 1 3 15,-12 1 1-15,-5-4-4 16,-4 7 1-16,-6 4 3 16,-5 4 0-16,2 11-1 15,4 5 1-15,2 3-2 16,9 16 0-16,7 10-2 15,8 9 0-15,12 12-2 16,12-2 1-16,6 8-1 16,15-8 1-16,9-8-2 15,11 0 1-15,1-11-2 16,3-10 1-16,8-11-1 16,-5-15 0-16,-1-14 0 0,4-11 0 15,-3-7-1-15,-7-16 0 16,-2-11-1-16,-6-16 1 15,-12-5 1-15,-7-10 0 16,-8-9 2-16,-6 6 0 16,-12 5 3-16,-2 8 0 15,-4 2 2-15,0 17 1 16,0 5 0-16,3 13 0 16,3 13-2-16,3 16 1 15,3 16-2-15,3 11 1 16,6 23-1-16,3 11 0 0,3 24-1 15,9 13 0-15,9-5 0 16,6 5 1-16,5 2-2 16,4-2 0-16,-3 0-5 15,-1-13 1-15,-2-8-6 16,0-8 0-16,-3-11-10 16,-4-13 0-16</inkml:trace>
  <inkml:trace contextRef="#ctx0" brushRef="#br0" timeOffset="4608.4023">17700 2416 80 0,'-6'8'40'0,"15"0"-71"0,3-1 77 16,3 7-46-16,3 2 0 15,3 10 0-15,3 0 1 16,-6 4-3-16,2 4 1 16,-5 0-6-16,-3 3 0 15,-3-5-10-15,0-3 1 16</inkml:trace>
  <inkml:trace contextRef="#ctx0" brushRef="#br0" timeOffset="4818.1948">17691 2146 77 0,'-11'-24'38'0,"-7"13"-69"16,18 6 71-16,0 5-44 15,0 0 1-15,3 0-2 16,0 3 0-16,3-1 3 15,3 4 1-15,5-1-15 16,4 3 1-16</inkml:trace>
  <inkml:trace contextRef="#ctx0" brushRef="#br0" timeOffset="5268.7726">18147 2342 68 0,'3'29'34'0,"3"16"-49"0,0-29 63 16,0 5-49-16,6 10 1 16,0 9 0-16,-1 2 0 15,-2 3-2-15,-3 0 1 16,6-5-4-16,-6 0 0 16,-6-6-4-16,3-13 1 15,-6-2-2-15,-3-6 0 0,0-21 2 16,-3-8 0-16,0-10 3 15,3-22 0-15,-5-2 5 16,5-6 0-16,3 3 5 16,3-5 1-16,9 0 0 15,5 5 1-15,4 5 0 16,3 6 1-16,12 8 0 16,0-3 0-16,5 16-2 15,4 10 0-15,3 14-1 16,-4 12 0-16,7 15 0 15,3 9 0-15,2 12-3 16,-2-1 1-16,-10 8-4 16,-2 6 0-16,-9-4-5 15,-6 4 0-15,-4-11-8 16,-2-3 0-16,0-8-5 0,3-10 0 31</inkml:trace>
  <inkml:trace contextRef="#ctx0" brushRef="#br0" timeOffset="5823.6419">19579 2344 80 0,'-72'-37'40'0,"-8"27"-62"0,59 7 82 16,-9 3-60-16,-6 0 0 0,-2 5 0 15,-4 8 1-15,3 9-2 16,4-4 1-16,5 11-1 16,6 6 0-16,6 2-2 15,6 10 0-15,9-2-1 16,12-5 1-16,15 2 0 16,12-10 0-16,5-5 0 15,4-12 1-15,6-9 1 16,-1-12 1-16,4-12-1 15,-3-6 0-15,2-8 1 16,-8-5 0-16,-7 0 2 16,-5 5 0-16,-6-2 1 15,-6 5 1-15,-9 10 0 16,3 4 1-16,-3 9-2 16,2 6 1-16,1 14-2 15,-3-7 1-15,15 33-3 16,-6-13 1-16,20 36-1 15,10 14 1-15,9 10 0 0,5 19 0 16,-2 2 1-16,-1 1 0 16,-5-9 0-16,-13 6 1 15,-14-3 0-15,-15-2 1 16,-18-6-1-16,-21-13 1 16,-26 6-1-16,-19-6 0 15,-20-6-2-15,-24-12 1 16,-12-9-3-16,-6-15 1 15,-12-19-8-15,3-21 0 0,9-24-17 16,18-21 1-16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11-01T18:03:17.95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16736 8681 56 0,'0'-8'28'0,"-12"13"-30"15,9-2 28-15,0 2-25 0,0 3 1 16,-3 5 1-16,0 3 1 15,0 8-3-15,-6 8 0 16,-3 5 4-16,-2 3 0 16,-4 7-1-16,0 1 1 15,-6-1-4-15,-3 6 1 16,1-8-5-16,-1-2 0 16,6-9-7-16,0-7 1 15,6-9-10-15,1-10 1 0</inkml:trace>
  <inkml:trace contextRef="#ctx0" brushRef="#br0" timeOffset="299.6494">16304 8705 81 0,'27'-16'40'0,"-15"16"-65"16,-3 0 79-16,6 3-55 16,9 7 1-16,5 6-1 15,4 3 0-15,0 4 1 16,3 12 1-16,-1-1-1 16,1 6 1-16,0 0-1 15,0-1 0-15,5-2 0 16,1-2 0-16,6-4-5 0,2-7 1 15,1-5-13-15,-1-6 1 16,-8-5-3-16,-9 0 1 16</inkml:trace>
  <inkml:trace contextRef="#ctx0" brushRef="#br0" timeOffset="1366.2003">17813 11073 68 0,'-17'13'34'0,"-10"3"-47"16,21-11 68-16,-6 6-55 16,0 5 1-16,0 7 1 15,-6 9 1-15,-3 0-3 16,-2 0 1-16,-4 7 1 15,0-2 1-15,0 0-1 16,1 3 0-16,-4-3-5 16,-3-2 1-16,6-4-5 15,3-2 0-15,4-7-5 16,-1-6 1-16,3-9-6 16,3-1 1-16,0-6-1 15,-6-11 0-15</inkml:trace>
  <inkml:trace contextRef="#ctx0" brushRef="#br0" timeOffset="1621.3565">17123 10988 80 0,'18'0'40'0,"-6"8"-65"0,-3-5 88 16,5 7-63-16,10 6 0 15,6 16 1-15,12 5 0 16,2 3-1-16,10 5 1 0,3 0 0 16,-4-3 1-16,-2 3-1 15,2-11 0-15,-2 3-3 16,-3-8 1-16,-7-5-10 16,4-3 1-16,-3-15-11 15,-7-12 0-15</inkml:trace>
  <inkml:trace contextRef="#ctx0" brushRef="#br0" timeOffset="3016.7301">17950 8583 39 0,'-6'-18'19'0,"0"-6"-14"0,6 16 20 16,-2-3-22-16,-1 1 1 15,-3 4 2-15,-3 4 0 0,0 4-7 16,-6-2 0-16,0 6 6 16,-9 4 0-16,0 6-1 15,-2 5 0-15,-1 6 0 16,0 2 1-16,3 8-1 15,3 3 1-15,6 5-2 16,4 5 0-16,8-5 0 16,3-6 0-16,3-1-2 15,11-4 1-15,7-5-1 16,6-5 0-16,15-8-1 16,-4 0 0-16,4-11-1 15,3-8 1-15,-1-5-1 16,1-8 0-16,0-2-1 15,-4-6 1-15,-2-5 0 16,-6-3 0-16,-6-2 1 16,-10-3 0-16,-11-3 0 15,-15-2 1-15,-5 5-1 0,-7 2 1 16,-9 6-2-16,-6 5 1 16,1 11-5-16,-7 8 1 15,-3 10-13-15,4 6 0 16,-1 13-2-16,-12 7 0 15</inkml:trace>
  <inkml:trace contextRef="#ctx0" brushRef="#br0" timeOffset="4730.6483">18867 11327 17 0,'3'-19'8'0,"6"-18"5"15,-9 29 5-15,0-5-12 16,0 0 1-16,0 0 7 15,-3 2 0-15,0 0-16 16,0 1 0-16,0 2 10 16,-3 3 1-16,-9-1-4 15,0 6 0-15,-2 3-3 16,-1 8 1-16,-6 2-2 16,0 11 1-16,3-1-1 15,0 4 1-15,4 5 0 0,2-1 1 16,3 1 0-16,3 0 0 15,6 0-1-15,6-3 0 16,9-3-1-16,6-5 0 16,5-2-1-16,4-1 1 15,6-7-2-15,0-6 1 16,2-7-2-16,1-9 1 16,3-7 0-16,-3-1 0 0,-4-2 0 15,1-3 0-15,-6-2 1 16,-3-1 1-16,-9-2 0 15,-7-3 0-15,-8-5 0 16,-5-2 0-16,-7-4-2 16,-6 6 0-16,-12-3-2 15,0 6 0-15,-3 8-6 16,-2 2 1-16,-7 3-10 16,0 7 0-16</inkml:trace>
  <inkml:trace contextRef="#ctx0" brushRef="#br0" timeOffset="7356.1087">18129 10226 36 0,'0'8'18'0,"0"-3"-19"15,0-5 21-15,0 0-21 16,0 0 1-16,0 0 2 15,0 0 1-15,3-5-3 16,-3-8 1-16,3-6 0 16,-3-2 1-16,0-3-1 15,0-7 1-15,0-4-2 16,0-4 0-16,-3-4 0 16,0-4 0-16,0-1 0 15,0 6 1-15,0 2 1 16,0 0 0-16,0 3 1 15,3 8 0-15,0 8-1 16,0-3 1-16,3 11 0 16,0 2 0-16,3 9-1 0,0 4 0 31,18 25 1-31,6 10 0 16,2 0-1-16,4 5 0 15,-6-5-1-15,0 0 1 16,-4-2-2-16,-2-4 1 15,-3-4-3-15,-6-6 1 0,-3-2-2 16,-3-6 1-16,-6 0-3 16,-6-8 0-16,-3 1-1 15,-12-9 1-15,-12-2 0 16,-6-3 0-16,-8-6 2 16,-4 4 1-16,-5-1 3 15,2 3 0-15,-3 0 1 16,1 0 1-16,2 3 1 15,12 0 1-15,7 0-1 16,5-1 1-16,15 1-2 16,12 0 1-16,12-3-2 15,6-5 1-15,9-1-2 16,11 1 0-16,1-5-2 16,9 2 0-16,2-3-1 15,1 1 1-15,2-1-1 16,-5-2 1-16,-6-3 0 15,-7 8 1-15,-5 3 0 16,-6 0 0-16,-6 2 1 0,-3 3 1 16,-6 3 0-16,-3 2 1 15,-6 3-1-15,-3 6 0 16,0-1 0-16,-6 6 1 16,-6 7-1-16,-6 9 1 15,-3 7 0-15,-6-5 0 16,-5 5 0-16,-1 3 0 15,0 1-1-15,-8 1 0 16,5 11-1-16,0-2 0 0,7-6-1 16,5 1 1-16,6-6-5 15,9 0 0-15,9-8-13 16,9-11 1-16,6-4-3 16,0-12 1-16</inkml:trace>
  <inkml:trace contextRef="#ctx0" brushRef="#br0" timeOffset="8918.3775">19201 12705 35 0,'0'-13'17'0,"-15"18"-23"0,18-10 26 0,-3-3-21 15,0 3 0-15,0-3 2 16,0 3 0-16,3-1 1 16,-6-2 0-16,3 3 1 15,0 0 1-15,-3-3 0 16,3-5 0-16,0-1-1 15,0-4 1-15,0-6-3 16,0-8 1-16,0-2-2 16,3-6 1-16,0-2-1 15,-3 0 0-15,0-9 0 16,0 1 0-16,0 10 0 16,0 6 1-16,-3 7 0 15,0 4 1-15,3 7 0 16,0 5 1-16,3 1 0 15,-3 10 0-15,6 0 1 16,3 2 0-16,-1 6-1 16,4 3 0-16,3 2-1 15,3 8 1-15,0 0-1 0,0 1 0 16,3 4-1-16,0 3 0 16,-1 0 0-16,4 0 0 15,-3 0-1-15,0-2 0 16,-3-6-2-16,-3 0 0 15,-1 0-1-15,-2-7 0 16,-3 4-2-16,-3-7 1 16,-3-1-1-16,-6-7 1 0,-3-3 0 15,-6-3 0-15,-8-2 0 16,-4-8 1-16,-3 5 1 16,-9-5 0-16,-2 5 1 15,-7 0 1-15,0 0 2 16,1 0 0-16,2 3 0 15,3-1 1-15,4 1-1 16,2 2 1-16,0 1 0 16,9 2 0-16,6 0-1 15,6 0 0-15,9 0-1 16,3 0 1-16,12-8-1 16,3 0 1-16,6-3-2 15,9-2 0-15,12-3-1 16,-1-2 1-16,7-6 0 15,-1-5 0-15,4 5 0 16,-3 5 0-16,-4 1 0 16,-5 5 0-16,-3-1 0 15,-9 4 1-15,5 2-1 16,-11 0 0-16,0 0 1 0,-6 5 0 16,-6-2 1-16,0 5 0 15,-9 3 0-15,-3-1 0 16,-3 4 1-16,0 4 0 15,-6 1 0-15,-6 7 0 16,-6 1-1-16,-3-1 1 16,-5 3-1-16,2 3 1 15,-6 3-2-15,-2 2 0 0,-4 3 0 16,-3 5 0-16,4 0-1 16,2 0 0-16,3 0-2 15,6-3 1-15,4-7-5 16,8-6 1-16,6 0-9 15,9-5 0-15,6-11-6 16,15-8 1-16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11-01T18:04:31.83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18129 9946 33 0,'-12'-3'16'0,"3"-2"-19"16,6 2 17-16,0 0-14 16,3-2 1-16,0-3 3 15,3-2 0-15,3-4-1 0,0-1 0 16,9-1 4-16,0-8 0 16,6 3 0-16,3 0 0 15,2-6-2-15,-2 11 1 16,3 0-4-16,-3 6 0 15,-3 4-1-15,-4 4 1 16,-2 7-1-16,-3 6 0 16,-3 2 1-16,-3 3 0 15,-3 8 0-15,-3-1 0 16,0 1-1-16,-3-3 1 0,-6 1-1 16,-3-1 0-16,-3-3-1 15,-5-2 0-15,-1-3-1 16,-3-5 1-16,0-2-1 15,0-6 0-15,0-3 0 16,1-5 1-16,2 0-1 16,3 0 1-16,3-10 0 15,3-1 1-15,3-2-1 16,6-3 1-16,6-2 0 16,3 2 1-16,6 5 0 15,9-2 1-15,0 8-2 16,3 5 1-16,5 8 0 15,-2 0 0-15,0 8 0 16,-3 5 0-16,-3 8-1 16,-4 3 1-16,-2-3-1 15,-3 0 1-15,-3 3-1 16,-3 0 1-16,-6 0-2 0,-6 0 1 16,-6 2-1-16,-6-10 0 15,-2 0-1-15,-10 0 0 16,0-8 0-16,0-6 0 15,0-2 0-15,-2-10 0 16,5-1-1-16,3-7 1 16,6-6 0-16,3-3 0 15,6-4 0-15,6-1 1 0,6 5-1 16,6 1 1-16,3 2 1 16,3 3 0-16,9 2 0 15,-3 9 0-15,6 5 1 16,2 5 0-16,-2 10 0 15,0 3 0-15,-3 11 0 16,-3 0 0-16,-4 2 0 16,-2 1 0-16,-6 2-1 15,-3 0 0-15,-6 0 0 16,-6-2 0-16,-9-3-2 16,1-1 1-16,-7-7-2 15,-3-10 1-15,-3-6-1 16,3-8 1-16,0-8-1 15,-2-8 0 1,5-32 0 0,9 1 1-16,6 4 0 15,3 4 1-15,6-1-1 0,3 16 1 16,9 6 1 0,3 8 0-16,8 7 1 0,1 8 0 15,-3 11 0-15,0 8 0 16,0 8-1-16,-3 2 1 15,-7 6-1-15,-2 0 1 16,-3 0-1-16,-3-3 0 16,-3 0-1-16,-3-3 1 15,-6-5-1-15,-6-2 0 16,-6-3-1-16,-5-6 1 0,-7-4-1 16,0-9 0-16,0-5 0 15,-2-2 1-15,2-6-1 16,3-3 1-16,3-5 0 15,6 1 0-15,6-1 1 16,6-3 0-16,6 6 0 16,9 3 0-16,3-6 0 15,6 13 0-15,9 3 1 16,6 11 1-16,2 2-1 16,-2 8 0-16,0 11 0 15,-3 0 0-15,-6-3 0 16,-7 3 1-16,-5 0-2 15,-3 0 0-15,-6-3 0 16,-6-3 0-16,-9-2-3 16,-6-5 0-16,-11-6-2 15,-4-8 1-15,-3-5-3 16,-2-5 1-16,2 0-6 16,3-11 1-16,6 0-7 15,9 3 0-15,6-3-4 0,7 6 0 16</inkml:trace>
  <inkml:trace contextRef="#ctx0" brushRef="#br0" timeOffset="1996.1466">17700 11578 36 0,'-9'0'18'0,"1"-2"-19"16,8-4 26-16,0 4-25 15,-3-4 1-15,3 1 2 16,0-6 1-16,0 1-2 16,3-6 0-16,5 3 2 15,7 2 1-15,0 1-1 16,6 4 0-16,0-4-1 16,6 2 1-16,-4 2-3 0,-2 4 1 15,0 2-1-15,-3 2 1 16,-6 6 0-16,0 0 0 15,-6 0-1-15,-6 8 0 16,0 3-1-16,-12 2 0 16,-6 0-1-16,-3-2 1 15,-9-4-1-15,-2-1 1 16,-4-6 0-16,3-6 0 16,0 1 0-16,1-8 1 15,5-3 0-15,3-3 0 0,3-5-1 16,3-5 1-1,10 0 0-15,5-3 0 0,3 0-1 16,8 3 1-16,4 0 0 16,3 0 0-16,3 5 1 15,3 0 1-15,3 3 0 16,3 5 0-16,-1 2 0 16,1 6 0-16,-3 3 0 15,6 2 1-15,-6 6-1 16,-7 0 0-16,1 4-1 15,-6 4 1-15,-6 2-2 16,0 3 1-16,-12 2-2 16,-9 1 1-16,-3 2-2 15,-8-5 1-15,-1-3-2 16,-3-5 1-16,0-8 0 16,0-6 0-16,1-4 0 15,2-9 1-15,3-2-1 16,3-13 1-16,6-4-1 15,6-7 1-15,6 3 0 0,9 0 0 16,3 2 0-16,3 3 1 16,0 0 0-16,3 7 0 15,0 1 0-15,0 8 1 16,0 5 0-16,3 5 1 16,2 11 0-16,-2 3 0 0,3 5 0 15,-6 5 0 1,0 0-1-16,0 3 1 0,-9 2-2 15,-3 1 0-15,-3 2-1 16,-6-8 1-16,-12 3-2 16,3-5 0-16,-3-4 0 15,-3-7 0-15,-3-8-1 16,1-5 1-16,-1-3 0 16,0-10 0-16,3-1 0 15,0-5 0-15,6-2 1 16,10-1 0-16,5 1 1 15,5-1 1-15,7 1-1 16,3 2 1-16,3 3 0 16,0 5 0-16,9 0-1 15,-3 11 1-15,2 5-1 16,-2 11 1-16,3 2-1 16,-3 3 1-16,-6 2-1 15,-3 6 1-15,-7-3-1 16,-2 6 1-16,-12-1-2 15,-5 1 0-15,-10-1 0 0,-3-2 0 16,0-3 0-16,-3-5 0 16,1-8-1-16,-4-11 1 15,3-2-1-15,3-11 1 16,3-3-1-16,6-4 1 16,9-4 0-16,6 1 0 15,9-3 0-15,9-3 0 16,3 3 0-16,6 2 1 0,3 3-1 15,-1 9 1-15,4 7 0 16,3 10 0-16,0 6 0 16,-7 5 0-16,-2 3 0 15,-6 6 0-15,-6 4-1 16,-6 0 1-16,-3 4-1 16,-9-1 1-16,-6 0-2 15,-12 2 1-15,-6-1-1 16,-6-9 0-16,-2-3 0 15,-4-7 0-15,0-6 0 16,1-10 1-16,2-8-1 16,6-9 0-16,3-7 0 15,7 0 1-15,11-2 0 16,9-4 0-16,12-2 0 16,11-3 0-16,4 6 0 15,9-3 1-15,3 8-1 16,2 10 1-16,1 9 0 15,0 4 0-15,-7 12 0 16,-8 4 0-16,-6 9 0 0,-12 5 0 16,-6 10 0-16,-15 0 0 15,-12 3-1-15,-9 3 0 16,-2-3-3-16,-7-5 0 16,0-11-6-16,-2-8 0 15,5-13-18-15,9-21 1 16</inkml:trace>
  <inkml:trace contextRef="#ctx0" brushRef="#br0" timeOffset="14426.7351">17700 11422 39 0,'-9'-5'19'0,"12"-8"-19"0,6 7 20 0,3 1-19 16,0 0 0-16,0-1 1 15,6 1 1-15,3 0-3 16,3 2 0-16,-1 0 2 16,-2 3 0-16,-3 3-1 15,-3 0 0-15,0 2-1 16,-3 0 0-16,-3 3 0 16,-3 0 1-16,-3 0-1 15,-9 3 0-15,-6-3 0 16,-3 2 0-16,-3 1 0 15,-6-3 0-15,0-3 0 16,1-5 1-16,2 0 1 16,-3-3 0-16,6 1-1 15,3-3 1-15,3-3 0 16,3 0 0-16,3-3-1 16,3 0 1-16,3 1-1 15,3-1 0-15,3 3 1 0,3 0 0 16,3 3-1-16,0 2 1 15,0 6 0-15,0 2 0 16,-3 3-1-16,3 3 1 16,-6 2-1-16,-6 0 0 15,0 9-1-15,-6-4 1 16,-6 1-1-16,-6 4 1 16,0-1-1-16,0-1 0 15,-3-3 0-15,1-4 0 16,-1-4-1-16,0-7 1 0,0-6-1 15,0-2 1-15,3-3 0 16,6-5 0-16,4-3 0 16,2-3 1-16,6 1-1 15,6-1 1-15,5-2 0 16,4 0 1-16,3 2-2 16,0 3 1-16,3 3 0 15,3 0 0-15,0 5 1 16,-1 0 0-16,1 5 0 15,-3 3 0-15,-3 6 0 16,3 2 1-16,-6 2-1 16,-4 4 1-16,-2 1-2 15,-6 1 1-15,-3 5-1 16,-6-2 0-16,-3-1-1 16,-5 1 0-16,-4-6-1 15,-6 3 0-15,6-8-1 16,-3-3 1-16,0-5-1 15,1-8 1-15,-1-7 0 0,3 1 0 16,6-4 0-16,0-6 0 16,6 0 0-16,3 0 0 15,3 1 1-15,6 1 0 16,3 1 0-16,0 3 0 16,3-3 2-16,3 7 0 15,6 4 0-15,2 4 1 0,1 6-1 16,0 3 0-16,-3 2-1 15,3 6 1-15,-6 2-1 16,-4 3 1-16,-2 3-2 16,-6-1 1-16,-6-2-1 15,-3 0 0-15,-6 5 0 16,-6 0 0-16,1-2 0 16,-7-6 0-16,-3-5 0 15,3-3 0-15,0 0-1 16,0-7 0-16,4-4 0 15,2-1 1-15,3-7-1 16,3-2 1-16,3-2-1 16,3-1 1-16,3-2 0 15,6 5 1-15,3-2-1 16,0 2 1-16,3 3-1 16,5 5 1-16,4 3-1 15,3-1 1-15,-3 6-1 16,6-2 1-16,-9 7 0 15,-1 3 0-15,1 2-1 16,-3 1 1-16,-3 2-1 0,-6 3 0 16,-6 0 0-16,-3 0 0 15,-6 2-1-15,-6-2 1 16,-3 3-1-16,-2-1 1 16,-4-5-1-16,-3-2 1 15,6-6-1-15,0-2 1 16,3-3-1-16,1-5 1 15,2-3-1-15,6-5 1 0,6-3-1 16,3-3 1-16,6-2 0 16,3 0 0-16,9 2 0 15,5-5 1-15,4 6 0 16,9 7 0-16,0 1 0 16,-4 7 0-16,-2 3 0 15,-3 3 0-15,-3 2-1 16,-3 6 1-16,-7 5-1 15,-2-1 0-15,-6 4-1 16,0-6 1-16,-12 8-1 16,-3 1 1-16,-9-1-1 15,-5-8 0-15,-4 0 0 16,-3-2 0-16,-3-3-1 16,4-6 1-16,-4 1 0 15,9-14 1-15,0 6 0 16,3-6 0-16,7-2 0 15,2-3 0-15,6 1 1 16,6-4 0-16,3 0-1 0,6 1 1 16,5-3-1-16,4 2 0 15,0 3 0-15,0 3 1 16,0 3-1-16,0 2 0 16,-3 5 0-16,0 0 1 15,-4 9 0-15,-2-1 0 16,-3 6 0-16,-3 2 0 0,-6 3-1 15,0-1 1-15,-3 1-1 16,-6 0 1-16,-2 0-2 16,-4-5 0-16,-3-1 0 15,3-2 1-15,3-2-1 16,0-4 1-16,3 1-1 16,0-3 1-16,4-5-1 15,2-6 1-15,3-2-1 16,6-6 1-16,3 3 0 15,5 0 1-15,4 1 0 16,0-1 0-16,3 5-1 16,3 3 1-16,0 8 0 15,-3 3 1-15,-1 5-2 16,-2 5 1-16,-3 3 0 16,-6 2 0-16,-6 1-1 15,-6-1 1-15,-3 6-1 16,-3 0 0-16,-5 0-1 0,-4-3 1 15,-6-5-1 1,6 0 1-16,0-6-1 16,0-4 0-16,4-4 0 0,2-7 1 15,3-3-1-15,3-13 1 16,6 2 0-16,0 3 0 16,9-7 0-16,3-4 0 15,3 1 0-15,11 2 1 16,4 3-1-16,0 2 1 15,0 6 0-15,3 5 0 16,-7 5 0-16,1 6 0 0,-6 5 0 16,-3 5 0-16,-3 6 0 15,-3-1 0-15,-3 1 0 16,-6 2 0-16,-12 0-1 16,-3 0 1-16,-3 6-1 15,-6-6 0-15,-5-3-2 16,-1-4 0-16,-3-4-5 15,3-2 1-15,1-2-15 16,2-14 1-16,3-8-2 16,6-19 1-16</inkml:trace>
  <inkml:trace contextRef="#ctx0" brushRef="#br0" timeOffset="17339.3354">18180 9835 24 0,'-9'2'12'0,"24"6"-12"0,-18-8 12 15,6 3-12-15,-6-1 1 16,0-2 2-16,-3 0 0 15,0 0-1-15,0 0 0 0,3 0 2 16,-3-2 0 0,0-6-1-16,0 0 1 0,0 0-2 15,0 0 1-15,0-5-3 16,3 0 1-16,3-6 0 16,3 6 1-16,0-3-1 15,3 5 1-15,9-2 1 16,3 5 1-16,0 0-1 15,5 0 1-15,-2 8-1 16,3 3 1-16,-6 5-1 16,3-3 1-16,-3 11-2 15,-4 3 0-15,-2-1 0 16,-6 3 0-16,-3 0-1 16,-6 1 0-16,-6-1 0 15,-5 0 0-15,-4-5-1 16,-6-3 1-16,0 0-1 15,-3-5 1-15,3-2-1 16,-2-6 0-16,2-6 0 16,0-2 0-16,0 0 0 0,3-2 1 15,4-3 0-15,5-3 0 16,3 0 0-16,6-3 0 16,3-2-1-16,6 0 1 15,6-3-1-15,2 8 1 16,4 0 0-16,6 3 0 15,3 0 1-15,3 2 0 0,-1 3-1 16,-2 3 1 0,-3 5 0-16,-3 5 0 0,-3 6 0 15,-6 2 0-15,0 6-1 16,-9 5 0-16,-3 2 0 16,-3-2 1-16,-9 0-1 15,-6-1 0-15,-9 4-1 16,0-6 0-16,0-2 0 15,-2-4 0-15,-1-4 0 16,3-3 0-16,0-5-1 16,3-3 0-16,1-6 0 15,2-2 0-15,6-5-1 16,3 0 0-16,6-8 1 16,3-6 0-16,9 3 0 15,3-5 0-15,6 3 0 16,3-1 1-16,3 4 0 15,2 1 0-15,4 7-1 16,0 1 1-16,0 1 0 16,-3 5 1-16,2 6-1 0,-5 7 1 15,-6 3 0-15,0 2 1 16,-9 4-1-16,-3 7 1 16,-3 3-1-16,-3 7 1 15,-3-4-1-15,0-1 0 16,-9 1-1-16,-3-1 1 15,3-2-1-15,-2-5 1 16,2-1-2-16,0-7 1 16,0-3-1-16,0-6 0 0,-3-2-1 15,0-8 1-15,3 0-1 16,3-5 1-16,1-8 0 16,2-3 0-16,3 0 0 15,3-2 0-15,3-1 0 16,0 4 1-16,6-4 0 15,6 3 1-15,2 0-1 16,4 3 1-16,6 5 0 16,0 3 1-16,3 3 0 15,3 4 0-15,-1 12 0 16,-8-4 0-16,3 12-1 16,-3 4 0-16,-6 3 0 15,-3 8 1-15,-4-2-2 16,-5 5 1-16,-8-1 0 15,-7 1 0-15,-6 0 0 16,-6-3 0-16,-3-3-1 16,0-5 0-16,-2-2 0 0,-1-6 0 15,0-5-1 1,0-3 0-16,3-2-1 0,4-6 1 16,2-7-1-16,6-3 1 15,3-6-1-15,3 1 1 16,6-6 0-16,6 0 1 15,6-2-1-15,6 2 1 16,3 0 0-16,3 0 0 16,5 0 0-16,4 0 1 0,3 11-1 15,0 3 1-15,2 4 0 16,-8 4 0-16,0 7 0 16,-3 3 1-16,-6 3-1 15,-3 7 1-15,-4 3-1 16,-5 3 0-16,-3-3 0 15,-6 3 0-15,-6 0-1 16,-5 0 0-16,-4-1 0 16,-6 1 0-16,-3-5 0 15,0-3 0-15,-2-6-1 16,2-2 0-16,3-5 0 16,3-1 0-16,-3-9 0 15,3-4 1-15,7-5-2 16,5 0 1-16,6-2 0 15,3-3 1-15,9-1 0 16,3 1 0-16,2-3 0 16,4 3 0-16,6 3 0 15,3 2 1-15,0 3 0 0,2 7 0 16,-5 4 0-16,-3 7 0 16,-3 3 0-16,-3 5 0 15,-3 3 0-15,-3 2 0 16,-3 4-1-16,-9-1 0 15,-3 0 0-15,-9 0 0 16,0-2 0-16,-9-1 0 16,3-5-1-16,-3-2 0 0,-2-3 0 15,5-5 1 1,0-6-1-16,3-2 1 0,6-6-1 16,3-2 0-16,6-6 0 15,3 1 1-15,6-1 0 16,3 1 0-16,0-1 0 15,3 3 0-15,6 0 1 16,0 9 0-16,0-1 0 16,2 8 0-16,-2 5 0 15,-3 3 0-15,-3 5 0 16,-6 0 1-16,-3 3-2 16,-3 3 0-16,-6-1 0 15,-3 1 0-15,-9-3 0 16,3-1 0-16,-2-4-1 15,-1-3 0-15,3 0 0 16,0-5 1-16,0-6-1 16,0-5 0-16,3-3 0 15,3 1 0-15,3-3 0 16,6-3 1-16,3-5-1 0,0 2 0 16,6-2 1-1,3 2 0-15,6 1 0 0,-3 2 0 16,6 3 0-16,0 5 1 15,2 0-1-15,-8 8 1 16,0 0-1-16,-3 10 1 16,-6 1-1-16,-3 8 1 15,-3-1-1-15,-6 1 1 16,-3 2-1-16,-9 0 0 0,0 0 0 16,-2-2 0-16,-1-6-1 15,3-5 1-15,0-3 0 16,3-2 0-16,3-6-1 15,3-2 0-15,3-6 0 16,3-2 1-16,6-3-1 16,0 3 1-16,3-6-1 15,0 6 1-15,3 3 0 16,-3-1 0-16,0 0 0 16,0 3 1-16,3 6 0 15,-3 4 0-15,0-2 0 16,0 8 0-16,-3 0-1 15,-3 0 1-15,0 0-1 16,-3 0 0-16,0 0 0 16,0 0 1-16,0 0-1 15,-3-3 1-15,0 1-1 16,-3-4 0-16,0 1 0 16,3-3 1-16,0 0-2 0,0-3 1 15,0 1-1-15,3-1 0 16,3-2-2-16,0-1 1 15,3 1-1-15,-3 5 0 16,0 0-1-16,6-5 0 16,-3 2-2-16,3 0 0 15,0-2-3-15,6 5 0 16,-3-5-9-16,6 5 0 16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11-01T18:05:54.40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16796 8557 36 0,'11'-11'18'0,"-5"3"-13"0,-6 8 19 16,3-5-21-16,-3 5 1 16,0 0 4-16,-3 5 1 15,-3 6-9-15,-3 2 0 16,-2 8 8-16,-1 3 0 16,-6 8-2-16,-3 7 0 15,-6 6-2-15,-3 8 0 0,1-3-3 16,-1 1 1-16,0-6-4 15,3-3 1-15,1-5-4 16,2 0 0-16,0-10-6 16,6-9 1-16,0 1-8 15,3-14 0-15</inkml:trace>
  <inkml:trace contextRef="#ctx0" brushRef="#br0" timeOffset="434.7764">16248 8639 54 0,'-3'-3'27'0,"3"3"-42"0,0 0 47 16,6-3-30-16,3 3 0 15,0 0 4-15,9 3 1 16,2 0-6-16,4-1 1 16,3 4 5-16,3 4 1 15,2 3-1-15,-2 3 1 16,0 3-2-16,6 2 0 0,-1 3-3 15,1 5 0 1,0-5-2-16,0 5 1 0,2 0-1 16,-2-3 0-16,3-2-2 15,-4 0 0-15,-2-3-2 16,-3-2 1-16,-6-1-4 16,-3-2 0-16,-4 0-8 15,-8-5 1-15,0-4-8 16,-9-4 1-16</inkml:trace>
  <inkml:trace contextRef="#ctx0" brushRef="#br0" timeOffset="1665.3453">19817 12163 54 0,'-3'-8'27'0,"0"11"-35"0,3-3 28 0,0 0-19 15,0 0 1-15,0-6 4 16,-3 6 1-16,-3 3-6 16,-6 2 0-16,-6 3 6 15,-6 11 0-15,-8 5 0 16,-4 5 1-16,-3 5-2 15,-6 6 0-15,1-1-3 16,-1-2 1-16,6 0-3 16,1-5 0-16,-1 0-5 15,6 0 1-15,1-8-7 16,5 2 0-16,3-10-7 16,3-6 0-16,0-4-2 15,3-4 0-15</inkml:trace>
  <inkml:trace contextRef="#ctx0" brushRef="#br0" timeOffset="2085.8279">19254 12221 48 0,'0'13'24'0,"30"-5"-28"16,-24-5 46-16,3 5-39 15,0 0 1-15,0 5 5 16,3 0 0-16,2 6-9 16,4-1 0-16,3 1 7 15,3-1 0-15,0 9-1 16,3-6 0-16,5 8-3 16,4 3 0-16,0-3-2 15,-1-3 0-15,1 9-3 16,-3-6 0-16,-6-3-6 15,-3-2 1-15,-1-3-14 16,-2-2 0-16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11-01T18:07:35.90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19998 12417 38 0,'-3'-8'19'0,"-3"8"-3"16,3 0 21-16,0 0-31 0,-3 5 0 16,-5 3 4-16,-4 3 1 15,-3 2-13-15,-3 6 0 16,-6 7 10-16,0 6 0 16,-5-1-4-16,-7 4 1 15,-6 2-2-15,7 0 0 16,-1-3-2-16,-3 6 1 15,1-3-4-15,-1 0 1 16,3-2-5-16,3-4 1 16,1-2-7-16,8-2 1 15,6-9-11-15,6-10 0 16</inkml:trace>
  <inkml:trace contextRef="#ctx0" brushRef="#br0" timeOffset="299.2644">19427 12433 55 0,'0'-3'27'0,"18"51"-21"16,-9-38 43-16,5 6-42 15,1 0 1-15,3 13 1 16,3 3 1-16,9 0-14 16,6 2 1-16,2 0 8 15,1 1 0-15,3-1-5 0,-1-5 1 16,1 0-5-16,0 1 1 16,-7 1-9-16,4-7 0 15,-3 0-10-15,-4-6 1 16</inkml:trace>
  <inkml:trace contextRef="#ctx0" brushRef="#br0" timeOffset="943.0546">20695 13732 60 0,'9'-16'30'0,"3"11"-37"0,-12 5 47 0,0 0-35 16,0 0 1-16,0 2 2 16,-3 4 0-16,-6 4-10 15,-6 6 0-15,-6 5 8 16,-6 6 0-16,-6 4-2 15,1 7 1-15,-7-1-2 16,-3 0 1-16,1 0-2 16,-1 2 1-16,0 1-2 15,1-3 1-15,-1-3-4 16,3-2 1-16,4-3-3 16,2-5 0-16,6-5-5 15,3-6 1-15,6-3-10 16,6-10 1-16,7-7-4 15,2-7 0-15</inkml:trace>
  <inkml:trace contextRef="#ctx0" brushRef="#br0" timeOffset="1243.6063">20097 13724 55 0,'-15'-3'27'0,"9"11"-32"0,9-2 50 16,6-1-36-16,5 5 1 15,7 4 3-15,6 1 1 16,6 12-19-16,6 5 1 0,2-3 11 16,4 8 0-16,-1 3-5 15,1-1 1-15,0-2-4 16,-4 0 1-16,1-5-3 15,-6-3 0-15,-3-2-5 16,-7-6 1-16,-2-3-10 16,-3-4 0-16,3-7-5 15,-3-7 1-15</inkml:trace>
  <inkml:trace contextRef="#ctx0" brushRef="#br0" timeOffset="1768.7258">21391 13208 53 0,'-3'-3'26'0,"12"1"-24"16,-3-1 46-16,6-2-44 15,6 2 0-15,9-5 1 16,11 0 0-16,4-8-8 16,3 6 1-16,-1-6 2 15,-2 3 0-15,-3 5-8 16,-6 5 0-16,-4-7-10 0,4 10 0 16</inkml:trace>
  <inkml:trace contextRef="#ctx0" brushRef="#br0" timeOffset="2024.1918">21415 13512 63 0,'-12'-5'31'0,"45"-8"-36"0,-18 10 53 0,9-2-46 16,8-6 0-16,7 1 0 16,12-1 1-16,-1 3-8 15,1-5 0-15,5 2-5 16,4 3 0-16,2-2-8 16,-5-1 0-16</inkml:trace>
  <inkml:trace contextRef="#ctx0" brushRef="#br0" timeOffset="2414.8687">22409 12846 45 0,'-6'-8'22'0,"18"10"-11"0,-9-2 35 0,0 3-41 15,6 5 1-15,-3 8 3 16,0 7 0-16,3 12-12 15,6-3 1-15,0 7 7 16,0 1 0-16,-1 5-3 16,1 0 1-16,3-3-4 15,-3-2 1-15,3 0-5 16,-3-6 1-16,0-2-7 16,0-8 1-16,0-8-10 15,-4-6 0-15</inkml:trace>
  <inkml:trace contextRef="#ctx0" brushRef="#br0" timeOffset="3150.7241">23219 12732 47 0,'0'-3'23'0,"0"3"-10"0,0 0 33 16,0-3-44-16,-3 1 0 16,-6-1 0-16,-3 3 0 0,-3 0-2 15,-6 3 0-15,-2 5 2 16,-4 2 0-16,0 4-2 15,-6 1 1-15,1 9 0 16,-1-3 0-16,6-2-1 16,3 5 0-16,9-3 0 15,6 3 0-15,12 2 0 16,9 1 0-16,9-4-1 16,0 4 1-16,12-6-1 15,-1 11 0-15,4-8-1 16,-3-1 1-16,-3 1-1 15,-4 3 1-15,-2-1 0 16,-3 1 1-16,-6-1-2 16,-3-2 1-16,-6-3-1 15,-6 3 1-15,-6-3-1 16,-3-5 1-16,-9 2-1 16,-9-4 1-16,-2-4 1 15,-7-2 0-15,3-3-1 0,6-5 1 16,-5-2-1-16,11-3 1 15,0-3-1-15,6-6 0 16,6 1-1-16,9-3 1 16,3-2 0-16,9-6 1 15,3-3 0-15,0-2 1 16,3-2 2-16,2-4 0 16,1 3 1-16,0-5 1 15,12 0 0-15,-3-5 0 16,-1 8 0-16,-2 2 0 15,3 0-1-15,-3 3 0 0,8 5-2 16,-11 3 0-16,3 3-3 16,-12 2 1-16,3 2-5 15,-6 4 0-15,-3-1-9 16,-6 6 1-16,5 2-7 16,1 1 0-16</inkml:trace>
  <inkml:trace contextRef="#ctx0" brushRef="#br0" timeOffset="3644.3522">23841 12647 44 0,'-21'16'22'0,"-9"-16"-9"0,21 8 34 16,-2-8-43-16,-4 3 0 15,-3 4 3-15,-3 4 1 16,-6 2-9-16,-3 6 1 16,1 5 6-16,-4 5 0 15,9 8-2-15,-3 0 0 16,4 0-2-16,2 0 1 16,6 0-2-16,9 3 0 15,6-6-1-15,6 3 0 16,12-8 0-16,8-5 0 0,7-6-1 15,6-2 1-15,12-5-1 16,5-3 1-16,1-5-1 16,-1-3 1-16,1-6-1 15,-4-2 1-15,-5-5 0 16,-12 0 0-16,-4-8-1 16,-5-8 0-16,-3-6-1 15,0-2 1-15,-15-3-1 16,-9 1 1-16,-9-1-1 15,-15 3 0-15,0 3 1 16,-6 2 0-16,-11 0 1 16,-7 3 0-16,3 5-3 15,-2 3 0-15,5 8-8 16,0 5 1-16,1 3-9 16,11 5 0-16</inkml:trace>
  <inkml:trace contextRef="#ctx0" brushRef="#br0" timeOffset="10808.3992">16554 13700 46 0,'-6'0'23'0,"6"-3"-22"0,6 3 24 15,0 0-24-15,3-2 0 0,3 2 2 16,3-3 1-16,3 1-4 16,3 2 0-16,3 0 2 15,-1 0 0-15,4 0-1 16,0 0 0-16,3 0-4 16,0-3 0-16,2 0-4 15,1-2 0-15,-3 2-7 16,0 1 1-16</inkml:trace>
  <inkml:trace contextRef="#ctx0" brushRef="#br0" timeOffset="11182.0268">16635 13946 44 0,'-3'3'22'0,"12"-8"-25"0,-3 7 38 15,3 1-31-15,3-1 1 16,-1 1 2-16,4 2 0 16,0 1-9-16,6-4 0 0,3 1 6 15,3 0 0-15,5-3-2 16,4-6 0-16,0 1-4 16,0 0 0-16,2-3-7 15,-2 0 1-15,-3 3-8 16,-1-9 0-16</inkml:trace>
  <inkml:trace contextRef="#ctx0" brushRef="#br0" timeOffset="11887.0435">14896 13674 44 0,'-3'0'22'0,"0"-8"-28"15,3 8 34-15,3 2-26 0,0 4 1 16,3 4 3-16,0 3 0 16,3 6-6-16,3 2 0 15,9 6 4-15,-3 4 1 16,3 4-2-16,3-1 0 15,-1 3-2-15,-2 3 1 16,-3-6-2-16,0 1 0 16,-3-4-3-16,-3 1 1 15,-3-5-5-15,0-4 1 16,-1-4-10-16,-2-6 1 0</inkml:trace>
  <inkml:trace contextRef="#ctx0" brushRef="#br0" timeOffset="12625.3815">15635 13618 37 0,'-6'-18'18'0,"0"4"-17"0,3 12 24 16,-3-1-22-16,-3-2 0 15,-9 2 1-15,-3 0 0 16,-3 3-5-16,-8 6 1 15,-1 2 4-15,3-3 0 16,-3 3-2-16,4 5 1 16,2-2 0-16,3-1 0 15,3 1-1-15,6-1 1 0,9 4-2 16,6-1 1-16,9 3-1 16,6 0 0-16,9 2-2 15,6-2 1-15,2 5-1 16,7-5 1-16,-3 13 0 15,0-2 0-15,-4 2 0 16,-2-3 0-16,-3 1 0 16,-6 2 0-16,-6 3 0 15,-6-1 1-15,-4-4-1 16,-7-1 0-16,-4-2 0 16,-6-3 1-16,-3-2-1 15,-6-6 1-15,-3-5-1 16,0-3 1-16,1-5-1 15,-4-5 1-15,3-3-1 16,6-5 1-16,3-6-2 16,6-5 1-16,6-2-1 15,6-3 0-15,3 0 0 16,3-8 0-16,9-3 0 16,3 3 1-16,0 0-1 0,-1 0 1 15,-2-3 0-15,0 14 0 16,-3-6-1-16,0 8 1 15,0 0-2-15,-3 6 1 16,0 2-4-16,0 0 1 16,2 6-8-16,-2-6 0 15,3 8-3-15,3 0 1 16</inkml:trace>
  <inkml:trace contextRef="#ctx0" brushRef="#br0" timeOffset="13102.7958">16031 13518 49 0,'-9'0'24'0,"-9"5"-35"15,12 0 48-15,0-2-35 16,-3-1 0-16,-3 4 5 16,0 4 1-16,-3-2-8 15,3 8 0-15,-3 3 5 16,1 2 1-16,-1 3-1 15,3 5 0-15,3 2-2 16,0 4 0-16,0 5-2 16,3 2 1-16,3-2-1 15,0-3 0-15,6-3 0 16,6-2 0-16,3-6-2 16,3-2 1-16,3-11 0 0,5-2 0 15,4-3-1-15,3-8 1 16,-3-8-2-16,0-5 1 15,-1-1 0-15,4-7 1 16,-3-3-1-16,0-2 1 16,-6-1 0-16,-1-2 0 15,-2 0 0-15,-6-2 1 16,-6-4-1-16,-3 3 0 16,-6 1 0-16,-6-4 1 0,-3 3-1 15,-6 3 0-15,-2 3-1 16,-1 2 0-16,-6 6-3 15,-6-1 1-15,0 11-8 16,-2 8 0-16,-4 3-7 16,6 2 0-16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10-31T17:56:00.69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15483 16433 22 0,'-6'-5'11'0,"3"10"3"16,3-5 11-16,3-5-24 16,0 2 0-16,3-5 1 15,3 3 1-15,3-5-3 16,3-4 0-16,2-2 2 16,1-7 0-16,3-4-1 15,3-5 1-15,6 1 0 16,5-4 0-16,1-2-1 15,6 0 1-15,2-3 0 16,4-2 0-16,3-5 0 16,-1-4 1-16,7-4-2 0,2 2 1 15,7-3-1-15,2 1 1 16,1 4-1-16,-4 1 0 16,-5 0-1-16,-4 0 1 15,-2 2-1-15,-4 3 1 16,-5 0-1-16,-6 5 0 15,-3 3 0-15,-7 0 0 16,1 5 0-16,-3 3 1 16,3 3-1-16,-1 2 1 0,1 3 0 15,-3 2 0-15,0 4 0 16,-3 1 0-16,2 1-1 16,-2 5 1-16,0-5-1 15,0 2 0-15,-3 1 0 16,-1-4 0-16,-2 4 0 15,0-1 0-15,0-2 0 16,-3 3 0-16,-3-1 0 16,0 3 1-16,0-3-1 15,-3 3 0-15,-3 1 0 16,-1 1 0-16,-2-2 0 16,0 0 0-16,-3 0 0 15,0 8 1-15,0-8-1 16,0 1 0-16,-3 1 0 15,-3 4 1-15,-2-1-1 16,-7 0 0-16,-3-2-1 0,3 2 1 16,-12 3 0-16,-6 3 1 15,-2-3-1-15,-7 0 1 16,-3 3-1-16,-2-1 1 16,2 1-1-16,-3 2 1 15,1 1-1-15,2 1 0 16,7 4 0-16,-1 0 0 15,3-3 0-15,3-3 0 16,4 3-1-16,11 0 1 16,0-3-1-16,12 0 1 15,9-2-1-15,6 0 1 0,9-6-1 16,8 0 0-16,10-5 0 16,3 0 1-16,11-2-1 15,4-1 1-15,3-2-1 16,-4 0 1-16,-2 0 0 15,2-1 0-15,-2 6-1 16,-6-2 1-16,-7-1 0 16,-5 3 0-16,-6 0 0 15,-3 6 0-15,-4 2-1 16,-5 0 1-16,-3 5 0 16,-3 3 0-16,-3 3 0 15,-6 4 1-15,0 9 0 16,-3 5 0-16,-3-2 1 15,-3 2 0-15,0 5 1 16,-6 6 0-16,1 2 0 16,-1 3 1-16,-3 3-1 15,0 2 0-15,3-5-1 0,0 3 0 16,0-11-3-16,3-5 0 16,4-3-14-16,2-5 0 15,6-9-4-15,-6-15 1 16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11-01T18:11:06.235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15858 11046 54 0,'-9'-2'27'0,"33"2"-33"15,-12 0 28-15,6 2-24 16,5-4 1-16,10-1-1 0,3-2 1 16,3 2 1-16,2-2 1 15,4 5-5-15,-4-8 1 16,7 8-7-16,0-5 1 15,-1-1-2-15,4 6 0 16</inkml:trace>
  <inkml:trace contextRef="#ctx0" brushRef="#br0" timeOffset="361.9913">15932 11433 58 0,'15'-6'29'0,"27"6"-49"15,-24-2 63-15,3-1-43 16,5 0 0-16,10 1 1 16,-3-1 0-16,0 0 0 15,2 1 0-15,4-1 1 16,3 1 0-16,-1-1-1 16,1 0 1-16,0 1-5 15,-4-4 0-15,1 4-11 0,0-4 0 16,-4 4-2-16,-2-1 1 15</inkml:trace>
  <inkml:trace contextRef="#ctx0" brushRef="#br0" timeOffset="1112.9165">16995 10610 61 0,'0'-13'30'0,"0"13"-47"16,0 5 63-16,3 11-46 15,0 5 1-15,0 11 3 16,-3 7 0-16,0 6-3 16,0 8 0-16,0 5 2 15,0 9 1-15,0-7-2 16,-3 12 1-16,0-9-3 16,0-2 1-16,0-3-5 15,-6-7 1-15,0-6-8 16,3-11 0-16,0-7-7 0,6-12 0 15</inkml:trace>
  <inkml:trace contextRef="#ctx0" brushRef="#br0" timeOffset="1697.5026">17474 10644 47 0,'-6'-18'23'0,"15"7"-27"16,-6 6 37-16,0-1-29 15,-3 6 0-15,3 3 3 16,-3 2 1-16,-3 6-10 15,-6 5 1-15,-6 10 6 16,-6 11 0-16,-2 3-3 16,-7 8 1-16,0-1-1 15,-3 4 0-15,7 4 0 16,2-2 0-16,3 3-1 16,6-3 1-16,9-8 0 15,3 0 0-15,12-6-2 16,12-4 1-16,12-4-2 15,8-9 1-15,10-7-2 0,2-7 1 16,4-5-2-16,6-8 1 16,2-9-1-16,3-9 0 15,-5-9 0-15,-3 0 1 16,-13-5 0-16,-5-8 1 16,-9-3 1-16,-10-2 0 15,-8-3 2-15,-9 3 1 16,-6 0-1-16,-9-3 1 0,-9 8 0 15,-8-3 0-15,-10 11-2 16,-6 5 0-16,1 11-2 16,-10 8 0-16,3 2-2 15,4 6 0-15,5 3-5 16,6 2 0-16,9 2-10 16,4 3 0-16</inkml:trace>
  <inkml:trace contextRef="#ctx0" brushRef="#br0" timeOffset="2386.8043">18141 10509 54 0,'-15'-13'27'0,"12"5"-32"0,3 8 43 16,0 0-35-16,6 0 1 16,-3 3 4-16,0 2 0 15,0 8-10-15,-3 8 0 16,0 9 6-16,-3 4 0 15,-3 6-2-15,0 7 0 0,-3 1-2 16,0 5 1-16,0-6-1 16,0 4 0-16,0-1 0 15,6-2 0-15,6-3 0 16,6-3 0-16,3-13-1 16,15-3 0-16,9-4-1 15,11-12 0-15,1-5-1 16,3-5 1-16,2-2 0 15,1-9 0-15,2 1 0 16,-2-9 1-16,-1 1 0 16,4-4 1-16,-12-1 0 15,-7-4 0-15,-8 3 0 16,-6 1 1-16,-6-1-1 16,-6 3 1-16,-6-1-1 15,-15-1 1-15,-9-1 0 16,-9 3 0-16,-3 5 0 15,1 3 0-15,-4 2 1 0,-3 6 0 16,-3 2 1-16,4 6 0 16,2 5 0-16,3 5 1 15,0 5-1-15,4 6 1 16,5 5-2-16,0 3 1 16,9 8-2-16,3 2 1 15,3 0-4-15,9-2 1 16,3-6-4-16,3-4 0 15,6-12-6-15,3-5 0 0,6-10-10 16,2-11 1-16</inkml:trace>
  <inkml:trace contextRef="#ctx0" brushRef="#br0" timeOffset="2972.5309">19105 10038 38 0,'-18'-2'19'0,"10"-1"-15"0,5 0 22 16,0 3-20-16,-3 0 0 15,-3 3 3-15,-3 0 1 16,-6-1-13-16,0 4 1 15,-3 4 8-15,0 6 0 0,1 3-3 16,2 4 1 0,-6 17-3-1,3 5 1-15,9-5-2 16,6-9 1-16,6-1-1 16,6-9 0-16,9-3-1 15,9-7 0-15,3-6 0 16,2-2 0-16,7-6 0 15,3-5 0-15,0-8 0 16,-1 0 0-16,-5-5 0 16,0-5 1-16,-7-3 0 15,-5-3 0-15,-6 6 0 16,-6-4 1-16,-12 4-1 16,-9-1 1-16,-9 6-3 15,-5 5 1-15,-4 6-15 16,-6 15 0-16</inkml:trace>
  <inkml:trace contextRef="#ctx0" brushRef="#br0" timeOffset="41375.8123">12423 13179 46 0,'-18'-5'23'0,"9"18"-14"16,9-13 23-16,0 2-28 15,3 1 1-15,3 0 3 16,3-1 1-16,3 1-11 16,6 0 1-16,6-3 6 15,-1 0 1-15,7 0-3 16,6-3 0-16,6-2-3 16,-1 5 1-16,1-6-4 15,-3 6 0-15,-7 0-4 0,-2 3 0 16,-3-6-7-16,-3 6 1 15,-6 0-6-15,-4 2 1 16</inkml:trace>
  <inkml:trace contextRef="#ctx0" brushRef="#br0" timeOffset="41660.3376">12399 13531 58 0,'-6'-3'29'0,"33"-10"-37"16,-12 13 56-16,9-3-45 15,5-2 0-15,13-3 0 16,6 0 1-16,5 3-7 15,1 0 0-15,2-1-1 16,-2 6 1-16,-6-2-13 16,5-1 1-16,-8 3-2 15,-6 0 0-15</inkml:trace>
  <inkml:trace contextRef="#ctx0" brushRef="#br0" timeOffset="42485.9803">10363 13184 56 0,'-9'-2'28'0,"3"23"-43"15,9-16 57-15,3 3-40 16,-3 0 1-16,3 13 3 16,0 11 0-16,-3 13-7 15,0 5 1-15,-3 8 4 16,-3 3 1-16,3 0-3 16,0-5 0-16,0-1-5 15,0-5 0-15,0 1-6 16,0-4 0-16,0-12-9 0,0-4 0 15</inkml:trace>
  <inkml:trace contextRef="#ctx0" brushRef="#br0" timeOffset="43072.6712">10726 13176 60 0,'-9'-16'30'0,"9"8"-44"16,0 11 53-16,0 0-37 16,0 2 0-16,0 3 5 15,-3 5 0-15,0 6-7 16,0 5 0-16,-3 2 4 15,-2 8 1-15,-4 9-1 16,-3 4 0-16,0 6-3 16,0 0 0-16,-3 3-1 15,3-1 1-15,6-2-1 16,3-5 0-16,6-3 0 16,6-6 0-16,6 1 0 15,6-8 0-15,6-6-1 16,9-7 0-16,5-6 0 0,7-10 0 15,3-3-1-15,-1-8 0 16,1-8-1-16,-3-3 1 16,-4-4 0-16,-2-6 0 15,-9-6 1-15,-10 3 0 16,-8-10 2-16,-9-3 0 16,-6-3 1-16,-9-7 0 15,-5 2 0-15,-4 3 1 16,-9-1-1-16,-6 1 0 15,-2 0-2-15,-4 5 0 0,0 11-2 16,4 2 1-16,-1 11-2 16,3 7 0-16,3 6-3 15,4 11 0-15,8 5-8 16,9 5 1-16,9 6-4 16,9-3 0-16</inkml:trace>
  <inkml:trace contextRef="#ctx0" brushRef="#br0" timeOffset="43702.5205">11372 13073 66 0,'-6'-16'33'0,"-3"27"-57"0,9-6 65 16,0 3-40-16,0 3 0 16,-6 4 3-16,-3 9 1 15,3 5-4-15,-5 3 0 16,2 0 2-16,-6 5 1 15,0 11-1-15,0-6 0 16,0 3-2-16,0 2 1 0,3 1-2 16,6-6 0-16,12 3 0 15,6-8 1-15,9-2-1 16,9-6 1-16,6-5-2 16,2-6 0-16,7-4-1 15,6-7 1-15,-1-7-2 16,1-2 0-1,8-17-1 1,-5-2 0-16,-21-3 2 16,-13 3 1-16,-11-3 0 15,-9-2 0-15,-9-6 1 16,-8 3 1-16,-7 0 0 16,-3 2 1-16,0 1-1 15,-3 2 0-15,4 6 0 16,-1 2 0-16,3 10 0 15,0 6 0-15,-3 8 1 16,7 6 0-16,-1 2 0 0,3 10 1 16,9-2-3-16,6 13 1 15,3 0-4-15,6-8 1 16,6 0-8-16,9-5 0 16,-1-6-9-16,7-4 1 15</inkml:trace>
  <inkml:trace contextRef="#ctx0" brushRef="#br0" timeOffset="44228.9877">11956 12822 44 0,'-9'-11'22'0,"3"11"-27"15,3 0 32-15,-3 0-23 16,-3 5 1-16,0 3 2 15,-6 3 0-15,0 2-9 16,-3 0 1-16,-6 1 5 0,7 9 1 16,2-1-3-16,3-1 0 15,0 0-1-15,3 0 0 16,6 0-3-16,3-5 1 16,9 5-1-16,6-5 1 15,6-5-1-15,0-9 1 16,5 4 0-16,1-4 1 15,3-4 0-15,-3-6 0 16,-1-3 1-16,-2 1 0 0,-6-6 0 16,-3 0 0-16,-6-3 0 15,-3-4 0-15,-6 7-1 16,-6-3 1-16,-3 6-3 16,-6 0 1-16,0 2-7 15,-3 0 0-15,3 6-7 16,1 0 0-16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11-01T18:13:18.515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10048 10218 33 0,'0'5'16'0,"9"-5"-14"0,-6 0 17 16,5 0-17-16,4 0 0 15,3-7 1-15,3 4 0 16,3-5-5-16,0 3 1 15,3-1 0-15,-4-2 0 16,4 1-8-16,-6 1 1 16,3 4-2-16,-6 4 0 15</inkml:trace>
  <inkml:trace contextRef="#ctx0" brushRef="#br0" timeOffset="283.3814">10057 10517 44 0,'0'3'22'0,"6"-3"-37"15,-1 0 47-15,4 0-32 16,6-3 0-16,6 1 0 16,3-1 0-16,6-2-1 15,2 2 0-15,1-2-5 16,0 2 1-16,3-2-5 0,2 2 0 16</inkml:trace>
  <inkml:trace contextRef="#ctx0" brushRef="#br0" timeOffset="1094.0725">11167 10028 37 0,'6'0'18'0,"-6"-8"-26"16,0 8 32-16,3-6-23 16,0 1 0-16,0-3 3 15,0-2 0-15,-3-1-4 0,0-2 1 16,-3 2 3-16,-3-2 0 16,-3-3-1-16,-3-5 1 15,-6 5-2-15,-6-2 1 16,-3 4-2-16,-8 4 1 15,-4 4 0-15,-6 6 0 16,-2 6 0-16,-1 4 0 16,3 6 0-16,10-3 0 15,-7 17 0-15,3 4 0 16,4 8 0-16,8 3 0 16,6 0-1-16,6 0 1 15,9-2-2-15,6-1 1 16,9-10-1-16,6-3 0 0,3-5-2 15,3-9 0-15,9-7-1 16,2-8 1-16,4-10 0 16,-3-3 1-16,5-11-1 15,-2-3 0-15,-6 1 1 16,-3-9 0-16,-4 4 1 16,-2-1 1-16,-3 3-1 15,0 2 1-15,-6 4 1 16,-3 1 1-16,-3 9 0 15,-3 5 1-15,-3 8 0 16,0 8 0-16,0 11 0 16,-3 5 0-16,0 13-2 15,0 2 1-15,0 9-1 16,0 2 0-16,0 3-1 16,0-8 0-16,3-3-4 15,-3-5 1-15,3 0-4 0,0-10 0 16,0-1-5-16,0-10 1 15,3-8-9-15,0-8 1 16</inkml:trace>
  <inkml:trace contextRef="#ctx0" brushRef="#br0" timeOffset="1799.766">11235 9930 41 0,'-9'0'20'0,"3"-3"-23"16,6-2 30-16,0 5-26 16,3-3 0-16,0-5 2 15,3 0 1-15,3-8-4 16,6-2 0-16,3-1 3 16,6-4 0-16,9 1-1 0,-4 1 1 15,4-3-1-15,9 3 0 16,-7 3-1-16,-2 7 1 15,-3 6-1-15,-3 0 0 16,-3 10-1-16,-7 3 1 16,-8 5-2-16,-6 11 1 15,-9 8 0-15,-9-3 0 16,-5 2-1-16,-4-1 1 16,-3-1 0-16,-6-3 0 15,1-5 0-15,-1-2 1 0,6-6-2 16,3-2 1-16,9-6 0 15,3-2 0-15,6-3-1 16,6 0 0-16,12-6 0 16,6 4 1-16,6-1 0 15,3 3 1-15,9 3 0 16,-1 2 0-16,-2 6 0 16,0-4 0-16,-1 17 1 15,-2 3 0-15,-6 2-1 16,-6 3 1-16,-6-1 0 15,-12 1 0-15,-6 2 0 16,-12 1 0-16,-12-1-1 16,-8-5 1-16,-10-2-2 15,-9-6 0-15,-8-5-3 16,8-6 1-16,1-7-14 16,11 0 1-16,0-27-2 15,16-8 1-15</inkml:trace>
  <inkml:trace contextRef="#ctx0" brushRef="#br0" timeOffset="68502.4017">15316 11613 35 0,'-12'-22'17'0,"9"14"-14"16,3 3 18-16,0-5-17 16,0-1 0-16,-3 0 4 15,0-7 1-15,-3 2-10 16,0 0 0-16,-3-2 6 16,-5-4 1-16,-4 1-2 15,-6 0 1-15,-3-3-3 16,-6 3 1-16,-2 3-1 15,-10 7 1-15,0 0-1 16,-2 9 1-16,-7 4-1 16,1 9 1-16,2 8 0 0,-6 4 0 15,7 12-1-15,2 7 0 16,4 0-1-16,5 11 1 16,12 3-1-16,9-3 0 15,12 0-1-15,12-3 0 16,9 0 0-16,9-5 1 15,6-8-2-15,5-10 1 16,7-9 0-16,3-12 0 16,5-4-1-16,4-7 1 0,-4-8-2 15,1-6 1-15,-3-5 0 16,-7-5 0-16,-5-8 0 16,-6-5 1-16,-3 0 0 15,-6 2 0-15,-4-2 1 16,-5 2 0-16,-3 5 0 15,-3 6 1-15,0 3-1 16,-6 5 1-16,3 5 0 16,-3 5 1-16,3 6-1 15,-3 8 1-15,0 18-1 16,0 16 0-16,0 8 0 16,-3 10 0-16,0 9-1 15,0 7 1-15,3 6-1 16,-3 0 0-16,3-6-2 15,-3-7 0-15,3-9-4 16,0-10 1-16,0-8-8 16,3-10 1-16,6-11-11 0,0-14 0 15</inkml:trace>
  <inkml:trace contextRef="#ctx0" brushRef="#br0" timeOffset="69117.432">15310 11541 64 0,'-21'-3'32'0,"9"9"-42"15,12-6 52-15,6 0-43 16,0-6 0-16,3-4 1 15,6-3 0-15,9-6 0 16,9-2 1-16,11-3-1 16,4-2 1-16,6 2 0 15,5-3 0-15,-2 6-1 16,5 3 1-16,-5 2-1 16,-7 8 0-16,-5 8 0 15,-9 5 0-15,-7 6 0 16,-8 7 1-16,-15 3-1 15,-9 6 1-15,-12 7 0 16,-8 3 0-16,-10 0-1 16,-3 0 1-16,-3-2-1 15,4-6 0-15,2-5 0 16,3-6 0-16,3-2-1 0,4-3 1 16,11 1-1-16,9-6 1 15,6 0-1-15,9-1 0 16,11 4 0-16,4 2 1 15,3 3-1-15,3 3 1 16,5 7 0-16,4 1 1 16,0-1-1-16,-4 8 1 0,-2 1 0 15,-9-3 0-15,-12-1 1 16,-9 4 1 0,-9 2-1-16,-12-3 0 0,-15-5 0 15,-6 0 1-15,-8-2-3 16,-7-9 1-16,1-10-4 15,-7-2 0-15,3-12-7 16,-5-4 1-16,8-11-10 16,13-6 0-16</inkml:trace>
  <inkml:trace contextRef="#ctx0" brushRef="#br0" timeOffset="69659.6024">16510 11703 58 0,'0'5'29'0,"32"-8"-38"15,-17 1 48-15,6-4-39 16,6 1 0-16,6 0 0 15,8-1 1-15,7-4-2 16,6 2 1-16,-4 0-3 16,-2 0 1-16,-4-3-3 15,1 6 0-15,-6 0-5 16,-3-3 0-16,-4 3-4 0,-8 2 0 16</inkml:trace>
  <inkml:trace contextRef="#ctx0" brushRef="#br0" timeOffset="69957.9601">16525 11242 78 0,'-18'-10'39'0,"12"12"-64"15,12 6 83-15,0 11-58 16,0 10 0-16,0 8 1 16,3 10 1-16,2 9-2 15,1 13 1-15,0 5 0 16,3 0 1-16,0-3-1 16,0 6 0-16,0-11-5 15,0-5 1-15,0-5-9 16,-1-9 1-16,1-15-9 15,3-11 0-15</inkml:trace>
  <inkml:trace contextRef="#ctx0" brushRef="#br0" timeOffset="73470.6543">16209 11676 13 0,'-3'-5'6'0,"9"5"1"0,-3 0 7 0,0 2-9 15,3-2 1-15,0 0 4 16,3 3 0-16,0 0-12 16,3-1 1-16,6 1 7 15,-4 0 1-15,4-1-2 16,6-2 1-16,0 3-2 15,0 0 0-15,3-1-1 16,-1-2 1-16,1-2-1 16,0 4 0-16,3-2-2 15,-1-5 1-15,1 2-1 16,0-2 0-16,0 5-1 16,-3-5 1-16,2-1-4 15,-2-2 1-15,-3 3-4 16,-6 3 1-16,0-1-10 15,-6 0 0-15,-4 6 0 0,-5 0 1 16</inkml:trace>
  <inkml:trace contextRef="#ctx0" brushRef="#br0" timeOffset="74476.7352">17447 11152 55 0,'-15'-8'27'0,"-8"16"-44"0,23-5 60 0,0 7-43 15,0 9 0-15,3 2 2 16,3 8 0-16,3 6-2 16,2 4 0-16,4 4 1 15,3-4 1-15,3-2-1 16,6-2 0-16,0-6-1 15,-1-5 0-15,1-8-2 16,3-3 1-16,0-11-1 16,2-4 0-16,-2-6-1 15,0-11 1-15,0-2-1 16,-9-5 1-16,-4-3 0 16,-5-8 1-16,-3-1 0 15,-3 1 1-15,-6 3 1 16,0-3 1-16,-3 5 1 15,0 6 0-15,0 5 1 16,0 5 0-16,0 0 0 16,0 11 0-16,3 5-1 0,3 5 1 15,3 11-1-15,3 8 0 16,6 7 0-16,0 9 1 16,3 8-1-16,3 7 1 15,5 11-1-15,1 0 1 16,3 11-2-16,0-3 1 15,-3-2-1-15,-7-1 0 16,-2-2-1-16,-6-3 1 16,-6-2-1-16,-6-1 1 0,-9-7 0 15,-15-3 1-15,-8-6-1 16,-19-4 0-16,-11 2-2 16,-4-19 1-16,-5-7-3 15,-1-6 0-15,10-5-5 16,2-6 1-16,13-2-10 15,17-8 1-15,21-2-7 16,15-9 0-16</inkml:trace>
  <inkml:trace contextRef="#ctx0" brushRef="#br0" timeOffset="75813.091">18602 11284 57 0,'-6'0'28'0,"6"-7"-36"16,0 7 47-16,6 0-39 15,0 0 1-15,12 0 1 16,3-3 0-16,3 0-2 16,5 6 0-16,7-8 1 15,0 7 0-15,0-2-2 16,2-2 1-16,4-1-4 0,-3 0 0 16,2-2-7-16,-2 0 1 15,3-1-6-15,-9 1 1 16</inkml:trace>
  <inkml:trace contextRef="#ctx0" brushRef="#br0" timeOffset="76084.4221">18549 11573 72 0,'-3'0'36'16,"15"0"-65"-16,0-5 75 0,11 2-47 15,16-5 1-15,6 3 0 16,2 2 0-16,4 3-1 16,0-5 1-16,-1 5-4 15,4-3 1-15,5 3-6 16,1-3 1-16,2 1-7 15,-2-6 0-15</inkml:trace>
  <inkml:trace contextRef="#ctx0" brushRef="#br0" timeOffset="76608.2794">19867 10848 67 0,'-6'-5'33'0,"0"-6"-49"15,6 11 65-15,3 5-48 16,0 9 0-16,3 7 5 16,0 5 0-16,0 17-6 15,0 7 0-15,9 13 4 0,-3 1 1 16,0 5-2 0,0-1 1-16,0 6-3 0,0-7 0 15,-3-4-2-15,-4-5 0 16,1 3-5-16,-3-13 0 15,0-6-9-15,-3-13 1 16,3-8-7-16,-3-15 1 16</inkml:trace>
  <inkml:trace contextRef="#ctx0" brushRef="#br0" timeOffset="77284.9567">20829 10888 80 0,'-3'-27'40'0,"-6"1"-74"16,9 18 80-16,3-3-48 15,-3-2 0-15,-3-6 5 16,-6 1 0-16,-3 2-1 15,-6-3 0-15,-15 6 0 16,-8 5 0-16,-7 6 1 16,0 2 1-16,-2 2-4 15,2 6 1-15,1 0-1 16,5 5 1-16,9 3 0 16,6 3 1-16,7 5-1 0,8-1 1 15,12 7-1-15,18-1 0 16,8 2-1-16,13 4 1 15,12 4-1-15,8 1 0 16,4 8-1-16,-1 2 1 16,1 0-1-16,-7 1 1 15,-5-1 0-15,-9-2 1 16,-13 2-1-16,-14-3 0 16,-9-2 0-16,-9-5 1 15,-9 0-1-15,-12-6 1 16,-5-7-1-16,-7-6 1 0,-12-8-2 15,-8-5 1-15,2-8-1 16,7-8 0-16,-1-11 0 16,9-4 1-16,4-4 0 15,8-7 0-15,9-9 0 16,12 4 1-16,9-11-1 16,0 12 1-16,24-20 0 15,8-11 0-15,13 6-1 16,0-1 1-16,2 6 0 15,1 0 0-15,-1 5-1 16,-8 11 1-16,3-1-2 16,-7 9 0-16,1 10-4 15,-3-5 0-15,-3 16-8 16,-4 5 0-16,4 5-8 16,0 3 1-16</inkml:trace>
  <inkml:trace contextRef="#ctx0" brushRef="#br0" timeOffset="77764.4004">21680 10655 93 0,'-18'-32'46'0,"-23"24"-77"0,32 3 93 16,-3 5-63-16,-3 0 0 0,-12 5 1 15,0 8 1-15,-3 3 0 16,-2 11 1-16,-10 10-1 16,-3 8 1-16,4 8 0 15,-1 2 0-15,0 6 0 16,4 5 0-16,8 6 0 16,6-6 0-16,6-3-1 15,18-5 1-15,6 1-1 16,12-12 1-16,6 1-2 15,12-8 0-15,2-9-2 16,16-10 1-16,8-10-1 16,1-8 0-16,5-14 0 15,4-2 0-15,-7-11-1 16,1-5 1-16,5-16 0 16,-2-8 1-16,-13-13 0 15,-11 0 0-15,-9-3 1 0,-7-2 0 16,-11-6 1-16,-15 5 1 15,-15 4-1-15,-12 1 1 16,-17 15-2-16,-7 9 0 16,-8 9-5-16,-7 7 1 15,-5 11-19-15,-7 9 1 16</inkml:trace>
  <inkml:trace contextRef="#ctx0" brushRef="#br0" timeOffset="97971.3559">14236 13031 34 0,'-18'-11'17'0,"-21"-2"-22"16,30 8 17-16,-3 2-7 16,0 3 0-16,0 0 5 15,1-3 0-15,-1 1-11 16,3 2 1-16,3 0 8 16,6 0 1-16,9 0-3 15,9 2 0-15,5-4-4 16,10-1 1-16,12 0-7 15,8-7 1-15,13-1-12 16,11 1 0-16</inkml:trace>
  <inkml:trace contextRef="#ctx0" brushRef="#br0" timeOffset="98572.4399">15319 12666 60 0,'-12'-14'30'0,"-32"-7"-51"0,32 13 50 0,-3 0-28 16,-6-2 1-16,-6-3 1 16,-3 5 0-16,-8 2-4 15,-10 4 1-15,3 2 2 16,1 2 1-16,-1 9-1 16,0 7 0-16,7 9-1 15,2-1 0-15,6 3-1 16,6 6 0-16,10 2-1 15,8 8 1-15,9-8-3 16,6 0 0-16,5-5-1 16,7-6 1-16,3-7-1 0,6-11 0 15,3-6 0-15,2-12 0 16,-2-4 2-16,0-7 0 16,-6-5 1-16,-4-6 1 15,-2-2 1-15,-6 5 1 16,-3-3 2-16,-9 5 1 15,-3 9 0-15,0 5 1 16,-3 15 0-16,-3 4 0 16,0 12-2-16,-3 14 1 15,3 18-3-15,3 6 0 0,3 4-1 16,6 9 0-16,3-3-3 16,0-5 1-16,6-5-7 15,-3-11 1-15,3-11-10 16,0-13 1-16</inkml:trace>
  <inkml:trace contextRef="#ctx0" brushRef="#br0" timeOffset="99113.2885">15286 12687 81 0,'-14'-13'40'0,"5"-3"-72"15,15 10 77-15,8-2-47 0,4-2 1 16,15-6 1-16,9 0 0 16,8 3 0-16,1 0 1 15,5 2-1-15,1 3 0 16,-6 8 0-16,-4 5 0 15,-5 1-1-15,-6 7 0 16,-13 3 0-16,-11 8 0 16,-9-1 0-16,-9 1 1 15,-12 3-1-15,-8-3 1 16,-7-1 0-16,0-4 1 0,-5-3 0 16,5-3 0-16,6 0-1 15,6-5 0-15,9 0-1 16,9 0 1-16,12 0-1 15,6 3 1-15,12-4-1 16,9 17 1-16,5-3-1 16,4 6 1-16,0 2 1 15,-4 5 0-15,1 3 1 16,-9 3 0-16,-13-5 2 16,-14 4 0-16,-14-2 0 15,-13 6 1-15,-12-4-1 16,-12 6 0-16,-2-5-3 15,-13-8 0-15,-2-9-9 16,8-9 1-16,6-6-13 16,13-19 0-16</inkml:trace>
  <inkml:trace contextRef="#ctx0" brushRef="#br0" timeOffset="99727.9371">19141 12647 75 0,'-18'0'37'0,"-3"-18"-47"0,27 20 38 16,6-2-28-16,9 5 0 0,6-2 0 16,6 5 0-16,-1-3 0 15,4 3 0-15,6 0-2 16,-1-2 0-16,1-1-5 15,6 0 0-15,2 0-9 16,7-10 0-16</inkml:trace>
  <inkml:trace contextRef="#ctx0" brushRef="#br0" timeOffset="100328.8054">20668 12269 61 0,'-30'-14'30'0,"-5"-12"-49"0,29 23 52 15,-9-5-34-15,-6 3 1 16,-6 3 0-16,-3-4 0 16,-5 6 1-16,-4 8 0 15,-3-3 0-15,-5 3 0 16,-7 6 0-16,0 1 0 16,4 7 0-16,8 4 1 0,6 3-1 15,7 3 0-15,5-6 0 16,9 4 1-16,9-1-2 15,12-6 0-15,12-1-1 16,6-7 0-16,11-1-2 16,1-12 1-16,3-2-2 15,2-5 0-15,1-8 1 16,0-3 0-16,-6-8 0 16,-4-2 1-16,4-3 1 15,-9-1 1-15,-3 1 1 16,-4 0 1-16,-5 5 2 15,-3 3 1-15,-3 5 0 16,-6 6 0-16,-3 7 0 16,-6 8 1-16,0 11-2 15,-3 13 0-15,0 16-2 16,0 8 0-16,0 3-1 16,4 2 1-16,2 3-3 15,0-8 1-15,0-5-7 16,3-9 1-16,3-7-12 0,8-14 0 15</inkml:trace>
  <inkml:trace contextRef="#ctx0" brushRef="#br0" timeOffset="101022.7589">20894 12171 65 0,'-21'-5'32'0,"-2"-1"-47"15,20 6 54-15,0 0-40 16,3 3 1-1,9-8 0 1,5-3 0-16,10-8 0 16,9 0 1-16,9 0-1 15,5-2 0-15,4 4 0 16,2 1 1-16,4 2-1 16,-6 4 0-16,-7 7-1 0,-11 0 1 15,3 10-1 1,-9 3 1-16,-16 9 0 0,-5 1 0 15,-9-2 0-15,-8 3 0 16,-10 0-1-16,-6-3 1 16,-6 0 1-16,-3-5 0 15,1-2-1-15,-1-4 1 16,3-5 0-16,6-2 0 16,10-3-1-16,8-3 0 0,9 3-1 15,9-5 1 1,5 2-1-16,7-2 0 0,6 5 0 15,6 3 0-15,3-1 0 16,-1 6 1-16,10 8 1 16,0 5 0-16,-1 3 0 15,1 8 1-15,-9 2 0 16,-10 1 0-16,-8-1 2 16,-12 3 0-16,-9 6 0 15,-18-4 1-15,-8-4-1 16,-10-4 1-16,-12 1-2 15,-5-3 1-15,-16-5-4 16,-5-5 0-16,-3-4-5 16,2-4 0-16,13-8-9 15,8-3 1-15,12-6-7 16,16-9 1-16</inkml:trace>
  <inkml:trace contextRef="#ctx0" brushRef="#br0" timeOffset="102224.2807">13712 14200 64 0,'12'-10'32'0,"-9"7"-42"15,3 0 33-15,6 1-24 16,11-4 0-16,10-2 0 16,15 0 1-16,17 1 0 15,13-7 1-15,5-2-2 16,15 1 1-16,12-4 0 16,3 1 1-16,1 2-1 15,13-6 0-15,4 7 0 16,6-7 0-16,6 4 0 15,-3-9 1-15,9 4 0 0,0-4 1 16,3 6 0-16,5 0 0 16,10-3 0-16,3 3 0 15,-1-3 0-15,7 0 1 16,6 3-2-16,5 3 0 16,4-1 0-16,-1 8 0 15,1-4-1-15,2-1 1 16,7 0-1-16,-7 5 0 15,9 3 0-15,-8-2 0 16,-1-1 0-16,4-5 1 16,-13 3 0-16,16 2 0 0,-16 1 0 15,1 2 0-15,-7-5 1 16,-2 10 0-16,-6 0-1 16,-10 3 1-16,1 0-1 15,-9 3 0-15,-3-3 0 16,-3 0 1-16,-12 0-2 15,0 0 0-15,3 3 1 16,-12-9 0-16,-9 1 0 16,6 0 0-16,-9 2 0 15,-12-5 1-15,-6 3-1 16,-8 2 1-16,-10-2-2 16,-6-6 1-16,-5 6-2 15,-7 0 1-15,-5 2-5 16,-6-2 1-16,-13 0-7 15,-2-1 0-15,-21 9-9 16,-12-3 1-16</inkml:trace>
  <inkml:trace contextRef="#ctx0" brushRef="#br0" timeOffset="103257.6297">16897 14126 63 0,'-18'-21'31'0,"12"21"-46"0,12 3 55 0,-3-3-40 15,0 2 0-15,0 9 1 16,0 5 1-16,3 7-2 16,0 9 0-16,3 8 0 15,2 5 1-15,7 3 0 16,-3-3 0-16,3-3-1 15,3-5 0-15,6-5 0 16,2-6 0-16,4-7-1 16,-3-9 1-16,6-7-1 15,-1-11 0-15,1-11 0 16,-3 1 0-16,-3-9 0 16,-4-4 1-16,1-4 0 15,-3-2 0-15,-6 0 0 16,-3-3 1-16,-6 6 0 15,0 0 1-15,-6 5 0 16,3 5 0-16,-6 0 0 0,0 8 1 16,3 6-1-16,-3 2 0 15,0 8-1-15,3 8 1 16,0 13-1-16,2 10 0 16,4 14-1-16,3 14 1 15,6 4 0-15,3 3 0 16,6 6-1-16,3 2 0 15,-1 5 1-15,4 3 0 0,0-2 0 16,-3-9 0-16,-4-5 1 16,-8-8 0-16,-6-5 0 15,-12-5 1-15,-12-3-1 16,-6-11 1-16,-11 1-2 16,-13-9 1-16,-9-5-2 15,-11-7 1-15,-4-9-2 16,1-3 0-16,-1-4-3 15,7-6 0-15,8 0-4 16,10-8 0-16,11-2-7 16,15-4 0-16,15-1-5 15,15-9 1-15</inkml:trace>
  <inkml:trace contextRef="#ctx0" brushRef="#br0" timeOffset="103646.3562">17953 14182 72 0,'-3'0'36'0,"15"-8"-62"15,0 5 72-15,9 0-46 16,6 1 0-16,9-4 0 15,8 1 0-15,7 0-2 16,5 0 0-16,-5-3-4 16,0 8 0-1,14-8-10 1,-2 0 1-16</inkml:trace>
  <inkml:trace contextRef="#ctx0" brushRef="#br0" timeOffset="103902.2365">18138 14568 78 0,'-9'-8'39'0,"12"8"-70"0,6-3 74 15,12 1-44-15,14-9 1 16,4 3-1-16,6 0 0 16,2-2-4-16,4 2 1 15,0-3-11-15,8 1 1 0,7-1-2 16,5 0 1-16</inkml:trace>
  <inkml:trace contextRef="#ctx0" brushRef="#br0" timeOffset="104787.8651">19891 13814 61 0,'0'-19'30'0,"-15"1"-49"0,12 10 63 16,-6 0-44-16,-3-3 1 15,-5 1 0-15,-7 2 1 0,-9 3-2 16,-9-1 0-16,-2 6 1 16,-4 3 1-16,0 5-1 15,-2 0 0-15,5 2-1 16,4 4 1-16,8-1-1 15,9 0 1-15,6 8-1 16,6-2 0-16,9 5-1 16,9-3 1-16,9 8 0 15,9 3 0-15,6 2-1 16,11 3 1-16,4 3 0 16,6 7 0-16,-4-2 0 15,-2 3 0-15,-1 2 0 16,-5 6 0-16,-6 2 0 15,-12-5 0-15,-9-3 0 16,-9 0 0-16,-9 1 0 16,-6-6 0-16,-12-3-1 15,-12-5 1-15,-8-5-1 0,2-11 1 16,-3-2 0-16,1-6 0 16,5-8 1-16,3-2 0 15,6-9 0-15,7-2 1 16,5-2-1-16,6-6 0 15,9-3 0-15,3-2 0 16,9 0-1-16,3-5 0 16,6-6 0-16,2 0 0 15,4-8 0-15,6-2 1 16,3 0 1-16,-1-3 0 0,4-3 0 16,-3 1 1-16,-3-1-1 15,-1 3 1-15,-5-3-1 16,0 3 1-16,-3 3-3 15,-3 0 1-15,-3 2-2 16,-3 3 1-16,-3 5-3 16,-1 6 1-16,-2 2-4 15,0 3 1-15,-3 5-7 16,0 3 1-16,0 2-8 16,3 3 1-16</inkml:trace>
  <inkml:trace contextRef="#ctx0" brushRef="#br0" timeOffset="105810.4237">20040 13819 62 0,'-15'-5'31'0,"15"0"-49"15,6 5 56-15,9 0-38 16,9-3 0-16,8 0 1 16,1-5 1-16,6 3-2 15,11-3 0-15,4-2 0 16,6-1 1-16,2-2 0 15,1 2 0-15,-4 1-1 16,-5-1 1-16,-7 3 0 16,-5 3 0-16,-6 5 1 15,-9 2 0-15,-4 6 1 16,-11 8 0-16,-3 8 1 16,-9 10 1-16,-6 11 0 15,-3 8 0-15,-3 6 0 0,-5 1 0 16,-1 7-1-16,0 4 1 15,0 3-1-15,0 3 0 16,3-6-1-16,0-5 0 16,6-5-3-16,0-3 1 15,4 1-3-15,-1-17 0 16,3 8-6-16,3-10 0 16,0-3-10-16,3-5 1 0,6-6-6 15,11-13 1-15</inkml:trace>
  <inkml:trace contextRef="#ctx0" brushRef="#br0" timeOffset="107508.0852">11357 11808 45 0,'-9'0'22'0,"12"-5"-29"15,9 2 22-15,0-5-17 16,3-5 1-16,3 5 0 15,6-5 1-15,0-5 0 16,-1 2 1-16,1-3-4 16,3 1 1-16,0 2-7 15,3 0 1-15</inkml:trace>
  <inkml:trace contextRef="#ctx0" brushRef="#br0" timeOffset="107804.8801">11366 12160 54 0,'-12'-2'27'0,"39"-1"-45"0,-15-2 52 0,3-3-34 16,6 0 0-16,0-5 0 15,5-1 0-15,4-2-2 16,0-2 0-16,9-1-5 16,-1 4 1-16,4-12-6 15,0 1 0-15</inkml:trace>
  <inkml:trace contextRef="#ctx0" brushRef="#br0" timeOffset="108465.5003">12122 11303 38 0,'-12'-8'19'0,"6"-8"-25"0,6 16 33 16,0-5-27-16,0 0 0 16,-3-1 1-16,-2 9 1 15,-1 0-2-15,-3 2 0 16,-6 5 1-16,-3 1 0 15,0 2-1-15,-3 3 1 16,3 3-1-16,0-1 0 0,4 1 0 16,5-1 1-16,3 1-1 15,3 2 0-15,6-3 0 16,6 1 0-16,6 2 0 16,5 0 0-16,4 6 0 15,12-3 0-15,-3-1 0 16,2 1 0-16,1 3-1 15,-6-4 1-15,-3 4 0 16,-10-1 1-16,-5 1-2 16,-9-3 0-16,-9 2-1 15,-11-2 1-15,-7-3-1 16,-3-2 1-16,-3-6 0 16,-3-3 0-16,4-2 1 15,-1-5 0-15,6-6 1 16,3-5 1-16,3-5-1 15,6-3 1-15,7-7-2 16,5-7 1-16,3-7-1 0,5-2 1 16,7-1-1-16,3-2 1 15,0 2 0-15,0 3 0 16,3-3 0-16,3 6 0 16,2 2 0-16,-5 6 0 15,-3-1-3-15,3 9 0 16,-6-6-7-16,0 8 1 15,-3-3-3-15,2 4 0 16</inkml:trace>
  <inkml:trace contextRef="#ctx0" brushRef="#br0" timeOffset="108964.3331">12274 11065 40 0,'3'-3'20'0,"30"-21"-30"15,-21 19 39-15,3-5-29 16,2-1 0-16,4 0 0 15,6 1 0-15,0-1 0 16,0-2 0-16,2 0 0 16,4 0 0-16,-3-1 0 0,0 1 0 15,-6 0 0-15,-1 0 0 16,-5-1 1-16,3 4 0 16,-6-1 0-16,-3 3 1 15,0 3 0-15,-3 5 1 16,0-3 0-16,-3 3 1 15,-1 6 0-15,1 2 0 16,0 5-1-16,0 5 1 16,-6 9 0-16,0 7 0 0,0 6-2 15,0 13 1-15,3-6-2 16,-3 4 1-16,0-4-1 16,0-2 1-16,0-2-4 15,0-1 1-15,0-5-12 16,0-8 0-16,6-8-3 15,9-13 0-15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11-02T18:08:46.619"/>
    </inkml:context>
    <inkml:brush xml:id="br0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18567 7268 62 0,'-15'-42'31'0,"3"5"-26"16,12 29 31-16,0 0-33 15,0 0 0-15,0 8 0 16,6 5 0-16,3 11-5 15,3 24 1-15,2 15 2 0,7 9 1 16,9 7-2-16,0 3 1 16,3 3-1-16,5-11 0 15,-2-5 0-15,3-13 1 16,-4-9-2-16,4-15 0 16,-3-16 0-16,0-16 1 15,2-16-2-15,1-15 1 16,3-14-1-16,-7-13 0 0,-2-19 1 15,-6-5 0-15,0 3 0 16,-7-1 0-16,-2 9 2 16,-6 10 0-16,-3 19 1 15,0 8 0-15,-3 13-1 16,3 18 1-16,0 11 0 16,0 24 1-16,3 13-2 15,6 16 0-15,8 21 0 16,7 13 1-16,3-2 0 15,0 7 0-15,2 4-1 16,-5-4 1-16,-6-2 0 16,-9-5 0-16,-9-8-1 15,-9-9 1-15,-9 6 0 16,-9-15 0-16,-9-6-1 16,-12-8 0-16,-8-14-2 15,-10-15 1-15,-5-11-1 16,-1-15 0-16,-2-3-2 15,5-9 1-15,7-7-4 16,8-2 0-16,15-14-6 0,15-8 0 16,12-13-9-16,15-3 1 15</inkml:trace>
  <inkml:trace contextRef="#ctx0" brushRef="#br0" timeOffset="448.5895">19614 7149 70 0,'3'5'35'0,"42"3"-49"0,-30-8 63 0,6 0-50 16,5-2 1-16,10-6 0 15,6-3 0-15,2 3 0 16,7-5 0-16,0-8-1 15,-4 0 1-15,1-3 0 16,-6-5 0-16,-7-6-1 16,-8-2 0-16,-6 0 1 15,-6 3 0-15,-9-1 1 16,-9 4 0-16,-6 4 0 16,-9 3 0-16,-6 3 1 15,-3 13 0-15,-2 8-1 16,-7 6 1-16,-3 15-1 15,-2 10 1-15,2 9 0 0,0 10 0 16,6 6-1-16,1 8 1 16,11 10-1-16,9-3 1 15,12-5-2-15,9 6 1 16,15-12-2-16,8-17 0 16,10-9-3-16,6-5 0 15,5-13-8-15,7-13 1 16,2-11-9-16,7-16 0 15</inkml:trace>
  <inkml:trace contextRef="#ctx0" brushRef="#br0" timeOffset="959.6166">21109 6575 77 0,'-21'-29'38'0,"-36"13"-68"16,42 11 71-16,-3-3-40 15,-5-8 0-15,-7 5 2 16,-12 3 1-16,0 3-4 16,-8 8 0-16,-4 2 1 15,-2 3 1-15,8 5-1 16,6 3 1-16,10 5-3 15,8-8 1-15,9 3-2 0,6 3 1 16,15 2 0-16,9 0 1 16,12 0 0-16,5 0 0 15,10-2 1-15,9 2 0 16,5 3 1-16,7 0 1 16,8 2 0-16,-2 1 0 15,2 2 0-15,1 5 1 16,-1-2 0-16,-6 8 0 15,-2-6-1-15,-6 3 1 0,-10-3-1 16,-14 1 1-16,-15 2-1 16,-21 0 0-16,-18 5-1 15,-24 1 0-15,-20 2-2 16,-21-6 0-16,-22-2-2 16,-8-5 0-16,-9-13-3 15,9-9 1-15,3-10-7 16,24-10 0-16,20-6-12 15,31-11 1-15</inkml:trace>
  <inkml:trace contextRef="#ctx0" brushRef="#br0" timeOffset="22777.5548">16938 12896 44 0,'0'2'22'0,"-26"-39"-11"16,14 27 23-16,-12-3-33 15,-3-3 0-15,-6-3 0 16,-5-5 1-16,-7 6-2 16,-3-1 0-16,-5 9 1 15,-1 7 0-15,-2 6-1 16,2 5 0-16,9 8 0 16,10 5 0-16,5 5 0 15,9 6 0-15,9 0 0 16,15 2 0-16,15 0 0 0,18-4 0 15,8-4 1-15,13 0 0 16,17-4 0-16,4-1 0 16,8 0 0-16,0 5 0 15,-2 1 0-15,-10 2 1 16,-11 3-1-16,-19 0 0 16,-11 7 0-16,-15 9 0 15,-18-1 1-15,-15 6 1 16,-15 3-2-16,-17-6 0 0,-10-5-1 15,-8-10 1-15,-1-12-3 16,1-7 1-16,2-16-4 16,7-10 0-16,11-19-4 15,12-11 1-15,21-5-8 16,12-5 0-16</inkml:trace>
  <inkml:trace contextRef="#ctx0" brushRef="#br0" timeOffset="23270.2724">17614 12756 68 0,'-48'-16'34'0,"-23"5"-54"16,47 8 63-16,-12-2-35 0,-8 0 0 15,-4 0 2-15,1 5 0 16,-1 5-15-16,12-2 1 16,-5 18 8-16,5 10 1 15,6 9-5-15,6 13 1 16,9 3-3-16,6 7 1 16,9 1-1-16,12-6 0 15,9-8-1-15,9-10 0 16,6-11-1-16,8-11 1 15,4-12-1-15,0-14 1 0,-1-11 0 16,-2-13 1-16,-9-5 1 16,-7-15 0-16,-8-1 1 15,-6-3 1-15,-6 8 1 16,-3 6 1-16,-6 10 1 16,0 11 0-16,0 13-1 15,0 14 1-15,0 15-1 16,3 10 0-16,6 14-3 15,3 6 1-15,3 2-5 16,2-8 1-16,1-3-5 16,3-8 0-16,-3-10-8 15,-3-8 1-15,6-11-4 16,-3-13 0-16</inkml:trace>
  <inkml:trace contextRef="#ctx0" brushRef="#br0" timeOffset="23854.5749">17635 12721 77 0,'-6'-10'38'0,"18"28"-59"0,-3-13 81 15,0 6-59-15,6 10 0 16,5 3 1-16,4 18 1 16,6 6-4-16,0 0 0 15,-3-1 2-15,-7 1 0 16,-2-1-3-16,-6-10 1 15,-6-5-4-15,-9-8 1 0,-3-8-2 16,-6-13 0-16,0-17 0 16,-5-10 0-16,-1-20 2 15,3-15 1-15,3-7 4 16,9 3 0-16,6-1 3 16,9-2 0-16,6 10 1 15,8 9 0-15,1 12 0 16,3 14 1-16,3 13-2 15,2 11 0-15,1 10-2 16,0 14 1-16,-3 4-2 16,-1 4 0-16,-5 2-3 15,-3-3 0-15,-6-5-3 16,-6-7 0-16,-9-7-2 16,-6-7 1-16,0-8-1 15,-3-8 1-15,0-10 2 16,-3-9 1-16,3-18 4 15,3-7 1-15,3-4 4 16,3 3 0-16,3 8 0 0,12 3 1 16,6 10 0-16,8 8 1 15,4 11-3-15,0 8 1 16,5 15-4-16,4 11 0 16,0 8-1-16,-4 11 1 15,-2 0-3-15,-6 2 0 16,-3-5-5-16,-4-2 0 15,-5-6-7-15,0-8 0 16,-9-5-9-16,-3-8 0 0</inkml:trace>
  <inkml:trace contextRef="#ctx0" brushRef="#br0" timeOffset="24260.913">18626 12586 44 0,'-12'-18'22'0,"12"-6"-16"15,6 11 30-15,3 7-32 16,0-4 0-16,9 2 2 15,6 3 1-15,8-3-9 16,4-3 0-16,3-5 5 16,5 0 1-16,1-2-2 15,-3-3 0-15,-6-1-2 16,-4-1 0-16,-2-1 0 16,-3 0 0-16,-15-10 0 15,-6 7 0-15,-6-2 0 16,-6 0 0-16,-12 2 1 15,-3 6 1-15,-3 5-1 16,-3 11 1-16,-2 0 1 0,-4 10 0 16,0 11 0-16,0 8 1 15,4 8 0-15,-1 7 0 16,12 14 0-16,6 8 0 16,6 5 0-16,15 0 0 15,12 0-1-15,6-5 0 16,11-8-2-16,7-10 1 15,0-12-4-15,5-10 0 16,4-13-7-16,5-16 0 0,-2-10-9 16,0-14 1-16,-4-5-7 15,-8-10 1-15</inkml:trace>
  <inkml:trace contextRef="#ctx0" brushRef="#br0" timeOffset="24936.9544">19614 12203 67 0,'-9'2'33'0,"42"-18"-52"0,-15 6 63 15,9-1-43-15,3-7 1 16,5-6-2-16,10 0 1 16,0-2-7-16,-4-1 0 15,13-7-9-15,-7 2 0 16</inkml:trace>
  <inkml:trace contextRef="#ctx0" brushRef="#br0" timeOffset="25370.9121">20534 11523 78 0,'9'-32'39'0,"-33"21"-67"16,18 9 71-16,-3-4-41 15,-3 4 0-15,-8-1 2 16,-7 3 0-16,-6 5-5 16,0 3 0-16,-2 8 3 15,-10 5 0-15,3 6-1 16,1-6 0-16,11 3-2 16,0-3 0-16,9 0-1 15,9-5 0-15,12-3 0 16,9 0 0-16,15-5 0 15,6 0 1-15,6 0 0 16,8 3 0-16,7 5 2 16,2 2 1-16,4 3 0 0,-1 6 0 15,-5-1-1-15,-9 1 1 16,-10 4 0-16,-8 4 0 16,-12 2-1-16,-18 0 0 15,-18 5-2-15,-11 1 1 16,-10-6-3-16,-6-3 1 15,1-15-5-15,-1-11 0 16,1-14-5-16,2-12 0 16,12-19-6-16,18-14 1 0</inkml:trace>
  <inkml:trace contextRef="#ctx0" brushRef="#br0" timeOffset="25596.3207">20861 11464 80 0,'-8'22'40'0,"19"68"-61"16,-5-69 82-16,6 2-61 16,3 12 0-16,3 2-2 15,3 0 0-15,6 0-4 16,-6 0 1-16,-4-10-8 15,1-4 0-15,-6-7-7 16,-6-5 0-16</inkml:trace>
  <inkml:trace contextRef="#ctx0" brushRef="#br0" timeOffset="25764.4709">20680 11351 53 0,'-27'-32'26'0,"6"-26"-44"0,24 42 45 16,3 3-28-16,6-1 1 16,3 1-8-16,0 3 0 15,6 2 1-15,3 2 1 0</inkml:trace>
  <inkml:trace contextRef="#ctx0" brushRef="#br0" timeOffset="26317.0736">21519 11250 64 0,'-15'3'32'0,"-20"2"-54"16,20-2 63-16,-6-9-38 15,-9 4 1-15,-8-4 4 16,-4 4 0-16,-12 2-10 15,1 5 1-15,-1 6 5 16,4 2 1-16,8 8-2 16,9 3 0-16,9 8-3 15,9 2 1-15,15 8-1 16,12 6 1-16,15-3-2 16,9 3 0-16,8-9-1 0,10-12 0 15,-6-11-3-15,2-11 0 16,4-16-2-16,-4-15 1 15,-2-11 0-15,-6-8 1 16,-15-13 2-16,-10-6 0 16,-11-10 2-16,-9-13 0 0,-9-3 3 15,-8-3 0 1,-4 1 1-16,-6-1 0 0,-3 14 0 16,-2 12 1-16,2 15 1 15,6 12 0-15,3 8-1 16,6 14 1-16,6 12-3 15,10 19 1-15,4 19-1 16,10 19 1-16,6 9-2 16,6 14 0-16,3 6 0 15,9-6 0-15,5 3-1 16,7-11 1-16,-3-8-4 16,-1-5 1-16,1-11-6 15,-6-5 0-15,-7-10-12 16,-2-6 1-16</inkml:trace>
  <inkml:trace contextRef="#ctx0" brushRef="#br0" timeOffset="26782.468">21814 11023 55 0,'0'2'27'0,"27"-2"-32"0,-15-5 41 15,9 5-34-15,5-5 1 16,7-6 0-16,6-5 0 0,5-5-6 16,1-3 1-16,-3-5 0 15,-7-5 0-15,-5-6-2 16,-3 0 0-16,-9 1-1 15,-6-4 1-15,-9 4 2 16,-12 7 1-16,-6 5 3 16,-6 11 0-16,-9 11 2 15,-2 8 1-15,-7 7 0 16,-3 9 1-16,6 10 0 16,7 8 1-16,11 3 0 15,9 13 0-15,18 2 0 16,15 9 0-16,11-3-2 15,16 2 0-15,9-13-2 16,14-7 1-16,6-9-5 16,1-13 1-16,2-21-7 15,-6-13 1-15,-2-13-16 16,-10-14 1-16,-11-5-1 16,-18-13 0-16</inkml:trace>
  <inkml:trace contextRef="#ctx0" brushRef="#br0" timeOffset="27293.1485">19272 13716 79 0,'15'11'39'0,"18"39"-63"0,-18-32 82 15,8 17-56-15,10 7 1 16,6 11-1-16,11 5 1 16,1 0-6-16,3 1 0 15,-10-12-2-15,-5-4 0 16,-6-6-10-16,-10-14 0 16,-8-7-6-16,-18-18 1 15</inkml:trace>
  <inkml:trace contextRef="#ctx0" brushRef="#br0" timeOffset="27473.9393">18989 13578 87 0,'-12'-26'43'0,"3"18"-93"16,12 3 90-16,3-1-43 15,6 6 0-15,6-2 1 16,3 2 1-16,15-3-4 15,-1 0 1-15,7-2-11 16,6 0 1-16</inkml:trace>
  <inkml:trace contextRef="#ctx0" brushRef="#br0" timeOffset="27863.2171">19617 13536 70 0,'21'37'35'0,"24"53"-51"0,-27-63 66 16,5 10-49-16,4 13 1 15,6 11 0-15,3 0 1 16,-4-1-5-16,-2-4 0 16,-3 0-1-16,-9-14 0 15,-6-8-3-15,-6-7 0 16,-6-14-1-16,-9-10 0 16,-6-14 2-16,-3-13 1 0,-6-13 3 15,6-13 1-15,1-11 3 16,5-2 1-16,6-1 2 15,6-2 0-15,9 0 0 16,8 8 0-16,10 7 0 16,6 6 0-16,6 14-2 15,5 9 1-15,10 17-2 16,-6 18 1-16,-1 14-3 16,4 10 1-16,-4 8-2 15,-2 2 1-15,-3 6-3 16,-10-5 1-16,-8-8-6 15,-6-6 1-15,-3-8-8 16,-6-12 0-16,-6-14-7 16,-3-16 1-16</inkml:trace>
  <inkml:trace contextRef="#ctx0" brushRef="#br0" timeOffset="28103.3938">20370 12880 78 0,'6'0'39'0,"42"32"-57"0,-36-16 77 16,12 18-56-16,8 19 0 15,10 13 2-15,3 8 1 16,2 13-8-16,1 6 0 16,3-8 4-16,-4-9 0 15,-5 1-5-15,-6-24 0 0,-7 0-8 16,-8-19 1-16,0-2-9 15,-15-11 0-15,-9-13-3 16,-9-5 1-16</inkml:trace>
  <inkml:trace contextRef="#ctx0" brushRef="#br0" timeOffset="28298.5334">20397 13518 74 0,'-3'-16'37'0,"27"-11"-59"15,-12 19 79-15,15-2-54 16,11-4 1-16,10 4 0 16,6-3 1-16,8-3-8 15,1 3 0-15,8-3-2 16,-5 0 1-16,2-5-14 16,-9-1 0-16,-5-1-3 15,-9-6 1-15</inkml:trace>
  <inkml:trace contextRef="#ctx0" brushRef="#br0" timeOffset="28688.6439">21103 13189 68 0,'0'-5'34'0,"50"24"-55"0,-29-19 70 0,9-6-46 15,8-4 0-15,7-6-1 16,6-5 0-16,2-8-6 15,1-3 0-15,-9 5 1 16,-10-7 1-16,-5 2-2 16,-12 6 0-1,-33-3 3 1,-9 10 1-16,-6 9 2 16,-8 7 1-16,-7 14 1 15,-3 2 1-15,4 16 1 16,-4 11 0-16,4 13-1 15,8 5 0-15,12 8 0 16,9 3 1-16,18 2-1 16,9-5 0-16,15-10-3 15,14-9 0-15,13-12-5 16,9-19 1-16,5-16-9 16,0-16 1-16,-5-13-9 15,-1-8 1-15,-14-8-4 16,-9-13 1-16</inkml:trace>
  <inkml:trace contextRef="#ctx0" brushRef="#br0" timeOffset="29258.6964">21766 12877 63 0,'-26'-37'31'0,"2"13"-33"0,21 19 60 15,0 2-54-15,3 3 0 16,6 8 3-16,6 8 0 16,6 13-9-16,5 11 1 15,4 13 4-15,0 10 1 16,3 6-2-16,-1-5 0 0,1-1-2 15,-9-7 0-15,3-1-3 16,-6-10 1-16,-12-8-3 16,-3-13 1-16,-12-5-2 15,-6-17 0-15,-6-12 0 16,0-11 0-16,-3-16 2 16,-2-14 1-16,2-28 1 15,3-3 1-15,3 0 3 16,3 0 0-16,3 0-2 15,6 8 1-15,6 8-1 16,3 5 1-16,9 11-1 16,3 2 1-16,3 14 0 15,9 10 0-15,2 8 0 16,7 8 1-16,0 8-1 16,-3 8 0-16,-1 5-1 15,-8 8 0-15,-6 0-3 16,-6 6 1-16,-6 2-2 0,-12 5 1 15,-12-2-1-15,-12 5 1 16,-8 5 3-16,2-4 1 16,0 4 3-16,6 0 1 15,10-2 2-15,11 2 1 16,9 1 0-16,12-12 0 16,17-4-1-16,13-6 0 15,15-8-3-15,11-5 0 16,1-11-5-16,5-12 1 0,6-9-4 15,-8-5 0-15,-10-6-7 16,-2-4 0-16,-13-4-12 16,-5-4 1-16,-12-1 0 15,-9-5 0-15</inkml:trace>
  <inkml:trace contextRef="#ctx0" brushRef="#br0" timeOffset="29454.1891">22496 12382 75 0,'0'6'37'0,"-3"10"-57"16,6-3 78-16,6 8-56 16,5 13 1-16,4 11 3 15,3 11 1-15,6 7-9 16,6-2 1-16,-4 8 3 16,4-5 0-16,-6-9-6 15,-3-7 1-15,3-1-10 16,-10-15 0-16,-2-11-9 15,-15-15 1-15</inkml:trace>
  <inkml:trace contextRef="#ctx0" brushRef="#br0" timeOffset="29620.6892">22513 12401 67 0,'-47'-58'33'0,"-10"0"-48"0,48 50 59 15,-3 0-42-15,7 0 1 16,10 5-1-16,7 3 0 15,15 3-7-15,6 2 1 0,3 0-5 16,14 1 1-16,1-1-10 16,11-2 1-16</inkml:trace>
  <inkml:trace contextRef="#ctx0" brushRef="#br0" timeOffset="30521.3871">23326 12144 60 0,'3'-8'30'0,"-51"0"-39"15,39 8 54-15,-11 6-41 16,-13 7 0-16,0 8 4 16,-3 3 0-16,-5 10-10 15,8-7 1-15,-9 28 6 16,10-15 0-16,2 26-3 16,6-15 1-16,18 12-3 15,9-2 0-15,15-14-2 16,3-7 1-16,6-8-2 15,5-11 1-15,1-10-2 0,6-11 1 16,-7-11-1-16,-2-15 1 16,-6-11 1-16,0-6 0 15,-9-10 1-15,-9-10 1 16,-6-6 2-16,-3 0 0 16,-3 3 2-16,0 3 0 15,0 7 0-15,0 6 1 16,3 10-1-16,3 8 0 15,3 11-1-15,12 8 0 16,3 16-2-16,11 10 1 0,1 11-2 16,9 13 1-16,-6 8-1 15,-1 8 1-15,4 5-1 16,-3 5 0-16,0-5 0 16,2 1 0-16,-8-6-1 15,6-8 1-15,-9-6-2 16,-6-10 1-16,-4-10-2 15,-2-14 1-15,-6-15-3 16,-3-14 1-16,-3-13-2 16,-3-16 1-16,-3-13 0 15,-3-14 1-15,0-15 0 16,3 0 1-16,-2 0 2 16,5-6 0-16,3 11 2 15,3 5 0-15,3 11 1 16,2 11 0-16,1 7 1 15,9 14 0-15,15 2-1 16,3 6 1-16,5 5-1 16,7 8 0-16,9 2-1 0,5 8 0 15,4 4-1-15,-1 7 1 16,6 2-2-16,-14 6 1 16,-12 3-2-16,-13 5 1 15,-5 5-2-15,-24 10 1 16,-15 12 0-16,-18-1 0 15,-8 3 2-15,-13 3 0 16,-2-1 2-16,-4-2 0 0,3-2 1 16,7-4 1-16,8-7-1 15,9 0 1-15,7-6-1 16,8 6 1-16,12-5-1 16,6 2 0-16,15 0 0 15,2-3 1-15,10-5-1 16,12-5 1-16,8-8-1 15,16-13 1-15,11-8-2 16,-2-11 0-16,8-8-5 16,6-8 0-16,7-5-12 15,2-10 0-15,-12-14-10 16,-8-10 1-16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11-02T18:11:09.452"/>
    </inkml:context>
    <inkml:brush xml:id="br0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19135 6699 30 0,'-3'-13'15'0,"15"0"-4"16,-6 7 16-16,0-1-24 15,0 1 0-15,3 1 3 16,3 2 1-16,0 3-8 16,2 3 1-16,-2 8 5 15,3 7 0-15,3 11-1 16,-3 11 0-16,0 15-1 15,0 9 0-15,0 2-2 16,0-2 1-16,-4 2-1 16,1-8 0-16,-3-5-1 15,-3-8 0-15,0-3-2 16,-3-13 1-16,-3-10-2 0,-6-11 0 16,-3-16-2-16,-3-16 0 15,-5-10 0-15,-4-6 0 16,0-13 2-16,0-11 0 15,3-4 1-15,0-6 1 16,6 0 1-16,6-3 1 16,6 3 2-16,12 0 0 15,9-6 1-15,6 9 0 16,9 7 1-16,5 6 1 0,4 13 0 16,3 11 0-16,8 10-2 15,1 13 0-15,-4 11-1 16,1 6 1-16,-1 23-1 15,-2 13 0-15,0 14 0 16,-7 4 0-16,4 9 0 16,-12 3 0-16,-4-1-1 15,-2 3 0-15,-6 0-1 16,-6-10 0-16,-3-9-5 16,0-10 1-16,-3-2-7 15,-4-14 0-15,1-8-10 16,3-8 1-16,-3-13-2 15,0-13 1-15</inkml:trace>
  <inkml:trace contextRef="#ctx0" brushRef="#br0" timeOffset="540.0911">20936 6170 53 0,'-12'-24'26'0,"-21"-29"-47"0,27 37 52 0,-3-5-26 16,-8-5 1-16,-7-3 2 15,-3 2 1-15,-9 9-11 16,-5 7 0-16,-7 11 8 15,0 5 1-15,-2 11-3 16,-4 21 1-16,1 8-1 16,2 8 1-16,0 19-1 15,10 10 0-15,5 5 0 16,12-2 0-16,12-1-1 16,15-2 1-16,12-8-2 15,18-5 1-15,5-5-2 16,19-17 1-16,12-10-2 15,5-10 0-15,6-19-2 16,10-13 1-16,5-14-1 16,-9-10 1-16,-3-11-1 15,-5-10 0-15,-13-16 0 16,-5-19 1-16,-21-5 0 16,-19-13 0-16,-20 0 2 15,-14-3 1-15,-28 13 1 0,-21 14 0 16,-8 10 0-16,-12 19 0 15,-7 10-3-15,-2 14 1 16,6 13-11-16,17 7 1 16,19 20-14-16,14-1 1 15</inkml:trace>
  <inkml:trace contextRef="#ctx0" brushRef="#br0" timeOffset="19188.4128">22034 6234 66 0,'-3'0'33'0,"6"-6"-36"15,6 6 34-15,3 6-29 16,0 4 0-16,-3 14 3 15,9 5 0-15,-3 11-6 16,-3 18 0-16,-1 0 1 16,-2 6 1-16,-3 2-12 15,-6-5 0-15,-3 7-7 16,-6-4 0-16</inkml:trace>
  <inkml:trace contextRef="#ctx0" brushRef="#br0" timeOffset="20222.1368">19227 10009 52 0,'0'3'26'0,"-9"-11"-31"0,6 3 26 0,-3-3-19 15,-2-6 1-15,-7-1 2 16,-9-9 1-16,-3-5-6 16,-9 0 0-16,-5-6 5 15,-10 1 1-15,-8-1-1 16,-7 6 1-16,4 19-2 15,-1 7 1-15,1 16-2 16,2 27 1-16,6 10-2 16,13 19 0-16,11 10-2 15,9 17 1-15,12 2-1 16,15-6 1-16,9-2-1 16,9-11 0-16,15-18-1 15,8-8 1-15,13-21-2 16,-4-21 0-16,4-22-1 15,-1-21 0-15,-2-18-1 0,-6-11 1 16,-7-16-1-16,-11 19 1 16,-3-45 1-16,-12 26 0 15,-18-52 1-15,0 33 0 16,-18-28 1-16,-6 13 1 16,0 21 2-16,3 13 1 15,0 24 0-15,4 14 1 16,2 17-1-16,6 22 1 15,3 19-1-15,3-3 0 16,15 53-2-16,9 26 0 0,5 8 0 16,1 11 0-1,9-3-2-15,0-5 0 0,-1-8-6 16,1-16 0-16,-3-11-9 16,-4-10 1-16,-5-16-7 15,0-13 0-15</inkml:trace>
  <inkml:trace contextRef="#ctx0" brushRef="#br0" timeOffset="20582.1901">19528 9678 63 0,'-18'-7'31'0,"-24"-9"-40"16,28 18 58-16,-4 9-46 15,-3 7 1-15,0 6 4 0,-6 16 0 16,3 5-9-16,4 2 0 16,5 1 6-16,6 10 0 15,9-2-3-15,6 2 1 16,9-13-3-16,-3-11 0 16,23 1-2-16,1-11 0 15,6-16-1-15,8-6 1 16,-11-12 0-16,0-11 0 15,-7-9 0-15,1-7 1 0,-15-8 0 16,-9-8 0-16,-12-5-1 16,-9-3 1-16,-6-2-4 15,-3 7 1-15,-2 9-8 16,2 7 1-16,0 14-8 16,3 4 1-16</inkml:trace>
  <inkml:trace contextRef="#ctx0" brushRef="#br0" timeOffset="20942.2701">19522 9665 53 0,'21'27'26'0,"35"-4"-20"16,-38-17 45-16,9 2-48 15,9 5 1-15,2-2 1 16,7-1 0-16,3-5-7 16,-1-7 0-16,10-4 3 15,-3-4 1-15,2-6-2 16,-5-8 0-16,-10-5-3 15,-5 0 1-15,-6-5-1 0,-9-1 1 16,-6 3 0-16,-10-2 1 16,-5 5 0-16,-8 2 1 15,-13 9 1-15,-3 7 0 16,-6 9 1-16,0 4 1 16,-2 6 0-16,-4 8 0 15,3 11-1-15,3 10 1 16,7 16-1-16,2 5 1 15,9 3-2-15,12-6 1 0,9-2-3 16,6-8 0 0,11-10-5-16,-5-9 0 0,30-15-6 15,2-11 0-15,4-19-9 16,6-15 1-16</inkml:trace>
  <inkml:trace contextRef="#ctx0" brushRef="#br0" timeOffset="21709.4584">20805 9226 48 0,'-9'-32'24'0,"-15"3"-19"16,15 19 37-16,-3 4-41 15,-14 4 1-15,-7 2 4 16,-9 2 1-16,0 6-8 16,-2 8 0-16,-1 3 5 15,4 2 0-15,2 3-2 16,6 2 1-16,6 1-3 15,12-6 0-15,12 0 0 16,15 3 1-16,12-3-1 0,12-3 1 16,14 1 0-16,4 2 1 15,6 3 1 1,2 0 0-16,-2-3 0 0,-7 11 0 16,-11-6 0-16,-12 6 0 15,-10 2-1-15,-11 1 0 16,-15-1-2-16,-17-2 0 15,-16-6-4-15,-9-2 1 16,-17-13-5-16,5-11 0 16,4-14-4-16,5-12 1 0,12-6-3 15,13-8 0-15,11-7 1 16,3 10 1-16,27-19 4 16,12 3 1-16,11-2 5 15,10 4 1-15,2 1 6 16,4 11 0-16,0 4 4 15,-1 6 1-15,-2 10 2 16,-4 9 1-16,1 10-1 16,-6 13 0-16,-1 14-2 15,-2 12 0-15,-6 6-4 16,-3 8 1-16,-7 3-4 16,-2 2 1-16,-3 0-5 15,-6-5 1-15,-6-8-3 16,0-5 1-16,-3-14-5 15,-6-15 0-15,0-17-3 16,-3-20 0-16,-3-11 0 16,0-8 1-16,-3-16 4 15,9-16 0-15,6-7 5 0,6-1 0 16,0 8 6-16,6 11 1 16,6 11 2-16,9 15 1 15,2 16-2-15,1 16 0 16,9 14-1-16,2 12 1 15,7 16-4-15,-3 9 0 16,-4 4-3-16,-2 9 1 16,-3-3-4-16,-7-8 0 15,-5-3-6-15,-3-5 0 0,-6-10-8 16,-6-9 0-16,-3-10-6 16,-6-13 0-16</inkml:trace>
  <inkml:trace contextRef="#ctx0" brushRef="#br0" timeOffset="21933.6589">21683 8456 61 0,'6'-135'30'0,"18"117"-36"16,-12 15 55-16,9 8-44 16,2 6 1-16,4 21 2 15,12 18 0-15,2 16-11 16,10 24 1-16,-6 16 6 15,2 10 1-15,-2 9-4 16,-3 2 1-16,-7-19-6 16,-8-10 1-16,-6-8-8 15,-9-16 1-15,-6-16-11 0,-9-13 0 16</inkml:trace>
  <inkml:trace contextRef="#ctx0" brushRef="#br0" timeOffset="22143.337">21719 9049 87 0,'6'-3'43'0,"68"-15"-61"0,-47 10 80 0,21-11-62 16,8 3 0-16,10-10 0 15,5-6 1-15,3-2-3 16,1-6 1-16,2 0-6 15,-8-2 1-15,-4 0-16 16,-5-1 1-16</inkml:trace>
  <inkml:trace contextRef="#ctx0" brushRef="#br0" timeOffset="23224.3948">18552 11888 25 0,'-18'-8'12'0,"-12"-24"-11"16,24 21 13-16,-3-2-8 0,-3-5 1 16,3-6 8-16,0 3 0 15,0 2-15-15,4 6 0 16,-1 2 12-16,3 9 1 15,3 10-3-15,6 8 0 16,2 15-5-16,4 14 1 16,3 8-5-16,0 8 1 15,-3 5-3-15,-3-2 1 16,-3-6-2-16,-3-8 0 0,-3-7-1 16,-3-9 1-16,-3-10-1 15,0-16 0-15,-3-16 0 16,3-13 1-16,0-16 0 15,0-19 1-15,3-10 0 16,3-8 1-16,6-8 1 16,3-3 0-16,6 8 1 15,3 14 1-15,0 15 0 16,0 8 1-16,8 22-1 16,10 13 1-16,0 18-1 15,5 19 1-15,-2 10-3 16,0 11 0-16,-3 5-1 15,-4 6 0-15,-5-1-1 16,-6-2 0-16,-6-5-2 16,-6-11 1-16,-3-16-2 15,0-16 0-15,-6-13 0 16,0-21 1-16,0-11-1 16,0-18 1-16,0-9 1 0,3-7 0 15,0-13 3-15,3-3 0 16,6 10 2-16,2 12 0 15,4 15 1-15,0 13 0 16,6 21 1-16,9 14 0 16,-1 18-1-16,4 14 0 15,3 7-3-15,0 5 1 16,-4 6-6-16,1 0 1 16,0 3-9-16,-1-11 1 0,1-11-10 15,-6-10 1-15</inkml:trace>
  <inkml:trace contextRef="#ctx0" brushRef="#br0" timeOffset="23660.7772">19695 11377 68 0,'-39'-11'34'0,"3"-2"-50"16,27 11 61-16,-3 4-42 15,-5 4 0-15,-1 7 4 16,-3 5 0-16,0 9-9 16,6 15 1-16,3 6 4 15,3 13 0-15,3-3-3 16,6 0 1-16,9-5-4 16,3-8 1-16,9-8-2 0,6-13 0 15,6-8-1-15,2-14 1 16,1-12 0-16,-3-11 1 15,-1-14 1-15,-2-10 0 16,-9-5 2-16,-6-6 1 16,-6-2 2-16,-3 3 0 15,-3 7 2-15,-3 11 0 16,0 10 0-16,3 9 1 16,0 13-2-16,3 15 1 0,3 17-2 15,6 10 0-15,2 8-4 16,4 10 1-16,3-7-6 15,-3-6 0-15,-3-7-7 16,3-9 1-16,-1-15-9 16,1-19 0-16</inkml:trace>
  <inkml:trace contextRef="#ctx0" brushRef="#br0" timeOffset="23902.1761">20004 10747 89 0,'9'-5'44'0,"12"55"-71"16,-12-31 88-16,9 10-62 15,6 13 1-15,2 19 3 16,1 11 1-16,0 7-4 16,0 3 1-16,3-3-1 0,-4 3 0 15,-5-5-5-15,-6-3 1 16,-6-8-8-16,-3-13 1 15,-6-8-9-15,-6-10 1 16,-3-14-2-16,-9-16 1 16</inkml:trace>
  <inkml:trace contextRef="#ctx0" brushRef="#br0" timeOffset="24098.0752">19915 11316 68 0,'-18'-2'34'0,"12"4"-51"0,12-2 71 0,6-2-52 15,6-1 1-15,9-5 3 16,8 5 0-16,7-5-8 16,3 0 1-16,2-5 2 15,4 0 1-15,-1 0-6 16,-2-8 0-16,3 7-10 16,-4-7 0-16,1-3-6 15,-6 6 0-15</inkml:trace>
  <inkml:trace contextRef="#ctx0" brushRef="#br0" timeOffset="24336.4743">20469 11184 57 0,'3'8'28'0,"56"-16"-35"0,-38 0 51 15,12 3-41-15,2 2 0 16,7-5 0-16,0 0 0 16,2-5-8-16,-8 2 0 15,-3 1 0-15,-9 2 1 16,-4 0-6-16,-5 0 1 16,-3 3-8-16,-6-1 1 0</inkml:trace>
  <inkml:trace contextRef="#ctx0" brushRef="#br0" timeOffset="24982.6448">20850 11112 25 0,'-6'-5'12'0,"3"5"-13"0,3-5 14 0,0 0-4 16,0-9 1-16,-3 6 5 15,0-2 1-15,-3-1-20 16,-3 1 1-16,-3 2 12 16,-3 5 1-16,-6 6-5 15,-6 10 0-15,-8 6-2 16,-1 4 1 0,-15 30 0-1,7 0 1-15,5 0-1 16,9 3 1-16,6-3 0 15,13-3 0-15,8-5-1 16,14 0 0-16,16-13-2 16,15-3 0-16,9-19-2 15,8-4 1-15,1-9-3 16,14-8 0-16,-3-2-4 16,1-5 0-16,-7-4-6 15,-2-1 0-15,-10-4-9 0,-2-5 1 16</inkml:trace>
  <inkml:trace contextRef="#ctx0" brushRef="#br0" timeOffset="25401.5546">21123 10671 81 0,'-6'-8'40'0,"21"-13"-62"0,-6 18 77 0,3 11-53 16,9 2 0-16,0 17 2 15,6 10 1-15,2 13-6 16,4 16 1-16,0 8 3 16,0 6 0-16,-4-3-3 15,-2-9 0-15,-6-7-4 16,-6-8 1-16,-6-8-5 16,0-8 1-16,-6-18-2 15,-3-14 0-15,0-13 2 16,3-16 0-16,0-13 3 15,0-18 1-15,3-6 4 16,6-3 1-16,-1 1 3 16,7-1 1-16,6 9 2 15,3 12 0-15,6 14 2 16,-1 16 1-16,10 16-2 16,0 12 1-16,5 12-4 15,7 10 1-15,5 11-5 16,-5-1 1-16,0 6-9 0,-1-5 1 15,1-6-17-15,-4-5 1 16,10-8-4-16,-4-10 0 16</inkml:trace>
  <inkml:trace contextRef="#ctx0" brushRef="#br0" timeOffset="26272.1293">18837 13237 57 0,'-11'-8'28'0,"8"11"-21"0,3-3 29 0,5 0-30 16,4 8 1-16,3 8 1 16,6 10 1-16,6 22-13 15,9 13 1-15,-1 10 7 16,7 6 1-16,0 5-5 16,0 0 1-16,-4-6-4 15,-8-1 1-15,-6-15-3 16,-6-9 1-16,-6-12-2 15,-6-10 0-15,-6-7 0 16,-6-20 0-16,-9-18 2 16,-3-15 0-16,-3-17 2 15,-2-15 0-15,-1-17 1 16,-6-20 1-16,6-4 0 16,6-4 1-16,6 5 1 15,7 0 0-15,8 7 1 16,11 22 0-16,10 11 1 15,3 10 1-15,15 16 0 16,8 13 1-16,4 19-3 0,0 13 1 16,-1 10-1-16,-2 22 0 15,-6 7-2-15,-10 6 0 16,-14 6-1-16,-18 7 0 16,-12 3-2-16,-15-1 1 15,-14-4-3-15,-10-11 1 16,-2-14-5-16,-4-7 0 15,6-21-5-15,10-17 0 16,2-9-5-16,18-30 0 16</inkml:trace>
  <inkml:trace contextRef="#ctx0" brushRef="#br0" timeOffset="26783.6388">19650 13023 84 0,'6'42'42'0,"0"75"-71"16,-3-88 89-16,6 13-60 15,3 11 1-15,3 0 0 16,0 2 0-16,-1-2-3 16,-2-5 0-16,-3-3-2 15,0-11 1-15,-3-7-2 16,-3-11 1-16,-6-8-1 15,-9-16 0-15,-3-11 1 0,-3-13 0 16,-5-15 2 0,-7-11 1-16,0-11 0 0,3-5 1 15,1-11 0-15,5 6 1 16,6 5 0-16,9 5 1 16,6 8 0-16,12 11 1 15,12 5-1-15,8 8 1 16,7 10-1-16,3 6 1 15,2 8-2-15,1 7 0 16,-3 9-1-16,-7 8 1 0,-8 7-2 16,-6 3 1-16,-15 14 0 15,-9 10 0-15,-15 2 0 16,-9 9 1-16,-2 5 0 16,2-6 1-16,-3 1 1 15,9-8 0-15,6-9-2 16,9 1 1-16,12-14-4 15,6-7 1-15,12-9-8 16,9-12 1-16,8-9-12 16,16-7 1-16</inkml:trace>
  <inkml:trace contextRef="#ctx0" brushRef="#br0" timeOffset="27579.1903">20350 12795 79 0,'-30'-16'39'0,"-33"14"-59"16,51 2 72-16,-9 5-50 0,-2 3 1 16,-1 8 2-16,-6 0 0 15,6 5-6-15,0 13 1 16,7 9 3-16,5 12 0 16,6 1-2-16,9 2 0 15,6-5-3-15,12-6 1 16,5-7-3-16,4-11 1 15,3-10-2-15,3-6 0 0,-1-10 1 16,1-11 0 0,0-8 1-16,-10-3 0 0,-5-10 2 15,-6-5 0-15,-6-9 1 16,-9 1 0-16,-6 0 0 16,-3-3 1-16,-3 3-2 15,-3 2 1-15,4 5-3 16,2 6 0-16,6 3-3 15,6 5 1-15,3 5 0 16,5 5 0-16,4 1 2 16,3 7 0-16,0 6 5 15,0 10 0-15,6 5 4 16,3 12 1-16,2 17 1 16,4 14 1-16,3 5-1 15,-1 8 1-15,7 11-2 16,0-3 0-16,2 3-3 15,-5-11 0-15,-6-8-3 16,-6-8 1-16,-6-5-4 16,-7-13 1-16,-5-11-2 15,-6-8 1-15,-9-16-1 0,-9-10 1 16,-5-16 0-16,-4-14 0 16,-12-12 1-16,0-19 0 15,-8-6 0-15,2-10 1 16,6-8 0-16,4 0 1 15,8 6-1-15,6 4 1 16,12 9 0-16,9 10 0 16,12 3 0-16,9-1 1 0,8 12-1 15,4 4 1-15,6 9 0 16,8 13 0-16,-5 13 0 16,3 13 0-16,-4 14 0 15,-2 7 0-15,-9 11 0 16,-9 6 0-16,-16 12-1 15,-13-2 0-15,-10 3-1 16,-12 2 0-16,-9-8-3 16,-6-5 1-16,1-10-5 15,-4-9 1-15,3-10-7 16,7-3 0-16,5-29-10 16,9-10 1-16</inkml:trace>
  <inkml:trace contextRef="#ctx0" brushRef="#br0" timeOffset="27999.5045">20942 12753 70 0,'0'13'35'0,"21"-2"-46"0,-9-11 61 15,5-3-50-15,4-2 1 16,9-3-1-16,3-5 1 15,3-6-3-15,2 1 0 16,7-9 0-16,-6-2 1 16,-7 0-1-16,-2 2 0 15,-6-2-1-15,-6-2 1 0,-6 4 2 16,-6 6 1-16,-6 5 1 16,-9 0 0-16,-6 6 1 15,-6 4 0-15,-3 6 1 16,0 6 0-1,-11 25 0 1,8 12 1-16,6 4-2 16,9 4 1-16,6 2-1 15,9 5 0-15,6 5-1 16,9-7 0-16,12-6-3 16,5-10 1-16,1-11-6 15,6-11 1-15,-1-15-8 16,4-11 0-16,3-13-9 15,-7-11 1-15</inkml:trace>
  <inkml:trace contextRef="#ctx0" brushRef="#br0" timeOffset="28572.4726">21612 12330 80 0,'-3'2'40'0,"0"19"-62"0,6-13 74 16,3 8-51-16,2 11 1 15,4 10 4-15,0 8 0 16,6 5-7-16,3 3 0 16,0-3 3-16,-3 0 1 0,-3-2-4 15,-7-3 1-15,-5 0-5 16,-3-16 1-16,-3 0-2 16,-5-13 1-16,-4-8 0 15,-3-16 1-15,0-5 1 16,-3-14 1-16,0-10 1 15,3-16 1-15,3-2 1 16,3-14 0-16,6 0 0 16,6-2 1-16,3 10-1 15,6 3 1-15,6 8-1 16,6-1 1-16,6 12-1 16,2 7 1-16,10 8-2 15,0 8 1-15,0 11-1 16,-7 5 1-16,4 10-2 15,-9 6 1-15,-9 5-1 16,-7 6 1-16,-17 10 0 16,-14 3 0-16,-10 2-1 15,0 0 1-15,-6 3 2 16,1-2 0-16,-1 10 0 0,3-14 1 16,9-4 1-16,9-4 0 15,12 1 0-15,15-5 0 16,9-4-2-16,18-7 1 15,11-8-3-15,10-8 1 16,8-5-6-16,-5-11 0 16,-1-8-6-16,-2-5 0 15,-10-3-10-15,-8-10 1 16,-9-6-1-16,-13-5 0 0</inkml:trace>
  <inkml:trace contextRef="#ctx0" brushRef="#br0" timeOffset="28794.0128">22177 11774 57 0,'-21'-29'28'0,"15"13"-34"16,9 16 59-16,6-3-47 15,6 9 1-15,3 7 4 16,6 13 1-16,3 14-14 16,2 10 0-16,7 16 10 15,3 8 0-15,-1 11-4 16,1 0 1-16,-6 5-6 15,-6 0 1-15,-9-8-7 16,2-8 0-16,-5-8-9 16,-3-13 1-16,-3-13-9 15,0-14 0-15</inkml:trace>
  <inkml:trace contextRef="#ctx0" brushRef="#br0" timeOffset="29245.965">22162 12277 72 0,'-9'-8'36'0,"42"2"-49"16,-18 1 72-16,3 0-56 15,9-3 0-15,5-8 0 16,7 0 1-16,6-2-9 0,5-4 0 16,-2 4-2-16,-3-3 1 15,2 0-15-15,-2 2 1 16,-4 3-1-16,4 3 1 15</inkml:trace>
  <inkml:trace contextRef="#ctx0" brushRef="#br0" timeOffset="32655.4176">22832 12123 61 0,'0'8'30'0,"21"24"-31"16,-15-19 31-16,6 6-28 16,0 4 1-16,8 4 3 15,-2 5 1-15,3 5-9 16,-3 0 1-16,-3 2 2 15,3 1 0-15,-6-8-6 16,0 0 1-16,-4-9-14 16,-2-15 0-16</inkml:trace>
  <inkml:trace contextRef="#ctx0" brushRef="#br0" timeOffset="32833.7265">22871 11716 73 0,'-6'-11'36'0,"3"11"-78"0,3 0 64 15,6 0-25-15,0 8 0 0,9 5-6 16,-4 6 1-16,7 5 2 16,6 5 1-16</inkml:trace>
  <inkml:trace contextRef="#ctx0" brushRef="#br0" timeOffset="33251.7943">23258 12176 61 0,'9'0'30'0,"35"-18"-54"15,-29 10 61-15,3-6-35 16,15-4 0-16,-7-1 1 15,7-2 0-15,3-8-5 16,-3-3 1-16,5 3 2 16,-2-2 0-16,-6-1-2 0,-9-3 0 15,-3-2-2-15,-4 0 1 16,-8 3-1-16,-9 5 1 16,-8 5 1-16,-13 5 0 15,-3 9 2-15,-12 10 1 16,-5 3 2-16,-7 7 1 15,3 9 2-15,7 4 1 16,2 14 0-16,9 11 0 0,9 5-1 16,12 11 0-16,9 2-2 15,12 2 1-15,15-4-4 16,6-8 0-16,9-1-4 16,8-10 0-16,1-5-6 15,-4-19 1-15,4-8-11 16,3-13 0-16,8-16-3 15,-2-10 0-15</inkml:trace>
  <inkml:trace contextRef="#ctx0" brushRef="#br0" timeOffset="33628.5263">24109 11560 75 0,'-9'-16'37'0,"-27"-13"-71"15,27 23 75-15,-6 4-36 16,-2 2 0-16,-10 8 3 16,-6 8 0-16,-6-1-11 0,-2 4 0 15,8 2 7-15,3 0 0 16,9-2-3-16,9-6 0 16,21-5-3-16,15 0 0 15,12-5 0-15,12 2 0 16,5-3 1-16,13 9 0 15,5 2 2-15,3 6 0 16,-2 5 3-16,-10 7 0 16,-2 6 1-16,-12-2 1 15,-16 7 0-15,-20 6 0 16,-12 5-2-16,-18 8 1 0,-23-6-4 16,-10-5 1-16,-8-2-7 15,-7-11 1-15,-5-11-15 16,-10-12 0-16,-5-12-5 15,12-7 1-15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11-09T18:55:25.725"/>
    </inkml:context>
    <inkml:brush xml:id="br0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9958 6379 9 0,'-15'11'4'0,"10"-9"-4"0,2-2 4 0,3 0 2 16,0-8 0-1,-3 8 7-15,0 0 1 0,3-2-16 16,0-1 1-16,-3 3 10 15,0 5 1-15,0-2-3 16,3-3 0-16,0 0-3 16,0-8 1-16,0 0-3 15,0 3 1-15,0-6-1 16,3 1 1-16,0-9-1 16,-3 1 1-16,3-6-2 0,3 0 0 15,-1-16 1-15,1 3 0 16,0-8-1-16,-3 11 0 15,6-14 0-15,3-2 1 16,-3 2-1-16,3 6 1 16,-3 2-1-16,0 6 1 15,-3 5-1-15,0 0 1 16,0 5-2-16,0-2 1 0,-3 7 0 16,0 0 0-16,0 1-1 15,0 5 1-15,-3 2-1 16,0 3 1-16,0 0-1 15,0 0 1-15,-3 6-1 16,0-1 1-16,-3 0-1 16,-3 6 0-16,-3 0-1 15,0 2 1-15,-3 0 0 16,-6 3 0-16,0 0-1 16,-5 3 1-16,-1-3 0 15,3 0 0-15,0 2 0 16,0 1 0-16,1 2 0 15,-1 3 0-15,3 2-1 16,3-7 1-16,0 0-1 16,3-1 0-16,6-2 0 15,0 0 0-15,4-3 0 16,5 1 1-16,0-4-1 16,5-2 0-16,1-2 0 0,3-4 1 15,3 1-1-15,0-6 1 16,3 1 0-16,-3-3 0 15,0-1 0-15,3-1 1 16,3-4-1-16,2 0 1 16,-2 1-1-16,3-1 1 15,-3 4 0-15,-3-1 0 16,0 2 0-16,-3 4 0 16,3-3 0-16,-1 5 0 0,1 0 0 15,0 5 0-15,0-5 0 16,-3 3 1-16,0 0-1 15,0 2 0-15,0 3 0 16,0-3 0-16,0 3 0 16,-1 0 0-16,1 3 1 15,0 2 0-15,0 3 0 16,0 3 0-16,3 2 0 16,-3 3 0-16,6 2-1 15,-6 4 1-15,0-1-2 16,-1 3 1-16,1-1-1 15,0 4 1-15,-3 2-1 16,0-8 0-16,3 3 0 16,0-3 0-16,-3 0-1 15,0-2 0-15,0-3-4 16,-3-8 1-16,3 2-7 16,-6-2 0-16,0-3-9 15,-3-2 0-15</inkml:trace>
  <inkml:trace contextRef="#ctx0" brushRef="#br0" timeOffset="1306.8941">9556 6297 19 0,'-2'-8'9'0,"7"5"-4"15,-5 3-1-15,6-5-1 16,0 3 1-16,-3-1 4 0,3 3 0 15,0 0-8-15,0 5 0 16,0-5 6-16,0 0 1 16,3 3 0-16,0 2 0 15,3 6-2-15,0-1 0 16,0 4-2-16,3-1 1 16,-1 8-2-16,1-3 1 15,0 1-3-15,0 5 1 16,3-6-1-16,-6 3 1 15,3 1-1-15,0-1 1 0,-3-3-1 16,-1-2 0-16,1 3 0 16,-3-6 1-16,3-5-1 15,-3 0 0-15,0 0 0 16,0-3 0-16,-3-8 0 16,3 6 0-16,0-8 0 15,3-1 1-15,-3 1-1 16,0-5 1-16,0 2 0 15,2 0 1-15,7-3-1 16,0-2 1-16,0-3-1 16,0-2 1-16,0-1-1 15,3-2 1-15,-1-3-1 16,1 3 0-16,0 0 0 16,0 0 1-16,0 5-1 15,-6 2 0-15,-3 1-1 16,-1 5 1-16,-2 0-2 15,-3 0 1-15,0 3-3 16,-3 2 1-16,-3 3-5 0,0 0 1 16,0 0-11-16,0 0 0 15</inkml:trace>
  <inkml:trace contextRef="#ctx0" brushRef="#br0" timeOffset="4990.898">10604 6421 40 0,'-3'11'20'0,"6"-37"-26"16,0 26 30-16,0 5-20 0,3-8 1 15,0 1 4-15,3 4 0 16,0 1-11-16,3-1 1 16,0 1 6-16,3-8 0 15,3 5-2-15,5-3 1 16,-2 3-3-16,3 0 0 15,6-2 0-15,2-1 0 16,-2 0-1-16,-3 1 1 16,0 4-1-16,-3-2 0 15,-1-5-1-15,-2 5 1 0,-3 0-2 16,0 0 0-16,-3 3-7 16,-3-6 1-16,0 0-8 15,-3-5 1-15</inkml:trace>
  <inkml:trace contextRef="#ctx0" brushRef="#br0" timeOffset="9123.887">9887 7403 21 0,'-6'3'10'0,"0"-14"-3"0,6 11 11 0,0 0-14 16,3 3 0-16,-3-3 3 0,0 0 0 16,3 2-9-16,3 1 1 15,0 0 6-15,3-1 0 16,0 1-1-16,6-3 0 16,-1 0-1-16,7 3 1 15,0-1-2-15,3-2 1 16,0 3 0-16,3-3 0 15,2 0-1-15,1 0 0 16,0-3 0-16,9 1 1 0,2 2-1 16,1-3 1-16,0 0-1 15,5 1 0-15,1-4-1 16,-4 6 1-16,1 0-1 16,0-2 1-16,-1 2-1 15,1-6 1-15,3 4-1 16,-1-1 1-16,1-2-1 15,-3 0 1-15,-4-1-1 16,-2 1 1-16,-3 2-1 16,-4-2 1-16,1 0-1 15,-3 2 0-15,-3-2 0 16,-3 0 0-16,-4 5 0 16,-2-6 1-16,-3 4-2 15,-3-1 1-15,0 0-1 16,-3 3 1-16,0 0-1 15,0 0 1-15,0-8-1 16,-3 3 0-16,0-3 0 16,2 5 1-16,-2 1-1 0,0-1 0 15,0 1-1-15,-3-1 1 16,0-2-1-16,-3 5 1 16,0 0-1-16,0-6 1 15,0 1-1-15,-3-3 1 16,-3 5 0-16,0-2 0 15,-3 0-1-15,1 0 1 16,-4 2 0-16,0-2 0 16,-3-1 0-16,0 1 0 15,-3 0-1-15,0-1 1 0,-3 1-1 16,1 0 1-16,2 0 0 16,0-1 0-16,3 1 0 15,0 2 0-15,-6 1-1 16,3-1 1-16,4 3 0 15,5 0 0-15,0 0-1 16,0 0 0-16,6 0 0 16,0 0 0-16,3 0 0 15,6 3 0-15,0-3 0 16,3 2 1-16,3 1-1 16,-1 0 1-16,4-1-1 15,3 1 0-15,6 2 0 16,-3 1 1-16,0-4 0 15,2 1 0-15,1-1-1 16,-3 1 1-16,3 2 0 16,0 1 0-16,3-1 0 15,-4 0 0-15,1-2-1 16,0 0 1-16,-3-1 0 0,3-2 0 16,-10 3 0-16,1-3 1 15,0 8-1-15,-3-8 0 16,-3 2 0-16,0 1 1 15,-3 2-1-15,0-2 0 16,-3 0 0-16,-3 5 1 16,-6 2-1-16,3 1 1 15,-3-3-1-15,-6 5 1 0,-6 3 0 16,-3 0 0-16,-2 0-1 16,-4-1 1-16,0 4-1 15,-3-1 0-15,0-2 0 16,-2 6 0-16,-1-1 0 15,3-5 1-15,0 2-1 16,4-5 1-16,-1-2-2 16,3-3 0-16,0-3-2 15,3 0 0-15,4-2-5 16,2-3 0-16,0 0-8 16,3-3 0-16,6-2-1 15,0-8 0-15</inkml:trace>
  <inkml:trace contextRef="#ctx0" brushRef="#br0" timeOffset="10402.7485">9720 7419 25 0,'0'-5'12'0,"0"5"-21"16,3-3 17-16,3-2-3 15,3-1 0-15,-3 1 4 0,0-3 1 16,3-2-12-16,3 2 1 16,-3-3 7-16,6 3 0 15,0-5-3-15,5 0 1 16,1-3-3-16,6 0 1 16,3 0-1-16,-3 0 0 15,-1 0 0-15,-2 3 0 16,0 0 0-16,-3 2 0 15,-3 3 1-15,-1 0 0 16,-2 0 0-16,-3 3 1 0,0 0-1 16,0 0 0-16,0 2 0 15,-3 0 0-15,-3 1-1 16,0-1 0-16,0 3 0 16,-6 0 0-16,0 0 0 15,0 0 0-15,-3 0-1 16,0 0 1-16,0 3 0 15,-3-1 0-15,0 4-1 16,-3-1 0-16,0 0 0 16,-3 0 1-16,0 1-2 15,3-1 1-15,0 0 0 16,-5 1 0-16,-1 4 0 16,0-5 0-16,0 1 0 15,-3 4 0-15,3 4 0 16,-6-1 0-16,3 3 0 15,-2 0 0-15,-1-1 0 16,0-4 0-16,3 0-1 0,3 2 1 16,0-5-1-16,3 2 1 15,1-2-2-15,2 0 1 16,0 0-1-16,0 0 0 16,3 0 0-16,0-3 0 15,3-2 1-15,0 0 0 16,0 2 0-16,3 0 0 15,0 0 0-15,0-2 1 16,0 2 0-16,0 1 0 16,0 2 0-16,0-3 0 0,-3 3 0 15,3 0 0-15,0 0-1 16,0 0 1-16,0 2 0 16,3 4 1-16,0-4 0 15,0-5 0-15,3 3 1 16,0 0 0-16,0 0 0 15,0 0 0-15,3 0 0 16,2 0 1-16,4 0-1 16,0 0 0-16,3 2-1 15,-3-2 1-15,3 0-1 16,9 0 0-16,-4-2-1 16,1-1 1-16,0-2-2 15,0-1 0-15,0-2-6 16,0 0 1-16,-7 0-9 15,1 3 0-15</inkml:trace>
  <inkml:trace contextRef="#ctx0" brushRef="#br0" timeOffset="11715.309">11143 7803 27 0,'-6'-6'13'0,"12"12"-7"16,-3-12 10-16,3 6-10 0,3 0 0 15,6 3 1-15,6 0 0 16,2-6-9-16,7 3 0 16,6-3 6-16,0-2 1 15,2 0-4-15,1-1 1 16,0 1-1-16,-4 0 0 15,-2-3-3-15,-6 0 0 16,-3 8-7-16,-3 0 0 16,-1-3-3-16,1 3 0 15</inkml:trace>
  <inkml:trace contextRef="#ctx0" brushRef="#br0" timeOffset="11871.6166">11417 7596 1 0,'-6'-5'0'0</inkml:trace>
  <inkml:trace contextRef="#ctx0" brushRef="#br0" timeOffset="12090.346">11402 7588 37 0,'3'0'18'0,"0"6"-11"16,0-4 18-16,-3 3-21 15,3 3 1-15,0 3 2 0,0 2 0 16,-3 3-9-16,3 5 1 16,3 3 6-16,-3 5 0 15,-3 0-2-15,0 8 0 16,0-8-2-16,0 8 1 15,-3-5-2-15,3-3 0 16,-6-2-3-16,6-6 0 16,0-5-9-16,0-3 1 15,6-5-5-15,0-11 1 16</inkml:trace>
  <inkml:trace contextRef="#ctx0" brushRef="#br0" timeOffset="13143.415">9452 7964 21 0,'3'3'10'0,"-3"-3"-9"16,0 2 8-16,0-2-2 15,-3 3 0-15,6 0 3 0,-3-3 1 16,6 5-14-16,0-5 1 16,3 5 9-16,0-2 1 15,3-3-3-15,6 2 0 16,-3-4-2-16,3 2 1 15,5 0-1-15,1 0 0 16,3 0-1-16,0-3 0 16,0 0-1-16,-1 1 0 15,-2-1-1-15,6 1 1 16,-3 2-1-16,-3 0 0 0,-4 0 0 16,-2 0 0-16,0-3-5 15,-3 3 1-15,-3-3-9 16,0-2 1-16,3 0-3 15,0-1 1-15</inkml:trace>
  <inkml:trace contextRef="#ctx0" brushRef="#br0" timeOffset="23789.3039">10637 5569 46 0,'0'-5'23'0,"3"18"-24"15,3-15 23 1,0 4-19-16,3 1 1 15,0 0 2-15,3-3 1 16,0 2-9-16,5 1 1 16,7 0 4-16,3-1 1 15,3-2-3-15,3-2 1 0,-1-4-3 16,1 1 1-16,0 2-3 16,-1-2 1-16,1 0-3 15,0 0 1-15,-9-1-5 16,-3 1 1-16,-4-3-6 15,-5 0 1-15</inkml:trace>
  <inkml:trace contextRef="#ctx0" brushRef="#br0" timeOffset="24284.3703">10973 5331 26 0,'0'0'13'0,"-3"3"-17"0,3-3 17 0,0 0-11 0,0 0 1 16,0 0 5-16,0 3 1 15,0-1-9-15,0 1 0 16,0 2 7-16,0 3 0 15,0 5 0-15,0 3 0 16,-3 3-3-16,0 5 1 16,3-1-1-16,-3 4 0 0,0 2-1 15,0 0 0-15,1-2-1 16,-1 2 0-16,-3 0-1 16,0 0 0-16,-3-3-1 15,0-5 1-15,0-2-3 16,3-6 0-16,0-2-6 15,6-1 1-15,0-7-9 16,6-14 1-16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11-09T18:59:12.387"/>
    </inkml:context>
    <inkml:brush xml:id="br0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12289 1294 36 0,'-12'-8'18'0,"15"3"-19"0,-3 10 18 0,3-10-17 0,3 5 1 16,0 0 2-16,6 5 1 16,0-5-3-16,0 8 1 15,0 2 3-15,-1 4 1 16,1-6-1-16,3 13 1 15,3 0-2-15,3 3 1 0,3 0-1 16,0 7 0-16,2 4-2 16,-2 10 1-16,9 8-1 15,0-6 0-15,2 3 0 16,4 6 0-16,3-3 0 16,-7 0 1-16,4-3-1 15,3 6 1-15,0 2 0 16,-1 3 0-16,4-3 0 15,2-2 0-15,4 2-1 16,0-5 0-16,2-6-1 16,-2 6 1-16,2 3-1 15,-2 7 0-15,0 3 0 16,-1-2 0-16,1-1-1 16,-1 1 1-16,4-3 0 15,-6 2 0-15,-1-2 0 16,1 3 1-16,-3-6-1 15,-1-5 1-15,-2-6-1 16,-3-2 0-16,-1-2 1 16,1-4 0-16,3-4 0 0,-4-4 0 15,-2-4 0-15,-3-1 0 16,-3-2-1-16,-7-3 1 16,1 3-1-16,-3-3 1 15,-3-5-2-15,-3 0 1 16,0 0-1-16,-3-3 0 15,-1 0 0-15,-2-2 1 16,0-6-1-16,0 3 0 16,0 3 0-16,0-3 0 0,0 0-1 15,-3-3 1-15,0 0-3 16,0-5 1-16,0 6-4 16,0-6 1-16,0 2-13 15,-3-4 1-15,0-4-7 16,-3-4 0-16</inkml:trace>
  <inkml:trace contextRef="#ctx0" brushRef="#br0" timeOffset="1851.8578">11837 4469 56 0,'5'-21'28'0,"4"13"-33"16,0 2 29-16,0 4-24 0,3-1 0 16,3 11 1-16,0 5 0 15,0 11-1-15,3 3 1 16,0 4 0-16,-1 6 0 16,-2-2-1-16,0-1 1 15,-3-2-2-15,-3-3 1 16,0-5-1-16,-3 0 1 15,-3-11-2-15,0-3 0 0,0-7 0 16,0-8 0-16,0-11-1 16,3-13 1-16,0-3 0 15,0-10 0-15,3-6 2 16,0 0 0-16,2 6 2 16,10 2 1-16,0 9 0 15,3 4 1-15,-3 9 0 16,3 7 1-16,-1 8-1 15,1 9 1-15,3 10-2 16,-6 13 0-16,3 10-1 16,-4 4 0-16,1-1-2 15,-3 0 1-15,0-5-6 16,-3-2 1-16,0-6-7 16,-3-5 1-16,0-3-7 15,-3-10 1-15</inkml:trace>
  <inkml:trace contextRef="#ctx0" brushRef="#br0" timeOffset="2304.9449">12530 4445 68 0,'-6'3'34'0,"18"18"-61"0,-3-19 67 15,3-2-42-15,6 3 0 16,29-11 0 0,-5-5 1-16,3 2 2 15,-7 1 0-15,1-1-4 16,0-2 1-16,-6 0 0 16,-4-3 0-16,-5 3 0 15,-6-1 1-15,-6-1-1 16,-3-1 1-16,-6 0 2 15,-6 0 1-15,-6 0 0 16,-6 0 1-16,-3 0 0 16,-3 8 0-16,-8 3 0 15,-4 8 1-15,-6 7-1 16,-3 1 1-16,7 7-1 16,-1 11 0-16,6 3 0 15,6 11 1-15,7 7-2 16,8 0 1-16,6-5-3 15,15 3 1-15,14-9-4 16,13-7 1-16,9-8-9 0,5-11 1 16,4-13-9-16,11-10 1 15</inkml:trace>
  <inkml:trace contextRef="#ctx0" brushRef="#br0" timeOffset="2789.3173">13453 4270 75 0,'-42'-18'37'0,"-17"-3"-54"0,47 18 72 0,-9 0-56 15,-9 6 1-15,-3 2 1 16,-5 3 1-16,2 0-2 16,3 0 1-16,6 8 0 15,1 5 0-15,5 6-1 16,3 4 0-16,6 4-3 15,6-3 0-15,3-1-1 16,6-7 0-16,6-3 0 16,9-8 0-16,6-5 0 15,2-13 0-15,7-5 1 16,0-14 0-16,-3 0 1 16,-3-3 1-16,-4 1 1 15,-2 2 0-15,-3 3 2 16,-3 5 0-16,0 6 1 15,-3 2 1-15,0 5 0 16,2 11 0-16,1 8-1 16,0 10 1-16,0 9-2 0,0 10 0 15,3 5-1-15,0 3 0 16,-3 0 0-16,-3 5 0 16,-4 0 0-16,-5 6 1 15,-6-6 0-15,-11 0 1 16,-16 0 0-16,-9 3 0 15,-17-8-1-15,-13-8 1 16,-5-5-2-16,-7-9 1 0,1-9-7 16,3-14 0-16,2-16-17 15,19-24 1-15</inkml:trace>
  <inkml:trace contextRef="#ctx0" brushRef="#br0" timeOffset="4290.5822">15602 3672 29 0,'-6'6'14'0,"-3"-17"-14"15,9 11 15-15,3-3-16 16,0-2 1-16,3-3 3 15,0-2 1-15,0-4-3 16,0 1 1-16,3-5 2 0,3-6 0 16,2 3 0-16,10-6 1 15,3-2-2-15,3-3 0 16,6-2 0-16,5-6 0 16,7-2 0-16,2-3 0 15,4 3-1-15,3-19 1 16,-1 8-1-16,1-3 0 15,2 1-1-15,-2-3 0 16,2-6 0-16,-14 19 1 16,6-32-1-16,-1 11 1 0,4-3-1 15,-4 6 1-15,-2 2 0 16,0-8 0-16,2 3-1 16,4 3 0-16,-1-4 0 15,-2 1 0-15,3 5 0 16,2 1 0-16,-5-1 0 15,-4 3 0-15,1 2 1 16,-3-2 0-16,-4 5 0 16,4 5 0-16,0-5-1 15,-7 8 1-15,4 3-1 16,-3 2 1-16,2 1-1 16,1-6 0-16,-3 0 0 15,-4 2 1-15,1 4-1 16,-6-4 1-16,3 9-1 15,-4 5 0-15,4-6 0 16,-3 9 0-16,0 0-1 16,-9 7 1-16,2-7 0 0,-2 2 0 15,0 5-1-15,-3-2 1 16,0 5-1-16,0-5 1 16,-4 0-1-16,1 2 1 15,0-2-1-15,-3 5 0 16,0 3 0-16,-3 0 0 15,0 2-2-15,-3 3 1 16,-3-5-5-16,0 5 1 16,-3 0-6-16,-3 3 0 0,0 2-10 15,0 3 1-15</inkml:trace>
  <inkml:trace contextRef="#ctx0" brushRef="#br0" timeOffset="5426.4411">16462 3866 59 0,'-6'-16'29'0,"6"-5"-31"16,0 21 29-16,6-3-27 16,0 0 0-16,0 1 1 0,3 7 1 15,-3 8-2-15,0 14 1 32,6 68 0-32,0 3 1 15,0-8 0-15,-3-3 0 16,-1-5-2-16,-2-8 1 15,-3-8-1-15,-3-5 0 16,0-19-1-16,0-5 0 16,-3-10-2-16,0-14 1 0,0-10-1 15,0-16 0-15,-2-19-1 16,-4-18 1-16,0-14 0 16,0-10 0-16,-3-8 3 15,3-3 1-15,6 6 1 16,3 5 0-16,6 2 0 15,6 6 0-15,3 8 1 16,5 8 0-16,4 2-2 16,6 11 1-16,3 13 0 15,0 16 0-15,5 8 0 16,4 16 0-16,0 3-1 16,-7 7 0-16,-5 6-1 15,-9 5 0-15,-12 5 0 16,-12 1 0-16,-12 7 0 15,-12-2 1-15,-9-6-1 16,-5 0 0-16,-4-10-2 16,-2-8 1-16,-4-11-4 15,0-8 0-15,7-7-10 0,8-9 0 16,15-18-1-16,15-5 1 16</inkml:trace>
  <inkml:trace contextRef="#ctx0" brushRef="#br0" timeOffset="5848.2996">17200 3659 78 0,'-26'-16'39'0,"-16"27"-73"0,33-6 86 0,-6 8-53 16,-3 3 0-16,-3 8 1 15,-5 3 0-15,-1 2 1 16,0 2 0-16,3 6-1 16,6 3 0-16,6 2-2 15,6-2 1-15,6 2-2 16,12-7 0-16,0-6-1 16,6-5 0-16,3-6-1 15,3-7 1-15,0-8 1 16,2-11 0-16,-2-6 1 15,0-12 0-15,-3-3 2 16,-3-6 0-16,-3-7 3 16,-9 2 0-16,-4 1 2 15,-4-1 1-15,-7 3-1 16,-6 0 0-16,-3 5-3 0,-6 3 1 16,3 3-5-16,0 4 0 15,1 9-6-15,2 3 0 16,0 2-9-16,12 2 0 15</inkml:trace>
  <inkml:trace contextRef="#ctx0" brushRef="#br0" timeOffset="6292.7638">17700 3556 75 0,'-9'-19'37'0,"-8"-2"-61"16,14 13 71-16,-6 0-49 15,0 3 1-15,-9 2 0 0,-6 1 1 16,-3-1 1-16,-2 3 0 16,-7 5-1-16,0 11 0 15,3-5 0-15,4 2 0 16,5 0-2-16,9 3 0 15,9-5-1-15,12 2 0 0,12 0 0 16,6 3 0-16,8-3 0 16,7 6 1-1,0-1 1-15,2 9 0 0,1-1 1 16,-6 3 1-16,-1 1 2 16,-8-1 1-16,-12 5 1 15,-12 3 1-15,-9 3 0 16,-6 5 0-16,-9-6 0 15,-8-4 0-15,-10-3-5 16,-3-9 1-16,-2-1-10 16,-1-14 1-16,9-16-13 15,12-14 0-15</inkml:trace>
  <inkml:trace contextRef="#ctx0" brushRef="#br0" timeOffset="9539.8212">19525 2400 66 0,'12'-8'33'0,"0"-5"-44"15,3 7 34-15,11-2-24 0,16-2 1 16,6-3-1-16,11-9 1 16,10 7 0-16,8-1 1 15,12 0-1-15,4-3 0 16,2 1 1-16,12 2 0 15,9-3-1-15,3 3 1 16,6 6 0-16,15-6 1 0,3 3-2 16,9-8 1-16,9 5 0 15,-1 0 1-15,13 0 0 16,6 0 0-16,-4 3 0 16,1 0 0-16,-9 2 1 15,-7 6 0-15,-5 2-1 16,-6 3 0-16,-12 3 0 15,-3 2 1-15,-9 3-1 16,-6-5 1-16,-9 2-2 16,-9-2 1-16,-3 2 0 15,-11-5 1-15,-1 0-1 16,-15 3 1-16,-2-1-2 16,-10 1 1-16,-8-3-1 15,-9 0 0-15,-4 0-1 16,-8-3 1-16,-6 1-3 15,3-1 1-15,-12-5-4 16,-6 0 0-16,0 0-6 16,-1 0 0-16,-8 0-10 15,6 3 0-15</inkml:trace>
  <inkml:trace contextRef="#ctx0" brushRef="#br0" timeOffset="10559.3498">22153 3725 48 0,'-15'-26'24'16,"-2"7"-26"-16,14 11 25 0,-3 0-23 0,-6 3 1 15,-6-3 2-15,-6 6 1 16,-6 4-3-16,-5 6 0 16,-1 0 2-16,0 11 0 15,-6 7 0-15,-2 3 0 16,2 6-1-16,-3 2 0 16,7 10-1-16,2-2 0 15,9 3 1-15,9-6 0 0,10-2-1 16,13 0 1-16,10-1-2 15,9-2 1-15,9-8-2 16,6-5 1-16,8-8-2 16,10-5 1-16,2-14-1 15,1-2 1-15,-1-11-1 16,-5-5 0-16,-6-11 2 16,-7 0 0-16,-5-10 1 15,-6-3 0-15,-6 0 1 16,-10-3 1-16,-8 1-1 15,-9 2 1-15,-9 0-2 16,-11 2 0-16,-4 1-5 16,-12 5 1-16,-8 3-8 15,-1 7 0-15,3 6-6 16,4 5 0-16</inkml:trace>
  <inkml:trace contextRef="#ctx0" brushRef="#br0" timeOffset="15886.1629">8077 1498 46 0,'6'-22'23'0,"-21"9"-25"16,18 10 23-16,3-10-21 15,0 13 0-15,-3-10 2 0,0 10 0 16,0-8 0-16,6 8 0 15,0 2 2-15,3 6 0 16,0-2 0-16,0 9 1 16,0 9-1-16,-1 5 0 15,4 8-2-15,0 8 1 16,0 8-2-16,3 3 1 16,0 7 0-16,0-2 0 15,0 8 0-15,-1 0 1 0,1 8-1 16,0 2 0-16,-3-10 0 15,0 5 0-15,-3-13-1 16,0 5 1-16,0-3-1 16,-6 3 1-16,-1-2-1 15,7 2 1-15,0-8-1 16,0-2 0-16,-6-6-1 16,6-13 1-16,-3 3-1 15,-3-3 0-15,-3-5-1 16,3-1 0-16,0-9-4 15,-3-4 1-15,0-5-7 16,3-10 1-16,3-3-10 16,3-11 0-16</inkml:trace>
  <inkml:trace contextRef="#ctx0" brushRef="#br0" timeOffset="17525.1617">8411 2924 21 0,'5'-3'10'0,"7"3"-8"15,-12 0 1-15,0 0-3 0,0 0 1 16,0 0 3-16,0 0 0 16,-3 0-3-16,0 0 1 15,3 0 3-15,0 0 0 16,0 3 0-16,-3 2 0 15,3-5-1-15,0 5 1 16,0 1-2-16,0 1 0 16,0 1-1-16,0 3 1 15,0 0-2-15,0 10 1 0,6 3-1 16,-6-3 0 0,-3 3 1-16,3 5 0 0,0 2 0 15,0 6 1-15,0 0-1 16,0 0 0-16,6-2-1 15,-3-1 1-15,6 1-2 16,-6-4 1-16,3 6-1 16,0-10 1-16,0 2-1 15,3 3 0-15,-3-3 0 16,0 0 1-16,-3 0-1 16,-3-5 0-16,6-3 0 15,-6 3 1-15,0-8-2 16,-3-3 1-16,3 0-4 15,0 3 1-15,0-8-7 16,3 0 1-16,6-3-5 16,0 1 0-16</inkml:trace>
  <inkml:trace contextRef="#ctx0" brushRef="#br0" timeOffset="18165.7828">7488 4405 55 0,'-18'-26'27'0,"6"26"-52"0,9 2 54 16,0 4-30-16,3-1 0 16,-3 19 1-16,0 5 1 15,3 5 0-15,0 11 1 16,3 3-1-16,3 0 0 15,3-3 0-15,6-3 1 16,3 0-2-16,3-7 0 16,-1-9-2-16,4 1 1 15,6-9-1-15,3-7 0 16,-6-9 0-16,-7 1 1 0,7-16 0 16,-3-6 1-16,-6-10 0 15,-3 0 0-15,-6-3 1 16,-6-2 1-16,-3 2 0 15,-6 0 0-15,-3 3-1 16,0 8 0-16,-3 3-4 16,3 4 0-16,-3 1-8 15,3 3 0-15</inkml:trace>
  <inkml:trace contextRef="#ctx0" brushRef="#br0" timeOffset="18590.8403">7922 4477 71 0,'-6'8'35'0,"9"29"-58"0,0-24 69 16,0 5-47-16,-3 6 0 15,0 3 1-15,-3 4 0 16,0-4 0-16,-3-1 0 15,0-4-2-15,1-4 1 16,-1-2-1-16,3-5 0 16,0-4-1-16,3-7 1 15,3-10-1-15,3-11 1 16,0-8 0-16,2-6 1 16,7-4 1-16,3-4 0 0,3 1 0 15,6 5 0-15,0 2 1 16,5 9 1-16,-8 5 1 15,0 5 0-15,-3 8 0 16,-3 8 1-16,0 3-1 16,-1 15 0-16,-2 3-2 15,-3 14 1-15,0 4-3 16,-3 1 0-16,-3 0-4 16,0-6 1-16,0-2-7 15,3-6 1-15,0-2-6 16,6-8 0-16</inkml:trace>
  <inkml:trace contextRef="#ctx0" brushRef="#br0" timeOffset="19137.7392">8684 4498 64 0,'-12'-11'32'0,"-14"-5"-54"0,14 9 62 0,-6-4-40 15,-6 0 0-15,-6 1 3 16,-2 2 1-16,2 3-3 16,0 2 0-16,-3 6 1 15,4-1 1-15,2 9-1 16,0 5 0-16,6 5-2 16,3 8 1-16,6 0-3 15,6 3 1-15,9 2 0 16,6-5 0-16,3-5-1 15,3-8 0-15,3-5-1 16,9-11 0-16,0-8 0 16,2-8 1-16,4-8-2 15,-6-8 1-15,3-2 0 16,-4-6 1-16,-5-5 0 16,-3-3 0-16,-3-4 0 15,-3-4 1-15,-3 3 1 16,-3-5 0-16,0 10 2 15,-3 3 0-15,0 11 1 0,0 5 0 16,0 8 1-16,-3 2 0 16,0 11-1-16,0 11 1 15,3 13-2-15,-3 10 1 16,3 11-2-16,-3 13 1 16,3 6-1-16,0 5 0 15,0 2 0-15,2-2 0 16,1 0-1-16,0-3 0 15,3-7-3-15,0-6 1 0,0-6-5 16,0-7 0-16,0-6-10 16,3-7 1-16</inkml:trace>
  <inkml:trace contextRef="#ctx0" brushRef="#br0" timeOffset="19608.1672">8848 4514 59 0,'-9'0'29'0,"21"-13"-55"0,3 13 50 0,0-3-25 0,6-2 1 16,-1-6 3-16,4 0 0 15,0-2-3-15,3 0 0 16,0 0 1-16,-3 0 1 16,-4-1-2-16,-5 1 1 15,-3 0-2-15,-3 2 1 16,-3 3 0-16,-6-2 0 16,-3 4 0-16,-6 1 1 0,-6 3 1 15,-3-1 1-15,-2 6-1 16,-4-1 1-16,3 3 0 15,-6 3 0-15,3 6 1 16,3 1 0-16,4 17-2 16,5 0 1-16,-3 2-1 15,9 11 1-15,6-5-3 16,3 2 0-16,15-5-4 16,-3-5 0-16,8-8-9 15,10-11 1-15,3-15-4 16,3-12 0-16</inkml:trace>
  <inkml:trace contextRef="#ctx0" brushRef="#br0" timeOffset="20058.0373">9393 4744 55 0,'-18'16'27'0,"0"-14"-50"15,15-2 52-15,0 0-27 0,0-2 0 16,0 2 5-16,-3-8 0 16,0-5-9-16,0-1 1 15,0-9 3-15,0-4 1 16,-3-5-1-16,4-7 0 15,-4-4-3-15,0-4 0 16,0-9 1-16,0-5 0 16,0-2 1-16,0-3 0 15,0 2 0-15,0 6 1 16,3 5 1-16,3 5 1 0,3 9-1 16,3-1 0-16,6 8 0 15,3 6 0-15,3 2-1 16,3 3 0-16,6 10-2 15,8 1 1-15,1 4-2 16,3 4 1-16,-1 4-2 16,-2 4 0-16,-3 4-4 15,-3 4 0-15,-3 1-6 16,-4 9 0-16,-5 5-5 16,-6 6 0-16</inkml:trace>
  <inkml:trace contextRef="#ctx0" brushRef="#br0" timeOffset="20354.9106">9211 4522 62 0,'-9'0'31'0,"3"-19"-61"0,6 19 61 15,0 0-30-15,3-5 0 16,3 0 5-16,3-6 1 16,3 3-8-16,6-5 1 15,6 0 2-15,6-1 1 16,8 1-4-16,4 0 1 0,0 0-6 16,-7 2 0-16,-2 1-7 15,0 2 1-15,-3 5-3 16,-4 3 1-16</inkml:trace>
  <inkml:trace contextRef="#ctx0" brushRef="#br0" timeOffset="21211.5277">9619 4442 31 0,'-3'0'15'0,"0"0"-16"15,3 0 28-15,0 3-25 0,0 5 1 16,0 3 2-16,-3 4 0 0,0 12-4 16,0-3 0-16,0 7 3 15,0 1 1-15,3 3-2 16,0-6 1-16,0 0-4 16,0-3 1-16,3-2-7 15,0-3 1-15,0-8-8 16,0-2 0-16</inkml:trace>
  <inkml:trace contextRef="#ctx0" brushRef="#br0" timeOffset="21414.7025">9473 4334 69 0,'-6'0'34'0,"3"-13"-74"15,3 13 66-15,6-8-36 16,0 8 1-16,3-3-6 0,3 3 1 16,3 0 18-1,0 3 0-15,-3-1-15 0,3 4 0 16</inkml:trace>
  <inkml:trace contextRef="#ctx0" brushRef="#br0" timeOffset="21805.323">9720 4437 30 0,'9'19'15'0,"6"41"-14"0,-12-46 32 16,0 7-30-16,3 5 1 0,-3 3 1 15,0 0 0-15,-3 1-7 16,0-7 0-16,0-1 3 16,0-4 1-16,-3-2-3 15,3-5 0-15,-3-6-2 16,3-5 1-16,0-8 0 15,0-11 0-15,0 1 0 16,3-6 1-16,3-5 0 16,0-5 1-16,9-3 0 15,-6-1 1-15,6 9 0 16,-4 6 1-16,4 1 1 16,0 9 0-16,3 8 2 15,0 5 0-15,-3 8-1 16,0 8 1-16,0 7-2 15,5 4 1-15,-2 2-3 16,0-2 0-16,-3 4-6 16,0-4 0-16,0-3-9 15,-3-3 1-15,0-5-3 0,2-6 1 16</inkml:trace>
  <inkml:trace contextRef="#ctx0" brushRef="#br0" timeOffset="22180.3217">10018 4556 48 0,'3'3'24'0,"27"-16"-38"0,-18 13 49 0,5 2-35 16,7-7 0-16,3 5 0 16,3-5 1-16,2-3-1 15,1 0 0-15,3-3 0 16,-6 1 0-16,-4-6-1 15,-8 2 1-15,0 1 0 16,-6 3 0-16,-3-4 0 16,-6 4 1-16,-6-3-1 15,-3-1 1-15,-3 4 1 16,0-1 1-16,-6 3-1 16,0 3 0-16,-2 5 1 15,-1 5 0-15,-3 6 0 16,3 5 1-16,0 8-3 15,0 2 1-15,0 8-1 16,4 3 0-16,2-2-3 16,6-1 0-16,0-5-7 15,15 0 1-15,3-7-8 16,5-7 1-16</inkml:trace>
  <inkml:trace contextRef="#ctx0" brushRef="#br0" timeOffset="22774.0132">10652 4469 72 0,'-12'0'36'0,"-30"-8"-63"0,33 5 70 0,-3 3-44 16,1 3 0-16,-4 2 2 15,-6 0 1-15,0 3-1 16,-3 6 0-16,3-1-1 15,-2 5 1-15,2 4-1 16,3 1 1-16,3 1-2 16,6 0 0-16,6-6-2 15,3 1 1-15,6-3 0 16,9-6 0-16,9-10-1 16,0-5 1-16,5-5-1 15,1-6 1-15,3-8 0 16,0-8 0-16,-1-2 0 15,-5-1 0-15,-6-4 1 16,0-1 0-16,-3-5 0 16,-6-8 1-16,-1 0 0 15,-8-8 1-15,-3 0 0 16,0 6 0-16,-3 2 0 0,0 3 0 16,-3 2 1-16,1 8 0 15,-1 11 0-15,0 0 1 16,0 5 0-16,3 9 1 15,0 1 0-15,0 9 0 16,0 5 0-16,3 13 0 16,-3 11-1-16,3 5 1 15,0 19-1-15,3 10 0 16,3 8 1-16,0 3 0 0,3-3-2 16,0 3 1-16,2-3-1 15,7 0 0-15,0-5-3 16,3-3 1-16,0-8-8 15,6-7 0-15,2-6-13 16,7-5 0-16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11-09T19:02:29.039"/>
    </inkml:context>
    <inkml:brush xml:id="br0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14256 7930 30 0,'-8'-19'15'0,"-4"27"-14"16,9-13 15-16,0-3-10 0,-3 0 1 16,-6 0 5-16,-3 3 0 15,0 2-14-15,-6 0 0 16,0 3 10-16,-2 8 1 15,-4 5-3-15,0 6 1 16,0 10-2-16,0 8 1 16,-2 5-1-16,-4 9 0 0,9 12 0 15,0 9 0-15,6 4-1 16,4 4 1-16,8-1-3 16,3 6 0-16,9-3-1 15,5-3 0-15,7-2-2 16,6-8 0-16,15-8-5 15,11-11 1-15,4-5-7 16,9-11 0-16,2-7-10 16,15-9 1-16</inkml:trace>
  <inkml:trace contextRef="#ctx0" brushRef="#br0" timeOffset="1213.3197">14798 8154 44 0,'3'-7'22'0,"-3"1"-36"16,0 6 30-16,0 0-12 0,0 0 1 16,-3 0 4-16,-3 6 1 15,-3 1-11-15,-3 12 0 16,1 7 7-16,-4 4 1 15,-3 15-3-15,-6 5 0 16,-6 3-2-16,6-14 0 16,-11 20-2-16,-4-1 1 15,3-5-2-15,4-8 1 16,2-3-5-16,3-8 1 16,3-4-7-16,3-9 0 0,6-8-4 15,1-16 0-15</inkml:trace>
  <inkml:trace contextRef="#ctx0" brushRef="#br0" timeOffset="1588.373">14426 8107 50 0,'-3'-3'25'0,"3"11"-29"0,3-5 48 15,0 2-40-15,3 3 1 16,6 5 3-16,0 8 0 16,6 6-10-16,3 7 0 15,-1 11 6-15,10 5 1 16,-3 1-3-16,-3-4 1 16,0 1-3-16,-1-6 0 15,1 3-3-15,0-5 0 16,-3-6-6-16,0-7 0 0,0-9-10 15,-4-4 1-15</inkml:trace>
  <inkml:trace contextRef="#ctx0" brushRef="#br0" timeOffset="1932.0708">15007 8617 63 0,'-3'3'31'0,"-6"-8"-50"0,6 5 54 16,0 2-33-16,3 4 0 15,0 2 4-15,0 5 1 16,0 8-7-16,3 8 1 16,0 6 4-16,0 4 0 15,3 1-2-15,-3 2 1 16,3-2-6-16,-3-3 1 16,2-5-8-16,1-6 1 15,0-7-11-15,3-9 1 0</inkml:trace>
  <inkml:trace contextRef="#ctx0" brushRef="#br0" timeOffset="2807.1163">15277 8109 46 0,'-5'-2'23'0,"10"-1"-27"16,-2 3 33-16,0 3-25 15,3 5 0-15,0 5 2 16,0 3 0-16,3 8-8 16,0 7 0-16,0 1 4 15,3 5 1-15,6-2-2 16,0-1 0-16,0-8-2 15,2 4 0-15,1-9-3 16,3-5 1-16,3-8-2 16,0-8 1-16,-4-8-1 15,1-6 0-15,-3-4 1 16,-3-9 0-16,0 1 2 16,-6-11 1-16,-3 3 2 15,-3-1 0-15,0 6 1 16,-6 0 0-16,0 5 1 0,-3 3 1 15,0 5 1-15,0 3 0 16,3 5-1-16,0 8 0 16,3 5-1-16,3 6 0 15,5 7-1-15,-2 3 0 16,3 14-1-16,3 5 0 16,3 5 0-16,0 2 0 15,0 1-1-15,-3-1 1 16,-3-2-1-16,-4-5 1 0,-2 10-1 15,-3-10 1-15,-6 0-1 16,-6-1 1-16,-5-4-1 16,-10-3 1-16,0-1-2 15,-9-10 1-15,-5-5-2 16,-1-13 1-16,0-6-3 16,-6-5 0-16,4-7-3 15,5-7 0-15,6 1-8 16,7 0 0-16</inkml:trace>
  <inkml:trace contextRef="#ctx0" brushRef="#br0" timeOffset="3275.8639">16019 8493 56 0,'6'13'28'0,"-12"-15"-47"16,12 4 50-16,-6 9-27 15,6 0 1-15,-6 4 4 16,0 7 0-16,0 1-11 15,0 6 1-15,-3 6 6 16,3-1 1-16,-3 1-3 16,0-1 0-16,0 3-6 15,0-8 1-15,0-5-9 16,3-5 1-16,0-9-7 16,9-10 0-16</inkml:trace>
  <inkml:trace contextRef="#ctx0" brushRef="#br0" timeOffset="3916.4284">16409 7824 58 0,'14'2'29'0,"61"17"-38"0,-60-16 53 16,12 4-40-16,5 7 0 16,1 10 3-16,3 7 0 15,-1 9-9-15,4 5 1 16,3 10 6-16,-3 4 1 16,-1 7-2-16,-5 3 0 15,-9 5-1-15,-6-5 1 16,-9 2-1-16,-12 8 0 15,-9 1-2-15,-9-1 1 16,-6-2-3-16,6-22 0 0,-26 17-6 16,-4-14 1-16,-6-8-11 15,-8-15 0-15,-9-14-5 16,5-16 0-16</inkml:trace>
  <inkml:trace contextRef="#ctx0" brushRef="#br0" timeOffset="4607.7455">17563 7702 42 0,'-5'-8'21'0,"-10"0"-32"0,12 5 33 0,-3 3-18 0,0 0 0 16,-3 3 4-16,0 0 1 15,-3 7-10-15,-6 1 1 16,-3 7 7-16,0 4 0 15,-2 9 0-15,-7 9 0 16,-3 8-2-16,3 5 0 16,4 5-1-16,-1 11 1 15,0-1-1-15,6 9 0 0,3 3-1 16,6-4 1-16,6-4-1 16,9-1 0-16,6 3 0 15,12-10 0-15,12-6-3 16,6-5 1-16,2-3-5 15,7-8 1-15,0-10-7 16,-1-5 1-16,1-6-14 16,2-5 1-16</inkml:trace>
  <inkml:trace contextRef="#ctx0" brushRef="#br0" timeOffset="5129.3761">18230 7930 57 0,'-6'-11'28'0,"-12"11"-35"32,9 0 41-32,-2 3-30 15,-1 10 1-15,-3 0 5 16,-6 8 0-16,-6 11-12 0,-3 8 1 16,-2 10 7-16,-4 8 0 15,-6 6-2-15,1 4 0 16,-4-7-4-16,6-5 0 15,6-6-5-15,4-8 0 16,-1-4-9-16,9-15 1 16,3-9-7-16,6-14 0 15</inkml:trace>
  <inkml:trace contextRef="#ctx0" brushRef="#br0" timeOffset="5418.1986">17793 7887 60 0,'-6'-5'30'0,"12"18"-42"16,0-5 55-16,3-3-36 15,2 9 1-15,7 9 4 16,0 7 0-16,3 9-16 15,0 1 0-15,0 8 10 16,-3 2 0-16,-1 3-4 0,-2 2 1 31,-3 17-10-15,-3-17 1-16,-3-10-9 16,0-10 0-16,0-9-6 0,3-10 0 15</inkml:trace>
  <inkml:trace contextRef="#ctx0" brushRef="#br0" timeOffset="6007.7757">18180 8422 41 0,'-15'-11'20'0,"47"1"-20"16,-20 2 30-16,6-3-23 15,3 6 1-15,9-6 1 0,-3 1 0 16,2 2-13-16,1 2 1 15,3 1 9-15,-3 5 0 16,-4 8-3-16,-2 8 0 16,0 10-1-16,-6 3 1 15,-3 6-1-15,-6 4 0 16,-9 9-1-16,-9 0 0 16,-6 2-3-16,-9 0 1 15,0 1-1-15,-8-1 0 16,-4-13-2-16,0-5 1 0,0-6-1 15,7-7 0-15,-1-11-1 16,6-16 0-16,15-6 1 16,3-9 1-16,9-7 2 15,9-1 0-15,6-1 2 16,6 3 1-16,3 8 2 16,5 5 0-16,1 5 2 15,3 6 0-15,-1 10-2 16,-2 8 0-16,0 1-1 15,0 4 1-15,-1 1-5 16,-2 2 1-16,0-5-8 16,-9 0 1-16,0-6-12 15,-1-5 1-15</inkml:trace>
  <inkml:trace contextRef="#ctx0" brushRef="#br0" timeOffset="7184.85">18784 8041 46 0,'0'0'23'0,"9"5"-21"16,-6-2 31-16,0 2-29 0,0 5 0 16,0 6 0-16,0 3 1 15,3 10-7-15,3 3 0 16,-1 2 4-16,1 1 1 16,0-4-3-16,3 4 1 15,0-6-3-15,3-5 0 16,3-6-1-16,3-2 0 15,0-11-2-15,2-5 1 0,-2-8-1 16,3-5 0-16,9-11 1 16,-9-2 0-16,-1-9 1 15,1-4 1-15,-6 2 2 16,-6 0 1-16,-3 2 2 16,-3 4 0-16,-3-1 1 15,0 5 0-15,-3 4 0 16,-3 4 1-16,0 3-1 15,0 6 1-15,0 10-3 16,3 2 1-16,0 9-1 16,3 7 1-16,0 9-1 15,3 2 1-15,3 8-1 16,3 5 1-16,3 3-1 16,-1 3 0-16,1 5 0 15,-3-3 0-15,-6 0-1 16,-6-2 0-16,-3 0 0 15,-9-1 0-15,-9 1-1 16,-11-3 1-16,-4-6-1 0,-9 4 1 16,1-11-2-16,-4-6 0 15,0-5-4-15,4-10 1 16,5-14-5-16,6-10 0 16,10-16-9-16,11 0 0 15</inkml:trace>
  <inkml:trace contextRef="#ctx0" brushRef="#br0" timeOffset="7825.5228">19367 8467 42 0,'-6'-11'21'0,"27"8"-26"15,-9-2 29-15,3-3-17 0,3-2 1 16,0-4 0-16,5 4 1 16,7 2-13-16,-3 0 1 15,3 3 9-15,0 5 0 16,-7 0-4-16,1 8 0 16,-6 7 0-16,0 4 0 15,-9 5-1-15,-3 0 0 16,-9 5-1-16,-6 2 0 15,-6 4-1-15,-12-1 1 16,-3 3-1-16,-5 3 0 0,-1-6-1 16,-3-2 1-16,4-3-1 15,5-8 0-15,3-5 0 16,0-5 0-16,6-9-3 16,7-12 1-16,11-11-2 15,6-14 1-15,8 1 0 16,4 0 1-16,6-1 1 15,3 3 0-15,3 9 4 16,-3 4 0-16,8 6 4 16,1 8 1-16,0 5-1 15,-3 7 1-15,-1 7-1 16,4-1 1-16,-3 5-4 16,-3 4 0-16,-4-1-7 15,1-5 0-15,0-3-11 16,0-8 1-16</inkml:trace>
  <inkml:trace contextRef="#ctx0" brushRef="#br0" timeOffset="8297.7691">19876 7654 58 0,'9'3'29'0,"9"10"-42"16,-9-5 50-16,6 3-35 15,0 7 1-15,6 6 4 16,5 8 0-16,4 2-8 16,3 3 1-16,0 6 6 0,-1 2 0 15,-2 5 0-15,-3 3 0 16,-3 5-1-16,-3 3 1 15,-7-3-1-15,-2 8 0 16,-6-8-2-16,-3 1 1 16,-6-6-3-16,-6-3 1 15,-9 3-6-15,-11-8 1 16,-16-6-20-16,-11-2 0 16,-1-10-1-16,-14-14 1 15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11-09T19:08:33.269"/>
    </inkml:context>
    <inkml:brush xml:id="br0">
      <inkml:brushProperty name="width" value="0.05292" units="cm"/>
      <inkml:brushProperty name="height" value="0.05292" units="cm"/>
      <inkml:brushProperty name="color" value="#7030A0"/>
    </inkml:brush>
    <inkml:brush xml:id="br1">
      <inkml:brushProperty name="width" value="0.05292" units="cm"/>
      <inkml:brushProperty name="height" value="0.05292" units="cm"/>
      <inkml:brushProperty name="color" value="#C00000"/>
    </inkml:brush>
  </inkml:definitions>
  <inkml:trace contextRef="#ctx0" brushRef="#br0">3964 7683 34 0,'-6'-13'17'0,"-9"-3"-18"0,15 11 17 15,0 0-15-15,0 0 0 16,0-1 4-16,6 1 1 15,0 0-6-15,3 2 1 16,-4 6 4-16,4 7 0 16,0 6 0-16,0 13 0 15,-3 8-3-15,0 14 1 16,0 1-2-16,-3 1 1 16,0-2-1-16,0-4 0 0,-3-2-1 15,0-8 0-15,0-2 0 16,0-9 1-16,0-2-1 15,-3-11 0-15,0-10-1 16,0-8 0-16,0-9-1 16,0-7 0-16,3-13 0 15,0-9 0-15,3-4 0 16,0-6 1-16,3-3 0 16,0 3 1-16,6 0 1 15,0 1 0-15,3 4 0 16,3 8 1-16,2 3 0 15,1 8 1-15,0 8-1 16,0 8 1-16,6 5 0 16,-3 13 0-16,5 8-1 15,1 8 0-15,-6 11-1 16,3 5 0-16,-6 3 0 16,-4 2 1-16,-2 1-2 0,-3 2 0 15,-3-3-1-15,-6-2 1 16,-3-11-1-16,0-3 0 15,3-7-1-15,0-9 0 16,-3-7-1-16,3-11 1 16,0-13 0-16,6-8 0 15,0-14 0-15,0-4 0 16,3-6 1-16,3 3 0 16,2-3 1-16,4 5 0 15,3 0 1-15,0 9 0 0,3 2 1 16,-1 8 1-16,7 7 0 15,0 12 1-15,0 10 0 16,-4 8 0-16,4 13 0 16,0 8 0-16,-6 8-1 15,0 0 0-15,-4 5-1 16,-2 6 1-16,-3 0-1 16,0-3 0-16,-3 2-1 15,-3-4 0-15,-3-6-2 16,0-3 1-16,-1-8-7 15,-2-4 0-15,0-9-12 16,0-8 0-16</inkml:trace>
  <inkml:trace contextRef="#ctx0" brushRef="#br0" timeOffset="5708.8164">5348 7649 48 0,'6'0'24'0,"6"-3"-30"31,-4 1 24-31,7-1-17 16,3-2 0-16,9 0 1 16,6-3 1-16,5 2-5 0,7 1 1 15,3 0-2-15,-1-1 1 16,4-1-9-16,-6 1 0 15</inkml:trace>
  <inkml:trace contextRef="#ctx0" brushRef="#br0" timeOffset="5994.0643">5496 7903 61 0,'0'3'30'0,"12"-6"-54"16,-3 0 57-16,6 1-32 15,6-3 1-15,9-1 0 16,6 1 1-16,5 0-6 0,4-3 0 15,-4 2-3-15,1 1 0 16,0 0-8-16,-3-3 1 16</inkml:trace>
  <inkml:trace contextRef="#ctx0" brushRef="#br0" timeOffset="7424.6909">6282 7440 28 0,'-3'-13'14'0,"3"5"-14"0,0 8 17 16,0-5-13-16,0 5 0 16,0-3 3-16,3 6 1 15,0 2-10-15,3 5 1 16,-3 9 5-16,3 5 0 15,0 8-2-15,3 7 1 16,3 4-3-16,3-1 1 16,6-2-1-16,-3 2 0 15,2-8-2-15,1-2 1 0,0-11-1 16,0-8 0-16,3-10-2 16,2-8 0-16,-2-14 0 15,0-4 0-15,-3-7 1 16,-3 1 1-16,-3-5 1 15,-6 2 0-15,-3-5 2 16,-3 0 1-16,-3 0 1 16,-6-3 0-16,0 9 1 15,3 1 0-15,0 12 1 16,3-3 0-16,0 8-2 16,6 5 0-16,0 10-1 15,5 6 0-15,4 11-1 16,3 5 1-16,3 7-2 15,3 9 1-15,0 10 0 16,2 6 1-16,4 5-1 16,-6 0 1-16,-3 2-1 15,-6-2 0-15,-3-3 0 16,-9 0 1-16,-9-5 0 0,-6-3 0 16,-6-2-1-16,-12-6 1 15,-9-5-1-15,13-7 0 16,-28-15-3-16,1-9 1 15,2-9-3-15,0-7 0 16,7-9-3-16,8-2 0 16,0-3-6-16,12 0 0 15,10-5-1-15,8 0 1 16</inkml:trace>
  <inkml:trace contextRef="#ctx0" brushRef="#br0" timeOffset="8605.2041">7107 7617 45 0,'-6'3'22'0,"-6"-6"-39"0,12 3 45 0,0 0-27 0,3-5 1 16,6 0 2-16,3-3 0 16,3 0-5-16,5 0 1 15,4 3 2-15,3-3 1 16,-3 2-2-16,0 4 1 16,-3 4-1-16,-1 4 1 15,1 7-1-15,-6 8 0 16,-3 6-1-16,-6 7 0 0,-3 3-1 15,-6 5 1-15,-6 1-2 16,-3-12 1-16,-6-1-1 16,-3-1 0-16,-5-11-1 15,-1 1 1-15,3-9 0 16,-3-10 0-16,6-5 1 16,1-3 0-16,8-5 1 15,0-8 0-15,6 2 2 16,6-2 0-16,6 2 0 15,3 1 0-15,3 5 1 16,2 2 0-16,4 8 0 16,0 6 0-16,3 5 0 15,-3 0 0-15,3 5-1 16,-3 6 0-16,-1-3-3 16,1-1 0-16,-3 1-5 15,0 0 0-15,0-3-9 16,3-5 1-16</inkml:trace>
  <inkml:trace contextRef="#ctx0" brushRef="#br0" timeOffset="8886.4476">7586 7620 57 0,'-3'-5'28'0,"21"10"-41"16,-6-5 51-16,9 0-38 15,-3 0 1-15,2 0 0 16,7 0 0-16,0 0-2 15,6 0 0-15,-1-3-2 16,-2 1 0-16,-3-4-8 16,-3 4 1-16,0-1-4 15,-1-5 0-15</inkml:trace>
  <inkml:trace contextRef="#ctx0" brushRef="#br0" timeOffset="9558.2701">8149 7390 54 0,'-18'0'27'0,"18"29"-44"0,3-21 53 0,0 2-34 15,3 12 0-15,0 1 1 16,3 1 0-16,-1 5-5 16,1-2 0-16,3-1 2 15,3-2 0-15,3 0-2 16,0-8 0-16,3-6-3 15,3-4 1-15,-4-6-1 16,1-6 0-16,0-4-1 16,0-6 1-16,0-5 1 15,-3-6 0-15,-4-5 3 16,-2 3 0-16,-3 0 4 16,-3 5 0-16,0-2 1 15,0 5 1-15,3 8-1 16,-6 5 1-16,3 8-1 15,0 5 0-15,0 8-2 16,3 11 1-16,3 5-1 16,3 8 0-16,0 5-1 0,2 6 1 15,1 0-1-15,0 5 0 16,-3-8-1-16,-9 8 0 16,-6-6 0-16,-3-2 0 15,-12-3 0-15,-12 1 0 16,-8-3 0-16,-7-9 0 15,-9-4 2-15,16-6 0 16,-22-5 0-16,-3-8 1 0,4-6-1 16,5-4 0-16,10-4-3 15,5-4 1-15,12-3-9 16,12-6 0-16,21-2-7 16,12-11 1-16</inkml:trace>
  <inkml:trace contextRef="#ctx0" brushRef="#br0" timeOffset="9861.8703">8982 7459 57 0,'-24'-11'28'0,"3"22"-41"15,18-6 52-15,3 8-37 16,-3 3 1-16,3 10 1 16,0 4 0-16,6 4-6 0,0 8 1 15,3 3 2-15,3-5 1 16,-3 0-3-16,0 2 0 0,0-8-7 15,0-2 1-15,-3-3-9 16,3-8 1-16</inkml:trace>
  <inkml:trace contextRef="#ctx0" brushRef="#br0" timeOffset="10552.6169">5493 8538 65 0,'-11'-3'32'0,"-1"6"-52"16,12-3 59-16,6 0-40 15,6 0 1-15,11 0 2 0,4 0 0 16,18 0-2-16,17-3 1 16,13 1 0-16,8-3 1 15,24-1 0-15,15-4 0 32,12 10-2-32,18-11 0 0,12-2 0 15,17-3 0-15,4-3 0 16,11 1 0-16,10-3-1 15,5-3 1-15,6-3 0 16,1 1 0-16,5 0 0 16,-9-1 0-16,-6-2 0 15,-20 8 0-15,-12 5-2 16,-22 3 0-16,-23 2-4 16,-18 6 0-16,-14-3-10 15,-19 3 1-15</inkml:trace>
  <inkml:trace contextRef="#ctx0" brushRef="#br0" timeOffset="11085.8372">6952 8758 58 0,'-12'0'29'0,"-9"-11"-38"16,15 11 49-16,-6 3-37 15,-2 2 0-15,-7 11 2 0,-6 2 0 16,-9 12-7-16,-3 4 1 16,-5 8 3-16,-1 3 1 15,1 8-3-15,-1 5 0 16,3-2-3-16,6-6 1 16,4-10-5-16,5-3 1 15,6-11-10-15,3 1 1 16,6-17-1-16,6-10 0 15</inkml:trace>
  <inkml:trace contextRef="#ctx0" brushRef="#br0" timeOffset="11367.107">6458 8707 66 0,'-3'0'33'0,"12"-5"-56"15,-3 5 71-15,3 3-45 16,0 5 0-16,3 0 4 16,-1 8 1-16,7 7-9 15,3 6 0-15,0 11 5 16,3-3 0-16,6 6-1 16,-1-1 0-16,-2 8-3 15,0 0 1-15,-6-2-3 16,0-3 1-16,-4-5-6 15,1-6 1-15,-6-5-7 16,-3-2 0-16,0-11-7 16,0-9 1-16</inkml:trace>
  <inkml:trace contextRef="#ctx0" brushRef="#br0" timeOffset="11828.2975">6913 9144 55 0,'-3'-5'27'0,"-3"2"-50"0,9-2 49 0,3-1-24 0,3 1 0 16,0 0 5-16,3-3 1 15,3 3-10-15,0-3 1 16,3 2 5-16,3 4 0 15,-4-1-2-15,1 3 1 16,-3 3-4-16,0 2 1 16,-6 6 0-16,-6-3 1 15,-3 10-1-15,-3 1 0 16,-3 7 1-16,-9 1 0 16,0-1 0-16,3 0 0 15,0 4 0-15,3-7 1 0,4 1 0 16,2 0 0-16,3-3-1 15,3-5 1-15,11-3-1 16,1 1 0-16,6-7-2 16,6-1 0-16,6-6-4 15,-4 0 1-15,4-6-5 16,3 1 0-16,-6-5-7 16,2-4 0-16</inkml:trace>
  <inkml:trace contextRef="#ctx0" brushRef="#br0" timeOffset="12152.1063">7449 9020 45 0,'-9'0'22'0,"6"-6"-28"16,3 6 36-16,0 0-28 0,6-2 0 15,3-1 3-15,6 0 1 16,3 3-7-16,6-2 1 15,2-4 3-15,10-1 0 16,0 1-1-16,0-2 0 16,-4-2-5-16,1-1 0 15,0 1-5-15,-3 2 0 16,-4 0-6-16,1-6 0 16</inkml:trace>
  <inkml:trace contextRef="#ctx0" brushRef="#br0" timeOffset="12754.217">8494 8459 29 0,'-12'2'14'0,"6"12"-16"16,3-14 18-16,3 2-8 0,-6 4 0 16,-3-1 6-16,0 3 1 15,-3 8-17-15,-3 7 0 16,-5 7 12-16,-7 9 0 16,-6 9-3-16,0 5 0 15,-5 5-4-15,-1-2 1 16,0-4-3-16,1-4 1 15,2-8-6-15,3-8 1 16,6-3-8-16,0-8 1 0,10-11-8 16,5-10 0-16</inkml:trace>
  <inkml:trace contextRef="#ctx0" brushRef="#br0" timeOffset="13066.6618">8056 8530 64 0,'3'-2'32'0,"0"4"-53"16,3-2 59-16,0 5-36 16,3 3 0-16,0 3 4 15,3 5 0-15,3 5-6 16,0 5 0-16,3 9 4 15,2 5 1-15,1 5-1 16,3 5 0-16,0-3-3 16,0-4 1-16,-3-4-4 0,-1-2 1 15,-2-2-7-15,0-9 1 16,-3 1-8-16,0-11 1 16,6-8-5-16,-3-6 1 15</inkml:trace>
  <inkml:trace contextRef="#ctx0" brushRef="#br0" timeOffset="13379.1626">8765 8832 75 0,'3'-8'37'0,"-3"13"-65"16,0-2 78-16,0 5-48 15,3 5 1-15,0 8 2 16,0 8 1-16,0 6-7 16,0 2 0-16,0 16 4 15,3-3 0-15,-4 3-3 16,4-3 0-16,0 0-10 15,0 1 1-15,3-4-11 16,0-10 1-16</inkml:trace>
  <inkml:trace contextRef="#ctx0" brushRef="#br1" timeOffset="25123.9515">7148 6376 23 0,'-8'3'11'0,"5"-21"-3"0,3 18 11 16,0-8-13-16,0 8 1 15,0 5 2-15,-6-5 0 16,0 8-11-16,-3 2 0 16,-6 6 8-16,-3-2 0 15,-3-1-4-15,0 5 1 16,0 1-4-16,1 2 1 15,-1-2-3-15,0-1 0 16,0-7-4-16,3-3 0 0,3-3-6 16,3-3 0-16</inkml:trace>
  <inkml:trace contextRef="#ctx0" brushRef="#br1" timeOffset="25514.5864">6895 6268 38 0,'0'0'19'0,"-3"3"-26"15,6-1 31-15,0 1-24 16,3 0 1-16,0 4 2 16,0 4 1-16,3-3-4 0,3 5 0 15,0 6 2-15,0 5 1 16,6-3-2-16,0 0 1 16,0 3-2-16,5 0 1 15,4-11-1-15,0 3 0 16,-3 2-3-16,3 3 1 15,-7-5-8-15,-2-3 1 16,3-10-3-16,-3 2 1 16</inkml:trace>
  <inkml:trace contextRef="#ctx0" brushRef="#br1" timeOffset="25813.0319">7297 6440 54 0,'0'3'27'0,"0"-9"-47"16,0 6 57-16,6 3-35 0,0 2 0 15,3 3 1-15,0 5 0 16,0 6-5-16,3 2 1 16,-3 3 0-16,0-3 0 15,0 0-4-15,0 0 1 16,0-2-9-16,-4 2 1 16,1-8-1-16,0-2 0 15</inkml:trace>
  <inkml:trace contextRef="#ctx0" brushRef="#br1" timeOffset="26797.4798">8050 6326 34 0,'0'-2'17'0,"-15"2"-22"16,15 0 34-16,3 5-26 16,-3-5 1-16,0 8 1 15,0 0 1-15,0 5-8 16,6 3 0-16,-3 0 4 16,0 2 1-16,3 1-3 15,3 2 1-15,3-5-2 16,3-8 0-16,0 2-1 15,0-2 0-15,0-2-1 16,0-4 0-16,-1-2 0 0,1-5 1 16,0-6-1-16,-3 3 1 15,0-8 2-15,-3-2 0 16,-3-1 1-16,-6 1 0 16,0 5 1-16,-3-1 1 15,3 7-1-15,0-4 1 16,0 6-1-16,0-1 0 15,0 14 0-15,3-5 0 16,3 2-1-16,0 6 1 0,3 7-1 16,0 3 0-16,0 3-1 15,3 3 1-15,-4 2-1 16,1 3 1-16,0-6-2 16,-3-2 1-16,-3-3 0 15,-6-2 1-15,-3-4-1 16,-6 1 0-16,-2-2-1 15,-4-4 1-15,-3-2-2 16,0-3 1-16,-3-5-3 16,-3 0 0-16,1-2-5 15,-1-4 0-15,3 1-3 16,3 0 0-16</inkml:trace>
  <inkml:trace contextRef="#ctx0" brushRef="#br1" timeOffset="27078.7284">8402 6461 59 0,'-9'-5'29'0,"15"15"-48"0,-6-10 62 16,0 3-41-16,0 2 0 0,0 3 2 16,0 6 0-16,0 4-6 15,0 3 1-15,0 0 1 16,3-5 0-16,0 0-5 16,3 0 1-16,2 0-9 15,7-3 1-15,6-2-3 16,3-6 0-16</inkml:trace>
  <inkml:trace contextRef="#ctx0" brushRef="#br1" timeOffset="27767.7678">9679 6363 40 0,'-3'-16'20'0,"-6"19"-27"16,6-11 37-16,0 8-27 0,0 3 1 16,0-1 3-16,0 4 1 15,-3 4-10-15,0 3 1 16,-3 1 5-16,-3 7 1 16,-6 0-2-16,-6 0 0 15,3 3-3-15,-5 5 0 16,-1-5-4-16,0 0 1 0,0-6-3 15,4-2 0-15,2-8-8 16,3 0 0-16,3-5 0 16,3-9 1-16</inkml:trace>
  <inkml:trace contextRef="#ctx0" brushRef="#br1" timeOffset="28002.1538">9384 6313 40 0,'9'8'20'0,"-12"0"-28"15,3-6 41-15,6 4-31 16,0 4 0-16,0 6 4 16,3 0 1-16,3 11-8 15,2-1 1-15,4 0 4 16,0 1 0-16,0 7-2 15,0-7 1-15,-3-3-7 0,-3-3 1 16,0-3-11 0,-4-2 0-16</inkml:trace>
  <inkml:trace contextRef="#ctx0" brushRef="#br1" timeOffset="28462.9337">9580 6530 39 0,'-9'0'19'0,"6"-16"-34"31,6 13 25-31,3-2-5 0,3-3 1 15,3 0 2-15,3 6 1 16,3-4-12-16,6 4 1 16,0-6 6-16,2 2 1 15,1 6-4-15,3 0 1 16,-6 0-2-16,-3 3 1 16,-4 5-1-16,-8 3 0 15,-3 2 0-15,-6 8 1 0,-6-3 0 16,-3 1 0-16,-3 0-1 15,1-1 1-15,-1 1-1 16,0-1 0-16,3-2 0 16,3 0 0-16,3-3 0 15,6-2 0-15,6-3-1 16,9-6 0-16,5-2-1 16,10 0 0-16,6-2-9 15,0-4 1-15,2 1-2 16,4 0 1-16</inkml:trace>
  <inkml:trace contextRef="#ctx0" brushRef="#br1" timeOffset="29464.7134">10467 6305 43 0,'6'3'21'0,"-9"-9"-35"16,3 6 44-16,0 0-29 0,6 3 1 15,0 5 2-15,0 5 0 16,0-2-5-16,0 5 0 16,0 0 3-16,3 2 0 15,0 1-1-15,0-1 1 16,3-5-3-16,0 1 0 0,3-1-1 16,2-3 0-16,-2-4-1 15,0-4 1-15,0-4-1 16,-3-4 0-16,0-2 1 15,0-2 0-15,-3-3 1 16,0 2 0-16,0-8 1 16,-4 4 1-16,-2-4 1 15,0 3 1-15,0 0 0 16,-3 3 0-16,0 3-1 16,3 2 1-16,-3 0-1 15,0 8 1-15,0-6-2 16,0 6 1-16,3 3-1 15,0 5 0-15,0 3 1 16,6 2 0-16,0 8 0 16,0 0 0-16,0-2-1 15,-3 2 1-15,3 3-1 16,3 2 1-16,-3 1-1 16,-3-1 0-16,3-5-1 0,-9 0 1 15,-3 0 0-15,-3-2 0 16,-9 0-1-16,-3-4 1 15,-3-1-1-15,-6-4 0 16,-2-2-1-16,-1-3 0 16,0-2-1-16,0 0 0 15,-5-3-2-15,11 0 0 16,3-3-2-16,6-2 0 0,6-1-1 16,9 1 0-16,6 0-5 15,3 0 1-15,9-9 0 16,6 1 1-16</inkml:trace>
  <inkml:trace contextRef="#ctx0" brushRef="#br1" timeOffset="29917.8481">10884 6511 47 0,'-6'3'23'0,"-15"-8"-41"15,18 2 49-15,-3-2-29 16,3 2 1-16,0-2 2 16,3 5 1-16,0 0-8 15,12 0 0-15,0-3 4 16,9 3 0-16,0 3-1 16,-3 0 1-16,0-3-2 0,-1 5 0 15,1 0 0-15,-3 6 1 16,3-1-1-16,-6 6 1 15,-3 0 0-15,-6 0 0 16,-3 0 0-16,-3 0 1 16,0 2-1-16,-3 1 0 15,0-3 1-15,-3 2 0 16,0-2-1-16,6-3 1 16,0-2 0-16,0 2 0 0,3 3 0 15,6-6 0-15,3 1 0 16,3-6 0-16,6 1-1 15,3-1 1-15,5 0-3 16,4-5 0-16,6-2-5 16,6-1 0-16,5 3-10 15,-2 0 1-15,0 3-2 16,-1-1 1-16</inkml:trace>
  <inkml:trace contextRef="#ctx0" brushRef="#br0" timeOffset="41327.3818">8976 11509 58 0,'-3'-23'29'0,"0"-7"-35"15,3 25 30-15,0 0-25 0,6 0 1 16,3 2 3-16,0 6 0 15,3 5-2-15,3 7 0 16,3 14 1-16,-4 14 1 16,1 10-1-16,0 10 1 15,-3 1-2-15,0-1 0 16,0 1-1-16,0-9 0 16,-3-7-3-16,-3-11 1 15,-3-13-3-15,0-6 1 16,-3-12-2-16,0-12 1 0,-3-12 0 15,3-11 0-15,-3-11 1 16,3-10 1-16,3-11 2 16,0-11 1-16,3 4 2 15,3-1 0-15,5 8 2 16,4 3 1-16,3 13 0 16,0 8 1-16,6 5 0 15,6 13 0-15,8 9-1 16,1 7 0-16,0 9-3 15,-1 9 1-15,1 9-1 16,0 13 0-16,-4 8 0 16,-2 11 0-16,-6-1-2 15,-6 1 1-15,-4-3-2 16,-5-6 1-16,-6-4-3 16,-3-11 1-16,-3-6-3 15,-3-10 1-15,-3-8-1 16,0-11 0-16,0-10 1 15,0-11 1-15,3-13 1 0,3-11 0 16,3-7 1-16,9-3 1 16,0-3 1-16,12-3 1 15,2 9 1-15,7 5 0 16,6 5-1-16,0 8 1 16,-1 5 1-16,1 13 1 15,0 14-1-15,-1 16 1 16,-5 10-2-16,3 8 1 15,-4 10-1-15,-2 12 0 0,0 2-2 16,-6 5 1-16,-7 3-4 16,-2-6 1-16,-3-2-6 15,-3-5 0-15,-3-1-10 16,-3-12 0-16,-3-3-2 16,-6-14 0-16</inkml:trace>
  <inkml:trace contextRef="#ctx0" brushRef="#br0" timeOffset="42346.081">10610 11390 51 0,'-3'-5'25'0,"12"0"-35"16,0 2 49-16,3 0-37 0,6 1 1 15,6-4 0-15,8 1 1 0,10 0-6 16,3-3 1-16,-1 3 2 16,4-3 0-16,-3 0-5 15,-1 0 1-15,-2 3-10 16,-6-1 1-16,2 1-3 15,-5 2 0-15</inkml:trace>
  <inkml:trace contextRef="#ctx0" brushRef="#br0" timeOffset="42627.2797">10670 11681 61 0,'-12'-5'30'0,"3"13"-59"15,9-8 63-15,9-3-29 16,3 1 0-16,9-4 3 0,11 1 1 16,10-5-12-16,9-1 0 15,5 0 7-15,4-2 1 16,5 3-6-16,4-4 0 15,-7 4-8-15,4 2 0 16,-7 3-7-16,-5 2 0 16</inkml:trace>
  <inkml:trace contextRef="#ctx0" brushRef="#br0" timeOffset="55690.0124">11795 11128 57 0,'-3'6'28'0,"-3"4"-31"0,6-10 29 15,0 3-23-15,0 0 1 16,3-3 1-16,6 0 1 15,6-3-8-15,6 0 0 16,11-2 4-16,4-8 0 16,6-1-6-16,5 1 1 15,4 0-6-15,8 0 1 16,4-6-8-16,-1 9 0 16</inkml:trace>
  <inkml:trace contextRef="#ctx0" brushRef="#br0" timeOffset="56096.2358">12372 10604 58 0,'3'-18'29'0,"-6"-3"-43"16,3 21 54-16,6 0-38 16,3-5 0-16,3 7 3 15,0 6 1-15,3 8-6 0,0 10 1 16,3 14 4-16,0 5 0 15,-1 8-2-15,1 8 1 16,-3 8-2-16,-3 5 0 16,9-8-2-16,-12 3 0 15,0-8-3-15,3-3 0 16,0-11-5-16,-1 1 0 16,1-11-9-16,0-8 1 15,0-5-2-15,0-16 0 16</inkml:trace>
  <inkml:trace contextRef="#ctx0" brushRef="#br0" timeOffset="56469.2163">12831 10948 66 0,'-6'3'33'0,"9"2"-54"15,3-5 70-15,3 0-45 16,8-2 0-16,7-4 1 16,9-1 1-16,12-4-9 0,8-2 1 15,7-1 4-15,2 1 1 16,-2-3-7-16,-4 3 1 16,-2 5-7-16,-6 3 1 15,-1 0-9-15,-2 10 0 16</inkml:trace>
  <inkml:trace contextRef="#ctx0" brushRef="#br0" timeOffset="60656.8298">13861 10446 48 0,'6'-8'24'0,"0"8"-28"0,-1 2 25 0,1 4-21 16,0 2 1-16,0 2 0 15,-3 3 0-15,-3 6-1 16,0 7 0-16,-3 6 1 16,-3 0 0-16,0 2 0 15,-3 3 0-15,1 3-2 16,-4-6 1-16,0 1-1 15,3-3 1-15,0-6 0 16,3 1 0-16,3-4-1 16,3-1 1-16,3-4 0 15,6-5 0-15,3 1 0 16,6-4 0-16,-1-2 0 16,4-3 0-16,3-2 0 15,6-3 1-15,6 0-2 16,-1 0 1-16,1-3-1 15,0 3 0-15,-1-2-2 16,-2-1 0-16,0-2-7 0,-6-1 1 16,3 1-3-16,-4-3 1 15</inkml:trace>
  <inkml:trace contextRef="#ctx0" brushRef="#br0" timeOffset="60938.0274">14236 10311 54 0,'-3'-27'27'0,"6"38"-41"16,0-8 57-16,3 2-40 15,0 5 1-15,2 6 2 16,4 13 0-16,0 8-8 15,0 16 1-15,0 14 6 16,-3 9 0-16,3 6-2 16,-6 6 1-16,0 2-2 15,-3-6 1-15,3-2-4 16,-3-8 1-16,0-10-8 16,-3-9 1-16,0-10-12 15,-3-5 0-15</inkml:trace>
  <inkml:trace contextRef="#ctx0" brushRef="#br0" timeOffset="61969.2976">11628 12147 56 0,'3'0'28'0,"6"-11"-44"16,-3 14 42-16,9-3-24 16,6-3 1-16,6 1 4 15,11 2 0-15,1-6-8 16,3 4 0-16,11-3 5 16,4-1 1-16,11-2-1 15,16-2 0-15,8-3-2 16,15-6 1-16,9 0-1 15,12-7 1-15,9 2 0 16,15 0 0-16,0 1-1 16,-1-4 0-16,4 3 0 0,-3 0 0 15,-9 3-1-15,-3 0 0 16,-6 5-1-16,-3 0 1 16,-15 3-1-16,-3-3 1 15,0 3 0-15,-6-3 0 16,-12 6 0-16,-5 2 1 15,-1 0-1-15,-9-5 1 16,4 5 0-16,-16 2 0 16,-5 1-1-16,-10 2 0 0,-5 1-1 15,-9 2 1-15,-7-6-3 16,-8 6 1-16,-6 0-6 16,-6 3 1-16,-6-3-9 15,-6 3 0-15,-6-6-7 16,0 0 1-16</inkml:trace>
  <inkml:trace contextRef="#ctx0" brushRef="#br0" timeOffset="74034.3933">11935 12708 37 0,'-18'0'18'0,"0"-11"-16"31,15 9 18-31,0 2-16 16,3-6 0-16,0-2 3 0,3 1 0 15,6-4-8-15,3-2 0 16,6-1 5-16,6-1 1 16,5-4-2-16,4-5 0 15,9 6-2-15,2 2 0 16,4 0-1-16,-3 5 1 16,-7 6-1-16,1 5 0 15,-6 5 0-15,-6 1 0 16,-10 7 1-16,-8 13 0 15,-6 4-1-15,-9-1 1 0,-11 5-1 16,-7 0 1-16,-9 3-1 16,-6-2 0-16,7-6 0 15,-1-3 0-15,3-2 0 16,3-5 0-16,6-6-1 16,7-2 0-16,8-6 0 15,6-5 0-15,6 0 0 16,8-3 0-16,10 6 0 15,6-3 0-15,9 2 1 16,-1 4 0-16,4 7 0 16,-3 6 1-16,-4 4-1 15,-2 6 1-15,-3 3 0 16,-3 5 1-16,-9 0-1 16,-6 0 0-16,-9 0 0 15,-9 0 1-15,-12 3-1 16,-12-8 1-16,-12 2-3 15,-8-5 1-15,-13-7-2 0,-2-9 0 16,2-5-4-16,1-8 1 16,2-8-5-16,7 0 1 15,11-3-6-15,12-2 1 16</inkml:trace>
  <inkml:trace contextRef="#ctx0" brushRef="#br0" timeOffset="74608.4328">12718 12846 41 0,'-12'0'20'0,"3"2"-24"0,9-2 35 0,0 0-25 0,6 0 1 15,-3 0 2-15,6 0 0 16,8-2-11-16,1-1 0 16,3 0 8-16,9-2 1 15,6 0-4-15,2-3 1 16,7 0-2-16,0 0 1 16,2 0-4-16,7-3 1 15,-7 3-5-15,-2 3 0 0,-9 0-6 16,-6-1 0-16,-7 4-7 15,-2-1 0-15</inkml:trace>
  <inkml:trace contextRef="#ctx0" brushRef="#br0" timeOffset="78210.6116">13572 12716 56 0,'3'0'28'0,"6"-11"-29"16,-3 11 28-16,6-5-26 0,6 0 0 15,2-6 0-15,7 6 1 16,3-3-3-16,3-5 0 16,5 2 1-16,1 3 1 15,0 3-3-15,5-3 0 16,4 0-5-16,3 0 1 16,-4 0-8-16,-5 3 1 15,0-6-1-15,-4 1 0 0</inkml:trace>
  <inkml:trace contextRef="#ctx0" brushRef="#br0" timeOffset="78926.4192">14212 12282 49 0,'-3'-11'24'0,"-3"9"-37"16,6 2 53-16,6-6-37 16,0 1 1-16,6-3 1 0,-3 3 1 15,17-6-8-15,10-5 1 16,9 1 4-16,8-1 0 16,7 2-2-16,2 1 1 15,1 3-2-15,-1 4 1 16,-2 9-1-16,-3 8 1 15,-4 10-2-15,-14-5 0 16,-12 13 0-16,-13 5 0 16,-14 6-2-16,-8 5 1 15,-13 0-1-15,-9 2 1 0,-6-7 0 16,-5-3 1 0,-1-2-1-16,3-9 1 0,3-7 1 15,7-9 1-15,8-5 0 16,9 3 0-16,9-8-1 15,9 3 1-15,9-3 0 16,6 0 0-16,5 3-1 16,4-1 1-16,6 6-1 15,3 3 1-15,-4 2-1 16,10 3 1-16,-6 5 0 16,-1 3 0-16,-5 2 0 15,-6 3 1-15,-9 6-1 16,-6-3 0-16,-9 5 0 15,-12 2 1-15,-15-2-2 16,-9-5 1-16,-9 5-1 16,-5 0 1-16,-19-5-3 15,-5-8 1-15,0-11-4 16,-4-5 0-16,7-5-8 16,8-11 0-16,1-3-3 0,11-10 1 15</inkml:trace>
  <inkml:trace contextRef="#ctx0" brushRef="#br0" timeOffset="82547.3149">15986 11406 69 0,'3'-5'34'0,"0"-8"-43"0,9 7 34 0,3 1-25 0,2-3 0 16,10-2 2-16,9-1 1 15,0 3-4-15,8-8 1 16,7 3 0-16,3 2 1 16,2-2-4-16,-5 0 1 15,-4 5-9-15,-2 0 0 16,-3 8-5-16,-13 0 1 16</inkml:trace>
  <inkml:trace contextRef="#ctx0" brushRef="#br0" timeOffset="82828.6266">16105 11750 82 0,'-9'8'41'0,"-12"-3"-79"15,21-2 85-15,0-3-48 16,9 0 0-16,3-3 5 16,6 1 0-16,12-4-4 15,5 1 1-15,19 0 1 16,11-3 0-16,4-5-3 16,2 7 0-16,1-4-10 15,2 5 0-15,1 2-8 16,-1-5 1-16</inkml:trace>
  <inkml:trace contextRef="#ctx0" brushRef="#br0" timeOffset="88071.5638">17593 10673 62 0,'6'-10'31'0,"-3"4"-37"15,0 4 32-15,6 2-26 16,3-3 0-16,6 0 2 0,9-2 0 16,5 0-2-16,-5 2 0 15,24 1-1-15,-4-4 1 16,1 4-3-16,0-1 0 16,-4 0-7-16,-2-2 1 15,3 2-6-15,-1-5 0 16</inkml:trace>
  <inkml:trace contextRef="#ctx0" brushRef="#br0" timeOffset="88790.3236">18998 9988 53 0,'33'-24'26'0,"-27"8"-54"16,0 11 49-16,-3 0-19 15,-3 5 1-15,0 0 3 16,-3-3 1-16,-9 3-8 16,-3 3 0-16,-9 2 3 15,-3 0 1-15,-5 3-4 16,-10 0 0-16,-3 0-3 15,-2 0 1-15,2 0-1 16,0 0 0-16,4 0 2 16,-1 0 1-16,0 8 2 15,7 2 1-15,2 6 2 0,3 5 1 16,0 3 0-16,7 8 0 16,2 7 0-16,6-2 0 15,3 3-1-15,3-6 1 16,9 3-2-16,3-8 0 15,3-2-1-15,3-9 0 16,3-5-2-16,6-8 0 16,8-13-2-16,7-8 1 0,6-7-1 15,6-4 0-15,8-7 0 16,4-1 0-16,-1-2 1 16,1 3 1-16,-1-1 0 15,-5 9 0-15,0 4 0 16,-7 6 1-16,1 8 1 15,-3 14 0-15,-7 2 0 16,-2 5 1-16,0 5 1 16,-4 3 0-16,-5 6 0 15,-6 2 1-15,-3 5-1 16,-9 0 0-16,-12 1 0 16,-6 2 1-16,-15-3-2 15,-2 0 0-15,-7 1-1 16,-12-4 0-16,-5-2-2 15,-13-2 1-15,-5-1-3 16,-1-2 1-16,-2-8-5 16,2-6 0-16,7-4-7 15,-1-4 0-15,13-5-8 0,8-5 1 16</inkml:trace>
  <inkml:trace contextRef="#ctx0" brushRef="#br0" timeOffset="89491.2652">17495 11504 62 0,'-9'3'31'0,"0"2"-45"16,9-10 56-16,0 7-39 16,0-2 1-16,0 0 2 15,3-5 1-15,3 2-8 16,3 1 0-16,3 2 6 0,6-8 1 15,6 3-2-15,8-3 1 16,10 0-2-16,15-3 1 16,5-2-2-16,15-3 1 15,4 0-1-15,14 0 0 16,9-2-1-16,12-1 1 16,6-5-1-16,6 6 0 15,6-3-1-15,3 2 1 16,3 6 0-16,-9-3 1 0,-6 3-1 15,-9 2 0-15,-6 3 0 16,-3 0 1-16,-11 0-1 16,-7 3 1-16,-12 0-2 15,-8 0 1-15,-1 2-1 16,-5 0 1-16,-10 1-1 16,-8 2 1-16,-9 2-3 15,0-2 1-15,-7 0-3 16,-2 0 0-16,-6 3-6 15,-3-3 1-15,-6 3-16 16,0 2 1-16,2 0 1 16,1 3 1-16</inkml:trace>
  <inkml:trace contextRef="#ctx0" brushRef="#br0" timeOffset="96366.4073">18635 11652 29 0,'3'-18'14'0,"-6"12"-8"0,3 1 15 16,-3 0-19-16,3 2 1 15,-3-2 2-15,0 0 0 16,3-1-6-16,-3 6 1 0,0 3 4 15,-3 5 1-15,0 2-2 16,0 9 1-16,-3 0-1 16,-6 7 0-16,1 6 0 15,-4 5 0-15,0 5 0 16,0 3 1-16,0 3-1 16,0 2 0-16,3 0 0 15,3 6 0-15,4-9-1 16,2-2 0-16,6-2-1 15,3-4 1-15,6-4-2 16,8-3 1-16,4-3-1 16,6-8 0-16,0-3-1 15,6-2 1-15,5-5-1 16,7-6 0-16,0-2 0 16,-4-6 1-16,4-2-1 15,-1-8 1-15,-2-3 0 16,-3-3 0-16,-6-7 0 15,-4-3 1-15,4-6 0 16,-6 1 0-16,3-1 0 0,-9-2 1 16,-4 0-1-16,-5 0 1 15,-3-2-1-15,-3 7 0 16,0 0 0-16,-6 3 0 16,0 3-1-16,-9 2 0 15,0 3 0-15,-3 5 0 16,-3 0 0-16,-2 8 0 15,-7 3 0-15,-3 5 0 16,0 5 0-16,-3 3 1 0,4 5 0 16,-4 6 0-16,-6 7 1 15,6 1 0-15,1 10 0 16,5 2 0-16,6 6-1 16,6 6 1-16,9-4-2 15,9-2 0-15,9-3-7 16,3-5 1-16,3 6-14 15,2-11 0-15</inkml:trace>
  <inkml:trace contextRef="#ctx0" brushRef="#br0" timeOffset="97623.2885">12923 12515 27 0,'-3'-3'13'0,"3"11"-2"15,0-8 13-15,3 0-20 16,0 3 1-16,3 5 6 0,0 0 1 15,3 7-13-15,0 7 0 16,0 7 9-16,0 0 0 16,-3 5-2-16,0 3 1 15,-1-2-5-15,4-1 0 16,-3 6-2-16,3-8 0 16,0-6-3-16,0 3 0 15,-3 0-6-15,6-2 1 16,-3-1-9-16,3 1 0 0</inkml:trace>
  <inkml:trace contextRef="#ctx0" brushRef="#br0" timeOffset="98327.0123">13858 12314 27 0,'-6'-3'13'0,"6"6"-2"16,3-3 11-16,-3 2-17 16,3 4 0-16,3 2 5 15,3 2 1-15,-4 3-12 16,7 3 0-16,0 5 9 0,0 6 0 15,0 5-3-15,0-1 0 16,3 9-2-16,3 2 0 16,-6-5-4-16,-6 3 1 15,-3-3-6-15,0 0 1 16,-6 0-12-16,0-5 0 16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11-09T19:11:13.50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12872 15714 16 0,'-9'-6'8'0,"6"-2"-2"15,3 8 9-15,0-5-12 16,0 0 0-16,0-3 3 15,3 0 1-15,0-3-8 16,0-2 1-16,0 0 5 16,3 0 1-16,0-1-1 15,3 4 0-15,0 2-2 0,0 0 1 16,0 5-2-16,0 1 0 16,0 2-1-16,0 5 1 15,0 0-2-15,-3 3 0 16,0 0 0-16,0 3 1 15,-3-1 0-15,0 1 0 16,-3 5-1-16,-3-6 1 16,-3-2 0-16,0 3 0 15,-3-1 0-15,-3-2 0 16,0 0-1-16,0 0 1 0,-3-5-1 16,3-3 1-16,0 0-1 15,0-5 1-15,3-1 0 16,1-2 0-16,2-2 0 15,3-3 0-15,3-1 0 16,0-2 1-16,3-2-1 16,3 2 1-16,5 0 0 15,1 3 0-15,3 0 0 16,0-3 1-16,3 5-1 16,0 6 1-16,-3 2-1 15,0 6 1-15,-3 5-2 16,-1 2 1-16,-2 9-1 15,-3 2 1-15,0 0-2 16,-3-2 1-16,-3 5-1 16,-3-3 0-16,-3 3-1 15,-3-3 1-15,-3 0-2 16,-2-2 0-16,-4-6 0 0,-3-5 1 16,0-3-1-16,0-5 0 15,0-5 1-15,-2-3 1 16,2 0 0-16,3-8 1 15,3 0-1-15,6 0 1 16,3 0 0-16,6 0 1 16,0 1 0-16,9-1 0 15,3 0 0-15,3-3 0 16,3 3 0-16,6 3 1 0,-1 0-2 16,1 8 1-16,3-3-1 15,-6 5 0-15,0 3 0 16,-4 8 0-16,-2 0-1 15,0 8 1-15,3 2-1 16,-6 6 1-16,-6-8-1 16,-6 8 1-16,-3 2-1 15,0-2 0-15,-6 0-1 16,-3 0 1-16,-3 2-1 16,-6-7 0-16,1-3-1 15,-4-8 0-15,0-6 0 16,0-4 1-16,-3-6 0 15,1-8 0-15,-1-8 0 16,9 0 1-16,6-2 1 16,3-6 0-16,9 0 0 15,9 0 0-15,3-2 0 16,6 5 1-16,3 0 0 16,5-6 1-16,4 9-1 0,-3 7 0 15,3 4-1-15,0 7 1 16,-1 2-1-16,-2 9 0 15,-3 5 0-15,-3 5 0 16,-6 3-1-16,-6 5 0 16,-7 0 0-16,-7 6 0 15,-4-6-1-15,-3 5 1 16,-3-2-2-16,-3-3 1 16,-6 1-2-16,-3-12 1 0,-2-2 0 15,-1-3 0-15,3-2 0 16,-3-6 1-16,1-2 1 15,-1-8 1-15,3 2 0 16,6-5 0-16,6-2 0 16,6-1 1-16,6 3-1 15,6-2 1-15,9-3-1 16,3-3 1-16,3 8-1 16,6 3 1-16,3 8-1 15,-1 2 1-15,1 3-1 16,0 5 1-16,-3 6-2 15,0 2 1-15,-7 11-1 16,-2 0 0-16,0-1 0 16,-6-1 0-16,-3-1 0 15,-6 3 0-15,-3 5-1 16,-6-5 1-16,-3-3-2 16,-6-3 1-16,-2-5-1 15,-1 1 0-15,-3-17 0 0,0-5 1 16,3-8 0-16,-3-2 0 15,7-6 1-15,2-3 0 16,3 1 0-16,9-3 1 16,3 8-1-16,3-11 1 15,6 0 0-15,6 6 1 16,5 2-1-16,4 3 1 16,3 8 0-16,0 5 1 15,3 5-1-15,-4 8 0 0,1 3-1 16,-3 5 0-16,-6 6-1 15,-3 5 0-15,-6 2-1 16,-9 6 1-16,-6 0-1 16,-6-3 0-16,-3 3-1 15,-6-3 0-15,-3-3 0 16,-3-5 1-16,-2-7-1 16,2-4 1-16,-3-7 1 15,3-3 1-15,4-3 0 16,5-10 0-16,0 0 0 15,6-3 1-15,6 5-1 16,6-5 1-16,6-2-2 16,0-3 1-16,6-1 0 15,6 1 1-15,2 3-1 16,7 2 1 0,12 13-1-16,-3 6 0 15,-1 5 0-15,-5 5 0 16,-6 3-1-16,-9 8 1 15,0 0-2-15,-9 2 0 16,-9 3-1-16,-6 0 1 16,-3-2-1-16,-6 2 0 15,-3-8 0-15,0-8 0 16,-2-5 0-16,-1-5 1 16,0-9 0-16,3-7 0 15,0-11 1-15,0-2 0 0,7 0 0 16,2-6 1-16,3 8-1 15,3-5 1-15,6 5 0 16,0 0 0-16,9 0 1 16,3 9 1-16,5 1-1 15,4 4 0-15,3 4 0 16,3 4 0-16,-3 4-1 16,0 6 1-16,-4 3-2 15,-2 2 1-15,-3 0-1 16,-6 3 0-16,-6 0-1 15,-3 5 1-15,-6 3-2 16,-6 0 1-16,-6 0-1 16,-3 2 0-16,-5-7 0 15,2-11 0-15,0 0 0 16,3-8 0-16,0-11 2 16,3-2 0-16,7 2 0 15,5-7 1-15,3-3 1 16,3-1 0-16,9 1-1 0,2 0 1 15,7 0 0-15,3 5 0 16,3 3 0-16,0 2 0 16,-3 6-2-16,-1 2 1 15,-2 6-1-15,-3 2 1 16,0 3-2-16,-3 5 1 16,-6-2-1-16,-6 5 0 15,-3 2 0-15,-6 6 1 0,-6 0-2 16,-3-8 1-16,-3 0-1 15,-2-6 1-15,-1-2 0 16,3-5 0-16,0-3 1 16,3-8 1-16,3 3 1 15,4-6 0-15,2-2 0 16,3 5 0-16,6-8 0 16,3 0 0-16,6 0-2 15,2-2 1-15,4 2 0 16,3 3 0-16,0 2 0 15,0 3 1-15,-3 5-1 16,0 3 0-16,-3 6 0 16,0 2 0-16,-7 2-1 15,-2 1 0-15,-3 5 0 16,-6-3 0-16,-2 3-1 16,-1 0 1-16,-3 0-2 15,-3-6 1-15,0 1-4 0,0-6 1 16,0-5-7-16,3-13 1 15,9-19-15-15,12-18 0 16</inkml:trace>
  <inkml:trace contextRef="#ctx0" brushRef="#br0" timeOffset="9593.8932">11801 5281 24 0,'-6'3'12'0,"6"-3"-3"0,0 0 13 0,0 0-19 16,6 0 0-16,-6 0 2 15,6 0 1-15,0 0-7 16,6 0 1-16,-3 0 5 15,2 0 0-15,4 0-1 16,0 0 1-16,3 0-1 16,3-3 1-16,3 0-2 15,3 1 1-15,2-4-1 16,4 4 1-16,3-3-1 16,2 2 0-16,4-2-2 15,3-1 1-15,-4 4-1 16,4-6 0-16,-3 0-1 15,-4 3 0-15,-2-1 0 16,-3 1 0-16,-3-3-1 16,-4 0 0-16,-2 0-2 15,-3 0 0-15,3 0-3 0,-3 3 1 16,-3-3-3-16,-3 3 1 16,-7 2-4-16,4-5 0 15,-6 11-3-15,-6 5 0 16</inkml:trace>
  <inkml:trace contextRef="#ctx0" brushRef="#br0" timeOffset="10065.1101">12158 5400 41 0,'-6'-5'20'0,"9"13"-31"16,0-14 38-16,-3 6-22 0,6-2 1 15,-3 2 3-15,-3 0 1 16,3 2-12-16,0 1 1 16,3 8 8-16,-6 2 0 15,0 5-2-15,0 1 1 16,0 0-3-16,-3 7 1 15,3 3-2-15,-3 0 1 0,3 0-1 16,-3-2 0-16,0-1-3 16,3-2 1-16,0-3-3 15,0-2 0-15,0-3-5 16,0-3 1-16,0 0-11 16,0-5 0-16</inkml:trace>
  <inkml:trace contextRef="#ctx0" brushRef="#br0" timeOffset="26264.0736">13807 14078 34 0,'-9'0'17'0,"9"-10"-15"0,0 13 17 0,0-9-17 0,0 6 0 16,0-5 2-16,0-3 1 15,0 0-4-15,0-3 0 16,3 4 4-16,0-4 0 16,3 0-1-16,0-4 1 15,0-1-1-15,0 2 1 16,3 4-3-16,0-1 1 15,0 3-1-15,0 3 0 16,-3-3 0-16,2 5 0 16,-2 3-1-16,0 6 1 0,-3 4-1 15,0 1 0-15,-3 5 0 16,-3 0 0-16,-3 2-1 16,0-2 1-16,-2 0-1 15,-1 0 0-15,-3 2 0 16,0-7 0-16,0-3-1 15,0 0 1-15,0-6-1 16,0 1 1-16,-3-8 0 16,0-1 0-16,1-1 0 15,5-4 1-15,0-5-1 16,6 0 1-16,3 0 1 16,0-5 0-16,6 3-1 15,0 2 1-15,3 3 0 16,-1-3 0-16,4 2 0 15,0 1 1-15,0 5-2 16,3 6 1-16,0 2-1 16,0 5 1-16,0 3-1 0,-3 5 1 31,-3 14-1-31,-4-6 0 16,-2 5-1-16,-3-2 0 15,-6-3-1-15,-2 6 1 16,-7-9-1-16,0-2 1 15,-3-3-1-15,0-5 1 16,3-3 0-16,-3-5 1 16,3-5 0-16,4-3 0 0,2-2 1 15,0-4 0-15,9 1 0 16,3-3 0-16,3-2-1 16,0-1 1-16,3 3-1 15,-1 1 0-15,4 1 0 16,0-2 0-16,3 6-1 15,0 2 1-15,0 3 1 16,3-1 0-16,-3 6-1 16,2 3 1-16,-5 2-1 15,0 3 1-15,-6 3-1 16,0 2 0-16,-9 3-1 16,-3 2 1-16,-6-2-1 15,-3 3 0-15,1 2-1 16,-4-10 1-16,0-4 0 15,3 1 0-15,0-5 0 16,-3-3 0-16,0-5 0 16,4-1 0-16,2-4 0 15,3-3 1-15,6-6-1 0,6-2 1 16,3-3-1-16,-3 3 1 16,3-3-1-16,3 3 1 15,-1 0 0-15,7 5 0 16,0 3 0-16,3 0 0 15,3 2 0-15,0 3 0 16,0 3 0-16,-1 5 0 16,-2 10 0-16,-3 1 0 15,-3 5-1-15,-3-3 1 0,-3 3-1 16,0 5 1-16,-6 3-1 16,-3 0 1-16,-6-1-2 15,-3 4 1-15,-6-11 0 16,-3 5 0-16,-2-10-1 15,-1-4 1-15,0-1 0 16,0-6 0-16,0-6 0 16,1-7 0-16,5 3 0 15,3-9 1-15,6-2-1 16,3 0 1-16,6 0-1 16,6 5 1-16,0-8-1 15,3 3 1-15,3 2 0 16,3 3 0-16,2 3-1 15,4 5 1-15,0 0 0 16,3 6 0-16,-3 4-1 16,0-2 1-16,-4 11 0 15,-2-1 0-15,-3 6-1 0,-3 0 1 16,-6 0-1-16,-3 3 0 16,-6-1 0-16,-3 3 0 15,-9-5-1-15,-3 3 0 16,1-9 0-16,-4 1 0 15,3-9 0-15,-3-4 0 16,0-3 1-16,4-6 0 16,5-5 0-16,3-5 0 15,6-6 0-15,9 1 1 0,3 0-1 16,3-1 1-16,3 3-1 16,2 0 1-16,7 6 0 15,3-1 0-15,0 9-1 16,0 5 1-16,0 7-1 15,-4 3 1-15,-2 3-1 16,-3 8 1-16,-3 0-1 16,-3 3 0-16,-6 2 0 15,-3 3 0-15,-6-1-1 16,-3-4 1-16,-6 0-2 16,0-4 1-16,-3-4-1 15,7-3 1-15,-7-5 0 16,0-9 0-16,3-2 0 15,0 0 1-15,6-7 0 16,3 1 0-16,3-4 0 16,0-1 1-16,6 3-1 15,3 3 1-15,3 3-1 16,3 2 1-16,0 2-1 0,6 4 1 16,-3-1-1-16,-1 6 1 15,1 7-1-15,-3 4 1 16,-3 4-1-16,-3 3 1 15,-6 3-2-15,0 2 1 16,-9 4 0-16,0-1 0 16,-6-6-1-16,1 1 1 15,-4-10-2-15,0-7 1 16,3-4 0-16,0-6 1 0,3-7-1 16,3-3 0-16,3-9 1 15,3-4 0-15,3 0 0 16,3 2 1-16,3 0-1 15,6 0 0-15,0 6 1 16,3 2 0-16,3 5-1 16,0 1 1-16,-1 4-1 15,1 4 1-15,-3 7-1 16,0 6 0-16,-6 2-1 16,0 3 1-16,-6 2-1 15,-3 6 1-15,-3-6-1 16,-3 6 1-16,-3-3-1 15,-3 1 0-15,-3-12-1 16,0 1 1-16,-2-9-1 16,-1 1 0-16,0-6 1 15,3-7 0-15,0-3 0 16,3-1 1-16,0-1 0 0,6-1 1 16,3-3 0-16,3 3 0 15,6-2 0-15,3 4 0 16,6-1 0-16,-3 1 0 15,15 4-1-15,3-1 1 16,2 9-1-16,1 4 1 16,3 6-1-16,-6 0 1 15,-4 3-1-15,-5 5 1 16,-12-1-1-16,-6 7 0 0,-15 1 0 16,-6 9 0-16,-8-3-1 15,-7-5 1-15,-6 3-1 16,6-9 0-16,4-5-4 15,8-7 0-15,12-6-10 16,15-22 0-16,12-7-11 16,20-8 0-16</inkml:trace>
  <inkml:trace contextRef="#ctx0" brushRef="#br0" timeOffset="29794.5502">14646 12422 33 0,'-11'-2'16'0,"5"-22"-24"16,6 16 17-16,3-3-3 0,2 1 1 0,1-1 3 15,0-2 0-15,0 2-13 16,3 1 1-16,0-1 10 16,0 3 1-16,0-2-3 15,0-1 1-15,0 6-2 16,0-1 1-16,0 4-1 16,0 2 1-16,0 2-3 15,-3 1 1-15,-3 5-2 16,-3 5 0-16,-3 0-1 15,-3 3 1-15,0 0-2 16,-3 0 0-16,0-5-1 16,0-3 0-16,-3-1 0 15,0-1 1-15,-3 2 0 16,-3-8 0-16,6-6 1 16,1-2 1-16,-1-2 0 15,6-3 1-15,3-1 0 16,6-1 0-16,3-4 0 15,3 6 0-15,2-8 0 16,1 5 0-16,3 0 0 0,0 8 0 16,3-5 0-16,0 7 1 15,0 1-2-15,0 5 0 16,-4 3 0-16,1 2 0 16,-3 3-1-16,-3 3 1 15,0 2-2-15,-6 8 1 16,-6 3-1-16,-6 0 0 15,-3-3-2-15,-3 0 1 16,1-3-1-16,-1 1 0 0,-3 0 0 16,-3-12 1-16,0-7 0 15,0-5 0-15,3-3 2 16,1-2 1-16,2-4 0 16,6-1 0-16,3-1 0 15,6 0 0-15,3 0 0 16,3 0 0-16,6 0-1 15,0-2 0-15,2 4 0 16,1 4 1-16,3-3-1 16,3 7 1-16,0 1-2 15,0 5 1-15,-3 5 0 16,-1 1 0-16,-5-1-1 16,-3 3 0-16,3 2 0 15,-9 4 0-15,-3 4-1 16,-3-2 1-16,-9 0-1 15,0 0 0-15,0-6-1 16,-2 1 1-16,-4-6-1 0,0 1 1 16,0-4 0-16,0-4 1 15,-3-4 0-15,0-2 1 16,4-2 0-16,2-6 1 16,6 0-1-16,6-5 1 15,3 0-2-15,6-1 1 16,3-1-1-16,3-1 0 15,-1 5 0-15,1 1 0 16,3 5 0-16,0 2 1 0,0 6-1 16,0 5 0-16,-3 5 0 15,0 8 0-15,-3 3 0 16,-3 0 0-16,-3 3-1 16,-3-1 1-16,-3 3-1 15,-3 0 1-15,-3 1-1 16,0-4 1-16,-3-5-1 15,0-2 0-15,-3-3 0 16,0-3 0-16,-3-2 0 16,0-9 1-16,1 1 0 15,2-5 0-15,3-4 1 16,3-2 0-16,6-2 0 16,6-1 0-16,0-2-1 15,6-3 1-15,3 6-1 16,3-1 1-16,2 1 0 15,1 2 0-15,3 5-1 16,0 3 1-16,0 3-1 16,-3 8 0-16,0 2 0 0,-4 11 0 15,-2 0 0-15,-3 5 1 16,-3 0-2-16,-6 0 1 16,-6 6 0-16,-6-1 0 15,-3 1-1-15,-2-6 0 16,-1-5-1-16,0-6 1 15,-3-2-1-15,-3-2 1 16,-3-6 1-16,1-6 0 16,2-2 0-16,0-2 1 0,3-3 0 15,3-1 1-15,9 1-1 16,3 3 0-16,6-9 0 16,9 0 0-16,6 4-1 15,9-1 0-15,3-3 0 16,3 6 1-16,2 0-1 15,4 5 1-15,0 3-1 16,-3 2 1-16,-4 6-1 16,1 7 0-16,-9 3 0 15,-6 1 0-15,-3 4-1 16,-6 3 1-16,-6 0-1 16,-3 3 1-16,-6 0 0 15,-3-5 0-15,-3 2 0 16,-3-3 0-16,-6 1-1 15,3-11 0-15,4 0 0 16,-1-6 1-16,-3-2-1 16,3-5 0-16,-3-6 0 15,3-2 1-15,0-3-1 0,7-2 1 16,2-3-1-16,6-1 1 16,0-1 0-16,6 1 0 15,3 4 1-15,0-1 0 16,3 6 0-16,-1 5 0 15,1 6 0-15,-3 2 1 16,0 5-1-16,-3 6 1 16,0 4-1-16,0 1 0 0,-3 3 0 15,0-1 0-15,0 1-1 16,-3-3 0-16,0-3-2 16,0-2 0-16,-3-4-1 15,0-1 0-15,3-4-3 16,0-2 1-16,-3-2-4 15,1-4 0-15,-1 1-2 16,3 0 0-16,0 0-3 16,-3-1 0-16,3 1-3 15,0 0 0-15,0-1 0 16,3-2 0-16</inkml:trace>
  <inkml:trace contextRef="#ctx0" brushRef="#br0" timeOffset="32929.4535">15346 10673 43 0,'0'0'21'0,"9"-16"-32"16,-3 11 40-16,9-3-27 0,0 0 1 15,2-2 4-15,4-1 0 16,6 3-8-16,3-2 1 15,-3-4 5-15,-4 4 0 16,1-1-1-16,-3 3 0 16,-3 3-2-16,-3 5 1 15,-3 5-2-15,-3 1 1 16,-3 1-1-16,-3 1 1 16,-3 6-2-16,-6-1 1 15,0 3-1-15,-12 0 0 0,-3-1-1 16,0-1 1-16,-3-9-1 15,1-2 0-15,2-1 1 16,-3-7 0-16,0-3 2 16,6-3 1-16,3-2 0 15,3-5 0-15,3-1 0 16,6 3 1-16,3 0 0 16,9 1 0-16,3 1-1 15,3-2 1-15,3 6-1 16,0 2 1-16,6 3 0 15,-3 2 1-15,-1 3-2 16,1 5 1-16,-3 3-1 16,0 5 0-16,-3 9-1 15,-3-4 1-15,-3 3-2 16,-6 3 0-16,-3 0-1 16,-6 2 0-16,0-4 0 15,-9-1 0-15,0-3-1 16,-3-5 0-16,-3-5 0 0,0-5 1 15,-2-6-1-15,2-5 0 16,6-7 0-16,-3-7 1 16,9-1 0-16,0-6 1 15,6 2-1-15,3 1 1 16,6-1 0-16,6 3 0 16,3 1 1-16,3 1 0 15,0 6-1-15,0 6 1 16,-1 5 0-16,1 5 0 0,0 5 0 15,-3 5 0-15,0 4-1 16,-3 7 1-16,-3 8-2 16,-6-5 1-16,-3 5-1 15,-6 0 0-15,-3 3-1 16,-6-11 1-16,-9 0-1 16,-3 0 0-16,-2-2 0 15,-1-6 0-15,0-10 0 16,3-9 0-16,3-2 1 15,4-5 0-15,5-5 0 16,3-6 0-16,6-3 0 16,6 1 0-16,3 2 0 15,6 0 0-15,3 1 0 16,9 1 1-16,-1 1-1 16,7 8 1-16,3 2 0 15,-3 6 0-15,-3 5 0 16,-1 3 0-16,1 5 0 0,-3 2 0 15,-3 3-1-15,-3 9 1 16,-3 1-1-16,-6 4 1 16,-6-1-1-16,-6 1 1 15,-3-1-2-15,-6-2 1 16,-6-3-1-16,-6-2 0 16,-3-6-1-16,1-5 1 15,-1-11-1-15,0-5 0 16,3-10 0-16,6-6 1 0,4-2 1 15,5-6 0-15,3 3-1 16,6 0 1-16,3 0 0 16,6 2 1-16,6 1-1 15,3 4 1-15,8 7-1 16,-5 1 1-16,12 6 0 16,-3 8 0-16,0 3-1 15,-4 5 1-15,1 5-1 16,0 3 1-16,-3 3-1 15,-6 4 1-15,-3 1-1 16,-6 0 1-16,-3 2-1 16,-6 1 0-16,-6-3-1 15,-6 0 1-15,-3-6-1 16,-3-7 0-16,-3-3 0 16,0-6 1-16,1-7-1 15,-4-3 1-15,3-3 0 16,3-7 0-16,6-6 0 15,3 0 1-15,3 0-1 0,7 3 0 16,4 0 0 0,10 3 1-16,3-4-1 0,9 7 0 15,3 1 0-15,0 1 1 16,2 3 0-16,1 4 0 16,3 4 0-16,0 4 0 15,-1 6-1-15,-8 3 1 16,-6-1-1-16,-6 9 0 15,-6 7 0-15,-9 1 0 0,-6-1 0 16,-9 6 0-16,-3-11 0 16,-8 6 0-16,-1-9-1 15,-3 1 1-15,0-9-1 16,1-7 1-16,2-6-1 16,3-5 1-16,3-2 0 15,9-6 0-15,6-3 0 16,6-7 0-16,9 2 0 15,6 0 0-15,6 0 0 16,3 1 1-16,6 1-1 16,0 4 0-16,2 7 1 15,-2 3 1-15,3 8-2 16,-6 6 1-16,-3-1 0 16,-1 3 0-16,-8 10-1 15,-3 9 1-15,-9-3-1 16,-6 0 0-16,-3-1 0 15,-6 1 1-15,-8-3-2 0,-1-5 0 16,-6-3 0-16,-3-5 0 16,-2-5 0-16,5-11 0 15,0-2 0-15,6-4 1 16,6-4 0-16,6-3 0 16,10-1 0-16,4 1 1 15,10 0-1-15,6 0 0 16,9 2 0-16,3 1 0 15,0 2-2-15,-1 5 1 0,1 3-2 16,-3 3 0-16,-3 3-12 16,-6 2 0-16,-4 2-12 15,-8-2 0-15</inkml:trace>
  <inkml:trace contextRef="#ctx0" brushRef="#br0" timeOffset="39756.9342">11944 17095 14 0,'6'-3'7'0,"-3"-5"1"16,-3 8 8-16,3-8-13 15,0 6 0-15,0-12 3 16,0 6 0-16,0 3-6 16,-1-3 0-16,4 0 4 15,-3 0 1-15,3-2-2 16,0-4 1-16,0 7-1 15,0-7 0-15,0 4 0 16,3-4 1-16,0-1 0 16,0-1 0-16,0 3-1 15,0-1 1-15,0-2-1 16,0 1 1-16,0 1-2 16,3-2 0-16,-4-7-1 15,4 1 1-15,0 7-1 16,0-9 1-16,3 3-1 15,0 2 1-15,0 1 0 0,0 2 0 16,3 0-1-16,-1-3 0 16,-2 1 0-16,6 2 0 15,0-3-1-15,-3 1 0 16,0-3 0-16,-3 5 1 16,-1-3-1-16,4 1 1 15,0-6 0-15,0 3 0 16,0-6 1-16,-3 4 0 0,3-4-1 15,0-2 0-15,-1-3 1 16,1 3 0-16,-3 3-1 16,3-1 1-16,0 6-1 15,-3-3 1-15,3 0 0 16,-4 1 0-16,4-1-1 16,0-3 1-16,0-2 0 15,-3 3 0-15,3-6-1 16,-3 0 1-16,-3 3 0 15,8-3 0-15,-2 1-1 16,0 2 1-16,0-1-1 16,0-1 0-16,0 4 0 15,0 1 0-15,-1-3-1 16,4 0 1-16,-3-1 0 16,3 7 0-16,-3-6 0 15,0-1 0-15,3-4 0 16,-4 5 0-16,7-3 0 15,0 0 0-15,0-5-1 0,0 3 1 16,2 2 0-16,-2 6 0 16,0-9-1-16,0 4 1 15,-3-4-1-15,0 6 1 16,-1-5 0-16,1 2 0 16,3-2-1-16,0-6 1 15,0 3-1-15,-1-3 1 16,-2 0-1-16,0 3 1 15,-3 0-1-15,0 0 1 0,3-2 0 16,2 2 0-16,4 0 0 16,0 2 0-16,0-4-1 15,-3 1 0-15,2-4 0 16,-2 5 1-16,-3 3-1 16,0-6 0-16,-3 6 0 15,0-3 0-15,2 0 0 16,-2-6 0-16,3 6 0 15,0 0 0-15,-3-5 0 16,3 2 0-16,-3-2 0 16,-1-3 0-16,1 0 0 15,0 5 1-15,3 0-1 16,0 1 0-16,6-1 0 16,-7 0 0-16,4 1 0 15,-3 4 0-15,0-7 0 16,0 0 1-16,0 2-1 15,-4 6 0-15,1-6 0 0,-3 5 0 16,3 4 0-16,-3-1 1 16,0 0-1-16,0-2 0 15,3-1 0-15,-1-2 0 16,1 3 0-16,0 2 0 16,0-2 0-16,0-3 0 15,0 0 0-15,0-8 1 16,2 2-1-16,-2 6 1 15,0 0-1-15,3 0 0 0,0 0 0 16,0 0 1-16,-1 0-1 16,4-5 0-16,-3 0 0 15,0 4 0-15,-3-1 0 16,0-1 0-16,-3 0 0 16,-1 3 1-16,1 6-1 15,0-1 0-15,3 0 0 16,-3 0 1-16,3 1-1 15,0-1 1-15,0 3-1 16,-1-3 0-16,1 0 0 16,3 1 0-16,-6 1 0 15,0-1 0-15,3 2 0 16,3-6 0-16,-4 3 0 16,-2 1 0-16,3 2 0 15,0-1 0-15,0 1 0 16,3 0 1-16,-3 0-1 15,-1-3 0-15,1 1 0 16,0-6 0-16,0 5 0 0,-3 0 0 16,0 0 0-16,-3-5 0 15,0 3 0-15,-1 2 0 16,1 3 0-16,3-3 0 16,-3 3 0-16,3-3 0 15,0 3 0-15,0 0 0 16,3-3 0-16,-3 3 0 15,-1-2 0-15,1-6 0 16,-3 5 0-16,0 0 1 16,3 0-1-16,-3-2 0 0,3 5 0 15,3 0 0-15,-6-3 0 16,5 0 0-16,-2 0 0 16,3 3 0-16,-3-2 0 15,3-1 0-15,-3 0 0 16,3-2 0-16,0 5 0 15,-4-8 1-15,-2 5-1 16,0-3 0-16,0 6-1 16,0 0 1-16,0 0 0 15,0 0 0-15,3 0-1 16,0-3 1-16,-1 3 0 16,4 0 0-16,-3 0 0 15,0-3 0-15,0-2 0 16,0-1 0-16,0 1 0 15,0-6 0-15,0 6 0 0,-1-1 0 16,1 4 0-16,0-1 0 16,3-2 0-16,0-1 0 15,-3 1 0-15,3 2 0 16,-3 0 0-16,-1 3 0 16,1-3 0-16,3 1 0 15,-3-4 0-15,3 4 0 16,0-4 0-16,-6 3 0 15,0 1 0-15,2 2 0 0,-2-3 0 16,0 3 0-16,6 0 0 16,-3 2 0-16,0-2-1 15,0-3 1-15,3 6 0 16,-1-3 0-16,1-3 0 16,0 3 0-16,0-3 0 15,0 0 0-15,-6 3 0 16,3-8 0-16,3 8 0 15,-1 3 0-15,1-1 0 16,0 1 1-16,-3-1-1 16,3 1 0-16,0 2 0 15,-3 3 0-15,0-11 0 16,-4 11 0-16,1-3-1 16,0 3 1-16,-3 2 0 15,0 1 0-15,0-1 0 16,0 3 0-16,0 1-1 15,-3-1 1-15,3-3 0 16,-3 3 0-16,0 3-1 16,0-3 1-16,0 0-1 0,-3 3 1 15,3 0 0-15,-1-3 0 32,4 0 0-32,-3 0 0 15,0 0-1-15,3 1 1 16,-3-1 0-16,3 0 1 15,0 0-2-15,-3 3 1 16,3-3 0-16,0 0 0 16,3 0 0-16,-3 0 0 0,0-5 0 15,0 8 0-15,-1-3 0 16,1 0 1-16,0 0-1 16,-3 6 0-16,0-4-1 15,-3 4 1-15,0-1 0 16,0 1 0-16,-3 2-1 15,0 8 1-15,3-8-1 16,-3 2 1-16,0 6-1 16,0 0 1-16,0 0 0 15,0 0 0-15,0-2 0 16,-3-4 0-16,3 6 0 16,0-2 0-16,-3 2 0 15,3 0 0-15,-3 0-1 16,0 0 1-16,0 0 0 15,0 0 0-15,0 0-1 16,-3 2 1-16,0 1-1 16,-3-3 1-16,-2 5-1 0,-4 3 0 15,0 3-1-15,-6 2 1 16,-3 3 0-16,0 3 1 16,-2-1-1-16,-7 3 1 15,0 3 0-15,-3 3 0 16,7-4-1-16,2 1 1 15,0 0 0-15,3 0 0 16,6-3-1-16,3 0 0 16,4-2 0-16,2-6 1 0,3 0-1 15,3-5 0-15,3-3-1 16,6-2 0-16,6-6 1 16,5-5 0-16,7-8 0 15,6 1 0-15,3-4 0 16,-1-2 0-16,1-3 1 15,-3 3 0-15,6-3 0 16,-4 0 1-16,-2-2 0 16,-3-1 0-16,-3 6 0 15,-3 0 0-15,-3 5 0 16,-4 0 1-16,-2 3-2 16,0 3 0-16,-3 4 0 15,0 1 1-15,0 5-1 16,-3 0 1-16,0 8-1 15,0 2 1-15,3 6 0 16,-3 3 1-16,3 7-1 16,0 6 0-16,0 8-1 15,-1 5 1-15,1 0-1 0,-3-6 1 16,3 4-1-16,-3 2 0 16,3-3-4-16,-3-2 1 15,3-3-6-15,-3-3 1 16,-3 1-8-16,-3 2 1 15,-3 5-10-15,-6 0 1 16</inkml:trace>
  <inkml:trace contextRef="#ctx0" brushRef="#br0" timeOffset="41053.8266">11923 17023 52 0,'-6'-2'26'0,"3"-14"-35"0,3 8 40 16,3-3-30-16,-3-7 0 15,3-9 1-15,0-4 1 0,-3-7-3 16,0 1 0-16,0-8 2 16,-3 0 1-16,0-2-1 15,0-1 0-15,0-2-1 16,3-16 0-16,0 13 0 15,-3-8 0-15,0 8-1 16,0 5 1-16,0 4-1 16,3 6 1-16,0 9 0 15,-3 6 0-15,3 4 0 16,-3 6 0-16,0 2-1 16,0 9 1-16,3 4-1 15,-3 6 1-15,3 13-2 16,3 6 1-16,0 7 0 15,0 9 0-15,0 4-1 16,0 11 1-16,0-2-1 0,0-11 1 16,3 26-1-1,-6 9 0-15,0-9 0 16,0-2 0-16,-3 0 0 0,0-11 1 16,3 3-1-16,0-8 1 15,-3-6 0-15,3-2 0 16,0-8 0-16,0-13 1 15,0 0 0-15,3-13 1 16,3-9 0-16,0-2 1 16,3-8-1-16,3-5 1 15,3-3 0-15,2 0 0 16,7-5 0-16,0 3 0 16,3-4-1-16,6-7 1 0,2 11-1 15,4-3 0-15,6-1 0 16,-4-1 1-16,4 1-2 15,0-1 1-15,-1-1-1 16,-2-3 0-16,-3 12-1 16,-1 1 1-16,1-2-3 15,0 1 0-15,-6-4-7 16,-1 1 0-16,4 2-12 16,-3 2 1-16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11-09T19:13:03.905"/>
    </inkml:context>
    <inkml:brush xml:id="br0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8848 12364 23 0,'-3'0'11'0,"3"-3"-5"16,0 3 12-16,0 0-14 15,0 0 0-15,0 0 2 16,0 0 0-16,0 0-7 16,3 0 0-16,-3 0 5 15,0 0 1-15,3 0-2 16,3-2 0-16,3-1 0 16,0 0 0-16,0 1-1 15,3-1 0-15,-6 0 0 16,3 3 0-16,-3 0-1 15,-1 0 1-15,-2 0-1 16,-3 3 1-16,0 0 0 0,-3 2 1 16,1-2-1-16,-4 2 1 15,-3-2-1-15,3 2 0 16,0-2 0-16,-3-1 0 16,3-2-1-16,0 0 0 15,0-2-1-15,3 2 1 16,0-3-1-16,0 0 1 15,3-2-1-15,0 2 0 16,0-2 1-16,6 0 0 0,0-1 0 16,3 1 0-16,3 0 0 15,-3 2 1-15,3 1-1 16,-3 2 1-16,-1 0-1 16,1 0 1-16,-3 2 0 15,-3 1 0-15,0 0-1 16,-6 2 0-16,0 0-1 15,-3 0 1-15,0 1-1 16,-3-1 0-16,1 0-1 16,-1 1 1-16,0-4-1 15,-3 1 1-15,3-3 0 16,3 0 0-16,0 0 0 16,0 0 0-16,0-3-1 15,3 1 1-15,0-4 0 16,3 4 1-16,0 2-1 15,3-6 1-15,0 1 0 16,3 0 1-16,6-1-1 16,-3 1 0-16,6 5 0 0,-6-2 0 15,0 2 0-15,-3 0 1 16,2 0-1-16,-8 2 0 16,3 1 0-16,-3-1 1 15,0 1-1-15,-6 0 0 16,4 2-1-16,-1-2 0 15,-3 2-1-15,0-2 0 16,-3-1 0-16,3 1 0 16,-6-3 0-16,6 0 0 0,-3 0 0 15,3-3 0-15,0 1 1 16,0-1 0-16,0-2 0 16,3-1 0-16,0 1 0 15,3 0 1-15,0 0-1 16,0-1 0-16,3 1 0 15,0 2 1-15,3-2 0 16,3 2 0-16,-3 1-1 16,0 2 1-16,6 0-1 15,-6 0 1-15,6 2-1 16,-9 1 1-16,0 2-1 16,-3 1 1-16,-3-1-1 15,-3 0 0-15,-3 0 0 16,0 1 0-16,0-1 0 15,0 0 0-15,0 1-1 16,-3-4 1-16,3-2-1 16,0 0 0-16,-3-2 0 15,3-4 0-15,4-2 0 0,-1 0 1 16,3 1 0-16,0-1 0 16,3 0 0-16,0 0 1 15,3 2 1-15,0 1 0 16,0 0-1-16,2 0 1 15,-2 5-1-15,0 0 1 16,0 0-1-16,0 2 1 16,0 3-1-16,0 1 0 15,0 2 0-15,0 0 0 0,-3 2-1 16,0 1 1-16,-3-1-2 16,0-2 1-16,0 0-1 15,0 0 1-15,-3-3-2 16,0-2 0-16,1 0-3 15,-1-1 1-15,0-2-11 16,0-5 1-16,9-8-8 16,3-16 0-16</inkml:trace>
  <inkml:trace contextRef="#ctx0" brushRef="#br0" timeOffset="4429.3209">8732 7972 20 0,'-3'-8'10'0,"6"11"-9"15,-3-1 10-15,3 1-11 0,0 2 1 16,0 3 2-16,0 0 0 16,3 0-1-16,-3 0 1 15,0 3 2-15,0-4 0 16,0 1 0-16,0 0 1 16,-3 0-2-16,3 3 1 15,-3-1-2-15,3 1 0 16,-3 0 0-16,0-1 0 15,0 3 0-15,0-2 0 16,0 2-1-16,0 0 1 16,0 3-1-16,0-2 1 15,0 4-2-15,0-2 1 0,0 2-1 16,0-2 1-16,0 0 0 16,0 0 0-16,0-3 0 15,0 8 0-15,0-5-1 16,0 3 1-16,0-1 0 15,0 6 0-15,0-3-1 16,0-5 0-16,0 3 1 16,0 2 0-16,0 0 0 15,0 3 0-15,0-3 0 16,3 0 0-16,-3 3-1 16,3-3 1-16,0 3-2 15,-3 3 1-15,3-1 0 16,0 0 0-16,-3 4 0 15,3-4 0-15,0 6 0 16,-1 2 0-16,1-5 1 0,0 0 0 16,0 0-1-16,0 1 0 15,0-1 0-15,0 0 1 16,-3-3-1-16,0 3 0 16,3 3 0-16,-3 0 0 15,0 0-1-15,0 2 1 16,0-2-1-16,0 2 1 15,0 1-1-15,0-4 1 16,-3 1 0-16,3-3 0 16,-3 3-1-16,0 2 1 15,3-2-1-15,-3 2 1 16,0 3 0-16,0-5 0 0,0 3-1 16,1-1 1-16,-1 0-1 15,0 6 1-15,0-3-1 16,3-5 1-16,0 0-1 15,0-1 0-15,0 1 0 16,-3 0 0-16,3 0 1 16,0 2 0-16,0-2 0 15,0 7 0-15,0-2 0 16,0 3 0-16,0-3 0 16,0 8 0-16,0-8-1 15,0 3 1-15,3 0-1 16,-3-1 1-16,0-2-1 15,0 0 1-15,3 3-1 16,-3 2 0-16,3-7 1 16,0 2 0-16,-1 3-1 0,1 2 0 15,0-5 1-15,3 0 0 16,-3 3-1-16,3-3 1 16,-3 0-1-16,3 0 0 15,-3 2 0-15,0 4 1 16,0 2-1-16,3-3 0 15,-3 0 0-15,3-2 0 32,0 16 0-32,0-6 0 15,0 0 0-15,0-2 1 16,3-3-1-16,0 0 0 0,-3 0 0 16,0 2 1-16,0-2-1 15,-6-5 0-15,3 2 0 16,-3 1 0-16,-3-1 0 15,3 0 1-15,-3 1-1 16,0-1 0-16,3-2 0 16,-6-1 0-16,0-2 0 15,0 8 0-15,3-5 0 16,0-3 1-16,0-5-2 16,0 2 1-16,0 1 0 15,0-1 1-15,0 1-2 16,0-6 1-16,0 8 0 15,0-3 0-15,0 3 0 16,0 0 1-16,0-2-2 16,3-4 1-16,0 9 0 15,0-8 1-15,-3 2-1 16,3-2 0-16,-3 5 0 0,0-3 0 16,0-2 0-16,0 8 0 15,3-3 0-15,0-3 0 16,0 3 0-16,0-2 0 15,0 4 0-15,0 1 0 16,0 0 0-16,0-3 1 16,0 0-1-16,0 0 0 15,0 3 0-15,0-1 1 16,0 1-1-16,-3 0 0 16,3 2 0-16,0 3 0 0,0 0 0 15,0-5 0-15,-3 2 0 16,3 0 1-16,-3 1-1 15,0-4 0-15,0 4 0 16,0 2 1-16,0 2-1 16,0-4 1-16,0-1-1 15,3 5 0-15,-3-4 0 16,0-1 0-16,0 6 0 16,1-6 0-16,-1 0 0 15,3-2 0-15,-3 5 0 16,3 0 0-16,0 0 0 15,-3-3 0-15,3 1 0 16,-3-4 0-16,0 4 0 16,3-4 1-16,-3 6-1 15,0-8 0-15,0 3 0 16,0 2 0-16,0-2 0 16,3 0 0-16,0 0 0 0,0-11 0 15,-3 10 0-15,3-4 0 16,0-1 0-16,0 1 0 15,0 2 0-15,0 2 0 16,0-7 0-16,0 0 0 16,0 2 0-16,0-5 0 15,3 8-1-15,-3 0 1 16,3 3 0-16,0 0 0 16,0-3 0-16,0-3 0 0,0 3 0 15,0 0 0-15,0 0 0 16,3 0 0-16,-3-2 0 15,-1 2 0-15,1 0 0 16,0 0 0-16,0 0 0 16,0 3 0-16,-3 5 0 15,0-8 0-15,0 5 0 16,3-2 0-16,-3-1 0 16,0-2 0-16,0 6-1 15,0-6 1-15,0 2 0 16,0-2 0-16,0 3 0 15,3-3 0-15,-3 0 0 16,0 0 0-16,0-5-1 16,0 2 1-16,0-2 0 15,0 0 0-15,0-3-1 16,-3-5 1-16,0 0-1 16,0-3 1-16,0 3-1 15,0-3 0-15,0 3 0 0,1-11 1 16,-1 8-1-16,0-5 1 15,-3-8-1-15,3 8 1 16,0-8-1-16,0-3 0 16,0 3 0-16,-3 0 0 15,3-6 0-15,-3-2 0 16,0 3-1-16,-3-3 0 16,0-5 0-16,-3-1 1 0,0 4-1 15,-3-6 0-15,-6 0 0 16,-2-8 1-16,-4 0 0 15,-3-2 1-15,-3-3-1 16,4-6 1-16,-1 1 0 16,3-6 0-16,-3-5-1 15,4 8 0-15,-1-6 0 16,3 4 0-16,3 1 0 16,3 1 1-16,3 8-1 15,3 5 0-15,3 0 1 16,4 3 0-16,2 8 0 15,0 2 1-15,6 9-1 16,3 9 0-16,2 4 0 16,4 2 1-16,3 8-1 15,3 0 1-15,0 6-1 16,3-1 0-16,3-2 0 16,2 0 0-16,1-1 0 15,6-4 0-15,0 7 0 0,-4-7 0 16,1 2 0-16,-3-5 0 15,0-3 0-15,-3 0 0 16,-1-3-1-16,1 1 1 16,-3-8 0-16,0 2 0 31,0-8-1-31,-3-5 1 16,-4-5 0-16,1-3 0 15,3-8 0-15,3-5 1 0,3-3 0 16,3-10 0-16,-1-1 0 15,4-4 1-15,-3-4 0 16,0 6 0-16,0-5 0 16,-4 5 0-16,1 0-1 15,-3-3 0-15,0 8-2 16,0 1 0-16,-3 4-4 16,-1 1 1-16,1 4-10 15,3-1 1-15,0-6-10 16,9-3 0-16</inkml:trace>
  <inkml:trace contextRef="#ctx0" brushRef="#br0" timeOffset="5835.5886">8815 7887 33 0,'-9'0'16'0,"-3"11"-13"15,10-9 17-15,-1-4-16 16,-3 4 1-16,-3 1 4 0,-3 2 1 15,-3 1-11-15,-6 10 0 16,-6-1 8-16,-8 7 0 16,-4-1-1-16,-6 0 0 15,1 5-3-15,-1 1 0 16,-6-3-1-16,4-1 0 16,2 1-1-16,6-3 0 15,4 1-1-15,5-7 0 16,6-1 0-16,6-6 0 0,0-3-2 15,12-5 1-15,3-8 0 16,3-3 0-16,6-4-1 16,6-4 1-16,3-5-1 15,6-2 1-15,6-3 1 16,0-6 0-16,5-2 0 16,4-8 1-16,0 3-1 15,-1 0 1-15,4 2-1 16,3 8 1-16,-9 6-1 15,-4 5 1-15,-2-1-1 16,-3 9 1-16,0 3-1 16,-3 4 0-16,-1 6 0 15,1 3 0-15,3 7 0 16,-3 1 1-16,0 8-1 16,3 4 0-16,5-1 0 15,4 1 1-15,6 6 0 16,-1-2 0-16,-2-3 0 15,-3 2 0-15,0-2 0 0,2 0 1 16,1-3-1-16,0 3 1 16,-3-8-1-16,-1 0 0 15,-2-3 0-15,-6-3 0 16,0-2-1-16,-4 0 1 16,7-2-3-16,-9-1 1 15,-3 0-10-15,-3-2 0 16,3-1-8-16,0-2 1 15</inkml:trace>
  <inkml:trace contextRef="#ctx0" brushRef="#br0" timeOffset="33992.2661">17581 14198 22 0,'-3'0'11'0,"3"-3"-2"15,0 3 11-15,0 0-17 16,0 0 0-16,0 0 1 16,6-5 1-16,0 2-6 0,0 0 1 15,0 1 4-15,0 2 1 16,0 0-2-16,0 0 1 15,3 2-1-15,-3 1 1 16,0 2-1-16,0 1 0 16,0 1-1-16,-3 1 0 15,0 0 0-15,-3 0 0 16,0-2-1-16,0 2 1 16,-3-1-1-16,-3-1 1 0,0-1-1 15,0 0 1-15,0 1-1 16,-3-4 0-16,0-2-1 15,0 0 1-15,0-2-1 16,3-1 1-16,0-2-1 16,3-1 0-16,3-4 0 15,6-1 0-15,0-2 0 16,3 2 0-16,0 1 0 16,0-1 0-16,0 3 0 15,0 0 1-15,-3 0-1 16,0 3 1-16,0 2 0 15,0 1 0-15,0 2 0 16,0 2 1-16,-3 1-1 16,0 0 1-16,0 2 0 15,-3 0 0-15,0 1 0 16,-3-1 0-16,0 0-1 16,0 1 0-16,-3-1-1 15,0-3 1-15,0 1-1 0,-3 0 1 16,0-1-1-16,-3-2 1 15,3 0-1-15,-3-2 0 16,3-4 0-16,0 1 1 16,0 0 0-16,3 0 0 15,3-1-1-15,3 1 1 16,3 0 0-16,0-1 0 16,3 1 0-16,3 0 1 15,0 0-1-15,0 2 0 16,0 3 0-16,0 0 1 0,-3 3 0 15,0 2 0-15,-3 0-1 16,-3 3 1-16,0 0-1 16,-3 0 0-16,-3 0 0 15,0 0 0-15,-3 0-1 16,0 0 1-16,-3-3-2 16,0 0 1-16,0-2 0 15,-2 0 0-15,2-3-1 16,0-3 1-16,3 0-1 15,0 1 1-15,3-4-5 16,3 1 1-16,6 0-18 16,12-1 1-16</inkml:trace>
  <inkml:trace contextRef="#ctx0" brushRef="#br0" timeOffset="37967.4904">12890 14213 30 0,'0'3'15'0,"9"-3"-9"16,-6 0 15-16,3 0-20 15,3-3 1-15,0 3 0 0,3-2 0 16,3 2-2-16,0-3 0 15,0 3 2-15,2 0 1 16,4-3-2-16,3 1 1 16,3 2-1-16,0 0 1 15,2 0-1-15,1-3 1 16,-3 1 0-16,0-1 1 16,2 0-1-16,1 1 1 15,0-1-1-15,3 0 0 0,-3 1 0 16,-1 2 1-16,4-3-2 15,0 3 1-15,0 0-1 16,2 0 1-16,4 0-1 16,-3 0 1-16,-7 0-1 15,1 0 1-15,-3 0-1 16,3 0 1-16,0 0-1 16,-1 0 1-16,1 0-1 15,0 0 1-15,-3 0-1 16,2 0 0-16,4 0 0 15,0-3 1-15,3 3-1 16,-4 0 1-16,1 0-1 16,-3 0 1-16,0 0-1 15,-4 0 1-15,1 0-1 16,0 3 1-16,0-3-1 16,0 3 1-16,-1-1-1 15,1 1 0-15,0 0-1 16,0-3 1-16,8 2-1 0,-2 1 1 15,6-3 0-15,0 0 0 16,-4 0 0-16,-2 0 1 16,0 0-1-16,2-3 1 15,1 3-1-15,0 0 0 16,0 0 0-16,-1 0 0 16,4 0 0-16,0 0 0 15,-1 3 0-15,1-3 1 16,0 0-1-16,-3 0 0 0,-4 3 0 15,1-3 0-15,3 0-1 16,2 2 1-16,1-2-1 16,-3 0 1-16,6 3 0 15,-4-3 0-15,1 2 0 16,3 1 1-16,-4 0-1 16,-2-3 0-16,0 2 0 15,-1-2 0-15,4 0-1 16,3 0 1-16,-1 0-1 15,-2 0 0-15,3 0 0 16,-1 0 1-16,1 0-1 16,6 0 1-16,-7 0-1 15,-2 0 1-15,0 0-1 16,3 3 1-16,-1 0-1 16,4-1 0-16,-3 1 0 15,-1 0 0-15,7-1 0 16,-1 1 0-16,1-3 0 0,0 3 0 15,-1-3 0-15,1 2 0 16,3-2 0-16,-4 3 0 16,-5 0 0-16,2-1 0 15,1 1 0-15,3-1 0 16,-4 1 0-16,-2 0 1 16,0-1-1-16,2 1 0 15,-2 0 0-15,3-1 0 16,-1-2 0-16,1 0 0 15,3 0 0-15,2-2 0 0,1 2 0 16,-4 0 0-16,1 0-1 16,0 0 1-16,-4 0 0 15,1 0 0-15,0 0 0 16,-4 0 0-16,4 0 0 16,-3 0 0-16,2 0 0 15,-2 0 1-15,0 0-1 16,-4 0 0-16,1 0 0 15,0 0 0-15,-1 0 0 16,1 0 1-16,-3 0-1 16,-3 0 1-16,-1 0-1 15,4 0 1-15,6-3-1 16,-1 3 1-16,-5-3-1 16,0 3 1-16,3 0-1 15,-1 0 0-15,4-2-1 16,0 2 1-16,-4 0 0 15,-2 0 0-15,3-3 0 0,-1 3 0 16,4 0 0-16,0 0 0 16,-7 0 0-16,1 0 1 15,0 0-1-15,3 0 1 16,2-3-1-16,-2 3 1 16,0-2-1-16,2-1 0 15,4 1 0-15,6-1 1 31,17 0 0-31,-3 1 0 0,1-1-1 16,-6 0 1-16,-1 1 0 16,1-4 0-16,5 4-1 15,-11-1 1-15,-4 0-1 16,-11 1 0-16,12-4 0 16,-1 4 0-16,1-1 0 15,-7 3 0-15,7-2 0 16,-3 2 0-16,-1 0 0 15,-2 0 1-15,-3 0-1 16,-1 0 0-16,-2-3 0 16,3 3 1-16,-1 0-1 15,1 0 0-15,0 0 0 16,-7-3 0-16,7 3 0 16,3 0 0-16,-1-2 0 15,-2-1 0-15,0 0 0 16,-4-2 0-16,4 0 0 0,0 2 0 15,2 0 0-15,-5 1 1 16,0-1-1-16,2 0 0 16,1 1 0-16,3-1 0 15,-4 1-1-15,-2 2 1 16,0-3 0-16,-1 0 0 16,4 1 0-16,0-1 0 15,-3 3 0-15,-1 0 0 16,1 0 0-16,3 0 0 15,-1 0 0-15,4 0 0 16,-6 0 0-16,-4 0 0 0,1-3 0 16,3 3 0-16,-1 0 0 15,1 0 0-15,-3 0 0 16,0-2 1-16,-4 2-1 16,1 0 0-16,0 0 0 15,2 0 0-15,1 0 0 16,0-3 0-16,-6 0 0 15,-1 3 0-15,-2 0 0 16,-3 0 0-16,-6 0 0 16,6 0 0-16,-6-2-1 15,-1-1 1-15,-2 0-1 16,0 3 1-16,-3-2-1 16,0 2 1-16,-3-3-1 15,0-2 1-15,-3 5-1 16,0 3 1-16,0-3-1 0,0 0 0 15,-6 0 0-15,3-3 1 16,-3 3-1-16,0 0 0 16,0-5 0-16,-3 2 1 15,0-2-1-15,0 5 0 16,-3-3 1-16,6 0 0 16,-6 1 0-16,0-1 0 15,3-2-1-15,0-1 1 16,0 1 0-16,0 8 1 15,-3-6-1-15,3 1 0 16,-3 2-1-16,0-3 1 0,0 0-1 16,0-2 1-16,0 0-1 15,-3-3 0-15,0 0 0 16,-2 0 0-16,-4-3-1 16,-3 3 0-16,-6 0 0 15,0-5 0-15,-3 3 1 16,-5-4 0-16,5 4 0 15,0-3 0-15,0 2 0 16,0 0 1-16,4 3 0 16,2-2 0-16,6 5 0 15,3-1 0-15,0 4-1 16,6-4 0-16,3 6 0 16,3 0 1-1,21 8 0 1,6 3 0-16,3-1-1 15,8 1 1-15,1 5 0 0,0-3 1 16,2 3-1-16,-2-3 0 16,0 3 0-16,-1 0 0 15,-2-3 0-15,-3 0 0 16,-6 6 0-16,-4-6 0 16,-2-2 0-16,-3-3 1 15,-6 2-1-15,-3-2 1 16,-6 3 0-16,-3-1 1 15,-9 1 0-15,-3 2 1 16,-12 3-1-16,-5 3 1 16,-1 2 0-16,-6 0 0 0,-6 3-1 15,1 2 1-15,-1 3-2 16,3-2 1-16,4-6-1 16,5 5 0-16,6-7-3 15,3-1 0-15,0-2-9 16,7-2 1-16,-1-4-16 15,-3-7 0-15</inkml:trace>
  <inkml:trace contextRef="#ctx0" brushRef="#br0" timeOffset="39543.2447">12908 14272 37 0,'-3'-3'18'0,"0"0"-18"15,3 3 18-15,0 0-18 0,3-5 0 16,3 0 3-16,0-1 0 15,0-1-3-15,3-1 1 16,0 0 3-16,3-3 0 16,0 0 1-16,3-2 0 15,-1 0-1-15,10-3 0 16,3 0-1-16,9-5 1 16,-4 0-2-16,10-6 0 15,-3 1-1-15,-9 2 0 16,11-10 0-16,1-1 0 0,-3 6-1 15,-7 5 1-15,-5 6-1 16,-3 2 1-16,-6 6 0 16,-3-1 0-16,-3 3 0 15,-6 3 1-15,0 2 0 16,-6 3 0-16,-3 8-1 16,-6 3 0-16,-6 4-1 15,-3 4 1-15,-6 5-1 16,-3 0 0-16,-5-1-1 15,-4 1 1-15,-3-3 0 16,-5 6 0-16,2-3-1 16,0-1 1-16,-2-1-1 15,5-1 1-15,3-3-1 16,3-2 1-16,4 0-1 16,2-3 1-16,3 1-1 15,3-4 1-15,6-2 0 0,3 0 0 16,3-3 0-16,1 1 0 15,2-1 0-15,0 0 1 32,6 0 1-32,3 1 0 15,3 2 0-15,2-3 1 16,4 3 0-16,6-5 1 16,6-1-1-16,3 3 1 15,6 1-1-15,8-4 0 16,7 9-1-16,-1-6 1 0,4 3-2 15,0-2 1-15,-1 4-1 16,1-2 0-16,-3 3-2 16,-4-3 1-16,4 5-5 15,-4 0 0-15,1 0-14 16,0-2 0-16,-4-3-3 16,-2-3 1-16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10-31T18:01:07.67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12667 4125 22 0,'3'-21'11'0,"6"10"-15"0,-9 11 12 0,0 3-4 15,-3-3 1-15,0 0 5 16,-3-3 0-16,3 0-12 16,-3 3 0-16,-6 0 8 15,-3 0 0-15,0-2-2 16,1 2 0-16,-4 2-3 15,0-2 1-15,-3 0 0 16,-3 0 0-16,0-2 0 16,1 2 1-16,-4-3 0 15,-3 3 0-15,-3-5 0 16,-2 5 0-16,-4-3-1 16,-6 3 0-16,6 0-2 15,1-2 1-15,-4 2 0 16,0-6 0-16,1 1 0 0,-4 0 0 15,-3-1 0-15,-5 6 1 16,2-8 0-16,-2-2 0 16,5 2 0-16,0-5 0 15,1 5 0-15,-1-3 1 16,7 1-2-16,-7 4 0 16,-3 1 0-16,-2 0 0 15,-1-1-1-15,4 1 1 16,-1 3-1-16,0-1 0 15,1 0-1-15,2 1 1 0,-2 2 0 16,-4-3 0-16,-3 0 0 16,4 3 1-16,2 0 0 15,1-2 0-15,-4 2-1 16,0-3 1-16,1 3 0 16,-4 0 0-16,-2 0-1 15,-1 0 0-15,1 0 0 16,-4 0 0-16,1 0 1 15,-1 0 0-15,-2 0-1 16,-13 0 1-16,7-3 0 16,-1 3 0-16,-2-2-1 15,3 2 1-15,-13-3-1 16,1 0 1-16,3 1 0 16,-4-1 0-16,1 0-1 15,-6-2 1-15,-4 3 0 16,4-4 0-16,-3 1 0 15,2 2 0-15,-8 1-1 0,0-1 0 16,0 0 0-16,0 1 1 16,-4-1-1-16,1 0 0 15,6-2 0-15,0 2 1 16,2 1 0-16,-2-1 0 16,0 1-1-16,3-4 1 15,-1 4-1-15,1-1 1 16,6 0-1-16,-1 1 1 15,-2-1-1-15,3 0 0 0,-4 1 0 16,10-1 0 0,-6 3 0-16,-1-5 0 0,1 2 0 15,0 1 0-15,5 2 0 16,-2-3 0-16,0 3 0 16,-4 0 0-16,7 0 0 15,0 0 0-15,2 3 0 16,19-3 0-16,-25 5 0 15,-5-3 1-15,9-2-1 16,-1 0 0-16,4 3 0 16,0 0 0-16,2-1 0 15,-8 4 0-15,8-1 0 16,1-2 0-16,3-1 0 16,14 1 0-16,-14 2 0 15,-7-2 0-15,7 2 0 16,5-2 0-16,1 2 0 0,-1-2 1 15,4-1-1 1,-1 1 0-16,-2 0 0 0,-4-1 0 16,7 1 0-16,2 0 1 15,1-1-1-15,-1-2 0 16,4 3 0-16,2 0 0 16,-2-3 0-16,-1 2 0 15,-2-2-1-15,14 0 1 16,-15 3 0-16,-2-1 0 15,5 1 0-15,1 0 0 16,-7-1 0-16,-2 1 0 16,2 2 0-16,4-2 0 0,-4 0 0 15,10-1 0-15,-4 4 0 16,15-4 0-16,-17 4 0 16,2 1 0-16,1 1 0 15,11 0 0-15,-8 3 0 16,14-6 0-16,-15 0 0 15,4-2 0-15,5 2 0 16,-3-2 0-16,4 2 0 16,-4-2 0-16,0 5 0 15,1-3 0-15,2 3-1 16,1 0 1-16,-1 3 0 16,0-1 0-16,4 1 0 15,11-3 0-15,-21 13 0 16,1-5 0-16,-1 2 0 15,-6 1 0-15,7 5 0 16,-1-6 0-16,1 3-1 16,-1 6 1-16,0-3 0 15,-8 2 0-15,2 1 0 0,-5 2 0 16,5-6-1-16,1 7 1 16,2 1 0-16,-2-4 0 15,2 2 0-15,0-8 0 16,1 8 0-16,5-8 1 15,1-2-1-15,5 2 0 16,3-2-1-16,4 2 1 16,-4 0-1-16,3-3 1 0,3 4-1 15,7-1 0-15,-4 0 0 16,9 3 0-16,-6 0 0 16,12-3 0-16,-3 5 0 15,10 1 1-15,2 2-1 16,6 2 0-16,0-1 0 15,0 4 1-15,0-5 0 16,9 3 0-16,-1-3-1 16,7-3 1-16,0 1-1 15,12-3 1-15,-9-1 0 16,6-1 0-16,-1-1 0 16,4 0 0-16,9-3-1 15,6-4 1-15,-1-1 0 16,1-2 0-16,6-4 0 15,2-1 1-15,10 2-1 16,2-3 0-16,10-2 0 0,-4-1 0 16,7 1 0-16,2-3 0 15,15 0 0-15,1 0 1 16,-7-3-1-16,3 1 0 16,0-4 0-16,7 1 1 15,5 0-1-15,-9-1 1 16,9 1-1-16,-5 3 1 15,11 2-1-15,-6 0 0 16,3 2 0-16,3 3 1 16,3 1-2-16,1-1 1 15,-1 0 0-15,0 1 0 0,3 4 0 16,-3-4 0-16,0 1 0 16,0 1 0-16,6 3 0 15,-2 0 0-15,-1-1 0 16,3 1 0-16,3-3-1 15,-3 5 1-15,3-3 0 16,-9 1 1-16,6-3-1 16,0 0 0-16,0 3 0 15,-6-1 0-15,7 3 0 16,-4-5 1-16,0 0-2 16,-9 0 1-16,3-3 0 15,0 1 0-15,0-1 0 16,-5 3 0-16,-4-3 0 15,6 1 0-15,3-4 0 16,-9 1 0-16,1-3 0 16,-1 5 0-16,6-2 0 15,-6-3 1-15,-2 0-1 16,-1 0 0-16,6-3 0 0,0-2 0 16,-3 2 0-16,-2 1 0 15,-4-1 0-15,3 3 0 16,0 0 0-16,-2-3 0 15,-1 1 0-15,0-4 0 16,1 6 0-16,-1 0 1 16,3 3-2-16,-3-8 1 15,4 5 0-15,2 0 0 0,-3 0 0 16,0-3 0-16,4 0 0 16,-7 1 0-16,6-4 0 15,3-2 1-15,-9 1-1 16,4 4 0-16,-7-5 0 15,3 5 0-15,1-2 0 16,2-6 0-16,-3 9 0 16,-3-6 0-16,4 3 0 15,5-3 0-15,-3-3 0 16,-3 3 0-16,-2-2 0 16,-1-1 0-16,6 3 0 15,-8-5 0-15,-1 5 0 16,-3 0 0-16,1 3 0 15,5-3 1-15,-3 0-1 16,-2 0 0-16,-1-3-1 16,0 1 1-16,4-1 0 15,-4 0 0-15,-3 1 0 0,-2-3 0 32,26-3 0-32,-9 3 0 15,-6-1 0-15,-5-4 0 16,-13 5-1-16,-5-3 1 15,-4 2-2-15,1 1 0 16,-10-5-1-16,-5 2 1 16,5 0-1-16,-2 0 1 0,-6-5-1 15,-1 0 1 1,-2 0 1-16,-3 2 0 0,-10-2 0 16,-2-8 0-16,-3 5-1 15,-3 0 1-15,-3 0 0 16,-3-2 1-16,-3 2-1 15,-1 0 0-15,1-2 0 16,-3-6 1-16,0-2-1 16,0 2 1-16,0-5-1 15,-3 5 1-15,0-2-1 16,-3 2 1-16,-6-2-1 16,-3 2 1-16,-3-5 0 15,-3 2 0-15,-3 4 1 16,-5 2 1-16,-4-1-1 15,-9 1 1-15,-3 6-1 16,-5 1 0-16,-7-1 0 16,0-1 0-16,-2 8-2 15,2 0 0-15,-8 5-2 16,-7-4 0-16,-2 1-7 0,5 4 1 16,-2-6-7-16,8-3 1 15</inkml:trace>
  <inkml:trace contextRef="#ctx0" brushRef="#br0" timeOffset="3890.8413">23648 4273 16 0,'-9'3'8'0,"6"-11"-13"16,3 5 9-16,-6 3-4 15,6-5 0-15,-3 2 4 16,-3-2 0-16,0 0-2 15,0 2 0-15,0-10 2 16,-3 7 1-16,0 1 0 16,0 0 0-16,-3 0-2 15,0-1 0-15,-3 1-1 16,4 2 0-16,-10 1-1 16,-3-1 1-16,3-2 0 0,-3-1 0 15,-3 4 0 1,-2-4 0-16,-1 1-1 0,0 0 1 15,-3-3-1-15,-5 0 0 16,-1 0 0-16,-3 0 1 16,1-2-1-16,-10 2 0 15,0 2 0-15,-2-2 0 16,-1 0-1-16,-2 1 1 16,-4-4 0-16,-2 3 0 15,-4-3 0-15,-5 1 0 16,2-6 0-16,1 5 0 15,-7 3-1-15,7-2 1 0,-9-3-1 16,-10-1 1-16,1 4 0 16,-3 2 1-16,-1-3-1 15,-8 3 0-15,3-2 0 16,-3 2 0-16,-4 0 0 16,-2 0 0-16,-3-3 0 15,-3 1 0-15,-3 2 0 16,-6 0 1-16,0 0-1 15,-3-3 1-15,6 6-1 16,-6 2 1-16,5-2-2 16,-5 0 1-16,6 2-1 15,0 1 1-15,0-1 0 16,3-2 0-16,6 2 0 16,-9-2 0-16,0-3 0 15,3 5 0-15,5-2 0 0,-5 0 0 16,0-1 0-16,6 1 0 15,3 5-1-15,3 0 1 16,-6 0-1-16,5 3 0 16,1-6 0-16,3-2 0 15,0 2 0-15,-3 6 0 16,8-6 0-16,1 3 0 16,3 0 0-16,-7 0 0 15,7 0 0-15,0-5 1 0,0 2-1 16,-1 3 0-16,10 0 0 15,-3-5 0-15,-1 5 0 16,7-6 0-16,-1 1 0 16,-2 5 1-16,9 0 0 15,-1 0 0-15,-5 0-1 16,-1-2 1-16,4-4 0 16,3 6 0-16,-1 0-1 15,4-2 0-15,-4-4 0 16,-5 4 0-16,2-4 0 15,4 6 1-15,2-2-1 16,4 2 0-16,0 0 0 16,-4 2 1-16,-2-2-1 15,5 0 0-15,4 3 0 16,-1 0 0-16,4 2 0 16,2 0 0-16,-2 6 1 15,-4-6 0-15,0 3-1 16,4 0 0-16,-1 3 0 15,4-3 1-15,-1-3-1 0,4 0 1 16,-4 0-1-16,-2 1 0 16,2-1 0-16,-5 0 1 15,-1 1-1-15,1 2 1 16,2-1-2-16,-2 1 1 16,2 3 0-16,0 0 1 15,-2-1-1-15,5 1 0 16,1-1 0-16,-1-2 1 0,4 0-1 15,2 8 1-15,3 0-1 16,1 5 1-16,-1 6-1 16,1-1 1-16,-1 3-1 15,3 0 0-15,4 3-1 16,-1 2 1-16,-3-2 0 16,7 0 0-16,-1 2-1 15,6 1 1-15,0 2 0 16,1 2 0-16,-1 4 0 15,0 2 0-15,1 2-1 16,2 9 1-16,0-3 0 16,3 2 0-16,3 1 0 15,1 7 0-15,5 6 0 16,3 0 0-16,3-3 0 16,0 0 0-16,3 0 0 15,3 3 0-15,0 11-1 0,3-1 1 31,3 37 0-15,3-4 1-16,6-7-1 0,0 1 1 16,3-16-1-16,3-5 1 15,6-1-1-15,-1-7 0 16,4-3 0-16,3 0 0 16,3-7 0-16,-3-1 0 15,-1-8-1-15,4 3 1 16,3-8 0-16,3 2 1 15,-1 3-1-15,4-2 0 0,9 0 0 16,-1-1 0-16,7-2 0 16,-6-5 1-16,2-3-2 15,7 0 1-15,-1-3 0 16,4-5 0-16,2 3 0 16,7-3 0-16,-4 0 0 15,1-3 0-15,-1 1 0 16,7-1 0-16,2 0 0 15,6-5 0-15,-8-5-1 16,2 3 1-16,4-1 0 16,8-5 0-16,3-7 0 15,4 4 0-15,2-7 0 16,-3-3 0-16,12 0 0 16,0-3 0-16,1-3 0 15,-1 1 0-15,9 0 0 16,3-3 0-16,-3 0 0 15,3-3 1-15,6 0-1 16,-3 3 0-16,0-10 0 0,0 10 0 16,9-5 0-16,-9 5 0 15,1-3-1-15,-1 8 1 16,6-5 0-16,-9 0 0 16,0 0-1-16,3 0 1 15,-6 3 0-15,-3-3 1 16,0 0-1-16,-3-3 0 15,3-2 0-15,-2 0 0 16,-4 2 0-16,3-8 1 0,0 4-2 16,3-7 1-16,-3 4 0 15,4 2 0-15,5 0 0 16,0-3 0-16,-6 1 0 16,3 2 0-16,0 0 0 15,0 0 1-15,-6 0-1 16,-2 0 0-16,-7 0 0 15,3 0 0-15,-3 0 0 16,0-5 1-16,-5 0-1 16,-4-1 1-16,6-1 0 15,6-4 0-15,-8 1 0 16,-4-4 0-16,-3-4 0 16,4 2 0-16,5 0-1 15,-6 0 1-15,0-2-1 16,1-6 0-16,8 1 0 15,-3-4 0-15,-2-2 0 0,-1-11 1 16,-3 3-1-16,6-2 1 16,4-3-1-16,-4 2 1 15,0-10-1-15,0 5 1 16,4-5-1-16,-4-9 1 16,-3 4-1-16,0-3 1 15,1 2-1-15,-25 17 0 16,24-25 0-16,-8 6 1 15,-1-3-1-15,-3 1 1 0,-8-4-1 16,-7 6 1-16,1 2-1 16,-4-2 1-16,1-5-1 15,2-3 0-15,-11 5 0 16,-4-2 0-16,-5 10 0 16,3-3 1-16,-7-2-1 15,-5 0 0-15,-3 0 1 16,-6 2 0-16,2 3-1 15,-2 1 1-15,-9 7 0 16,-6 0 0-16,-6 0-1 16,-6 0 1-16,0-3-2 15,0 1 1-15,-6 2 0 16,-3 3 0-16,-9-1 0 16,6 4 0-16,-6 4 0 15,-5-2 0-15,-1 3 0 16,-3 2 1-16,-6-5-1 15,1 8 0-15,-4 0 0 16,-6 3 0-16,0 5 0 0,1-3 0 16,-7 8-1-16,-5 6 0 15,2 2-1-15,-3 3 0 16,4 5-4-16,-4 2 1 16,1 6-13-16,5 0 1 15,0 0-4-15,7-10 0 16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11-09T19:14:35.372"/>
    </inkml:context>
    <inkml:brush xml:id="br0">
      <inkml:brushProperty name="width" value="0.05292" units="cm"/>
      <inkml:brushProperty name="height" value="0.05292" units="cm"/>
      <inkml:brushProperty name="color" value="#002060"/>
    </inkml:brush>
    <inkml:brush xml:id="br1">
      <inkml:brushProperty name="width" value="0.05292" units="cm"/>
      <inkml:brushProperty name="height" value="0.05292" units="cm"/>
      <inkml:brushProperty name="color" value="#C00000"/>
    </inkml:brush>
    <inkml:brush xml:id="br2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9821 1746 57 0,'-14'-32'28'0,"-4"30"-28"16,18 4 28-16,0 9-28 16,0 5 0-16,-3 10 1 15,3 14 0-15,-3 0-1 16,0 10 1-16,0 6 1 15,3 10 0-15,0 0-1 16,3-5 1-16,3-6-1 16,0-7 1-16,12-8-1 15,-1-3 0-15,7-16-1 16,6-3 1-16,3-4-1 16,-1-12 1-16,1-4-1 0,3-17 0 15,0-7-1-15,-1-17 1 16,-2-4-2-16,-3-14 1 15,0-5-1-15,-13-3 1 16,1 0 0-16,-3-5 1 16,-6 5 0-16,-3 11 0 15,-3 10 1-15,-3 3 0 16,-3 8 1-16,0 6 0 16,-3 9-1-16,-3 7 1 15,0 7-1-15,-3 8 0 0,3 2-1 16,1 11 1-16,5 17-1 15,6 1 1-15,2 9-1 16,10 13 1-16,6 0-1 16,6 5 1-16,6 8-1 15,5 3 1-15,4 0-1 16,-3 8 0-16,-3-6 0 16,-7 6 1-16,-2-11 0 15,-9 3 0-15,-6 5 0 16,-12-5 1-16,-9 2 0 15,-15-5 1-15,-15 0-1 16,-8-5 1-16,-7-5-1 16,-5-11 0-16,-7-11-2 15,-2-13 0-15,-1-13-3 16,4-21 0-16,5-14-5 16,10-18 1-16,8-13-5 15,12-5 1-15,12 2-7 0,12 5 0 16,15 3 1-16,12 8 1 15</inkml:trace>
  <inkml:trace contextRef="#ctx0" brushRef="#br0" timeOffset="269.4605">10774 2077 82 0,'0'8'41'0,"3"-21"-77"16,12 10 94-16,15 3-61 16,8-8 0-16,16-2 0 15,8-1 1-15,13-5 2 16,2 0 1-16,-2 3-6 0,-1-3 1 15,-3 3-3 1,-8-3 1-16,-4 8-11 0,-8 0 1 16</inkml:trace>
  <inkml:trace contextRef="#ctx0" brushRef="#br0" timeOffset="535.0906">10964 2416 85 0,'0'0'42'0,"27"0"-66"16,-6 0 83-16,12 0-61 16,17-6 0-16,22-4-3 15,11-3 1-15,1-3 1 16,2-6 0-16,6 7-9 15,-3-7 1-15,-11 7-9 16,-7 1 1-16</inkml:trace>
  <inkml:trace contextRef="#ctx0" brushRef="#br0" timeOffset="1238.1745">12030 1619 82 0,'12'6'41'0,"-3"49"-64"0,-3-31 81 16,6 26-60-16,3 3 0 15,2 16-4-15,4 8 0 16,-3 10 7-16,-6-5 0 0,-3-8-5 15,-12 3 0-15,-3-16-1 16,-3-8 0-16,-3-6 0 16,0-12 0-16,0-6 1 15,1-21 0-15,-1-14 1 16,0-10 1-16,3-21 1 16,6-13 0-16,6-19 3 15,6-7 0-15,3-1 1 16,11-5 0-16,7 0 0 15,6 8 0-15,9 18 1 16,-1 6 0-16,4 18 0 16,-4 11 1-16,-2 21-2 15,-3 13 1-15,3 19-2 16,-7 8 0-16,-2 2-1 16,-3 14 0-16,-6-1-2 15,-13 1 0-15,1 2-2 16,-6-13 1-16,-3-11-2 15,0 1 1-15,-3-27-1 16,3-6 0-16,3-20 0 16,6-19 1-16,3-14 0 0,12-9 1 15,3-12 2-15,2-10 1 16,10 0 1-16,3 13 1 16,2 0 2-16,7 19 1 15,2 11 0-15,4 12 1 16,-7 16-2-16,1 19 0 15,-6 22-2-15,-4 15 1 16,-5 23-2-16,-6 1 1 0,-9 21-3 16,-7 11 1-16,-5-6-4 15,-3-13 1-15,-3-3-7 16,-3-7 1-16,0-11-11 16,3-16 1-16,6-14-3 15,0-15 1-15</inkml:trace>
  <inkml:trace contextRef="#ctx0" brushRef="#br0" timeOffset="1472.5518">14685 1659 89 0,'-12'3'44'0,"-35"12"-77"15,32-4 97-15,-9 15-69 16,-9 14 1-16,-6 5-4 0,-11 11 1 16,-7 7 9-16,-17 6 0 15,-4-3-7-15,7-2 0 16,0 2-3-16,2-13 1 16,7-8-10-16,-10-8 1 15</inkml:trace>
  <inkml:trace contextRef="#ctx0" brushRef="#br0" timeOffset="1769.4962">13983 1363 75 0,'6'-8'37'0,"8"31"-53"16,-5-9 67-16,3 10-51 15,3 13 0-15,0 15 0 16,3 15 0-16,0 9 0 16,6 6 0-16,2 8 0 15,4 3 1-15,3 5-1 16,3-8 0-16,2 0-3 16,-2-16 1-16,-3-3-5 15,3-5 0-15,-4-10-6 16,-2-6 1-16,0-10-6 15,0-11 0-15</inkml:trace>
  <inkml:trace contextRef="#ctx0" brushRef="#br0" timeOffset="2066.3787">14861 2148 77 0,'6'-2'38'0,"41"-19"-70"0,-17 10 79 0,18 3-48 15,14-3 1-15,10 1-1 16,11 2 1-16,9-8 0 15,-5 3 1-15,-1-3-3 16,-6 3 1-16,-5 0-4 16,-4 2 0-16,-5 3-6 15,-10-8 0-15,-2 3-5 16,-16-3 0-16</inkml:trace>
  <inkml:trace contextRef="#ctx0" brushRef="#br0" timeOffset="2316.3183">15379 1474 88 0,'0'8'44'0,"9"53"-73"0,0-30 95 16,8 22-68-16,7 16 1 15,6 18-1-15,0 6 0 16,2 13 2-16,-5-11 0 16,-3-2-4-16,-6-9 0 0,-3-4-6 15,-6-9 1-15,-3-7-11 16,0-9 0-16</inkml:trace>
  <inkml:trace contextRef="#ctx0" brushRef="#br0" timeOffset="3160.0865">16287 1146 78 0,'2'-3'39'0,"28"48"-57"15,-12-21 71-15,9 29-55 16,6 15 1-16,2 20-1 16,-2 26 1-16,0 7 1 15,3 6 1-15,-7-13-2 16,-5 5 1-16,-6-26-2 16,-3-9 1-16,-6-12-1 15,-3-17 0-15,-3-15-3 16,-3-13 1-16,0-20-2 15,-3-14 0-15,3-23 0 16,0-22 0-16,6-9 1 16,6-21 1-16,3 0 3 15,2-3 1-15,4-5 2 0,3 8 0 16,9 16 1-16,5 10 1 16,7 6 0-16,0 16 0 15,5 12-2-15,4 14 1 16,-3 8-1-16,-1 19 0 15,4 10 1-15,-4 8 0 16,-2 16-1-16,-6 5 1 16,-10 3 0-16,-8 0 1 15,-9 5-1-15,-18 11 1 0,-12-14-1 16,-9 1 0-16,-8-3-1 16,-16-14 1-16,-12-2-2 15,-17-8 0-15,-3-5-3 16,-7-5 1-16,-2-17-5 15,0-10 1-15,5-2-7 16,7-14 1-16,15-6-9 16,17-7 0-16</inkml:trace>
  <inkml:trace contextRef="#ctx0" brushRef="#br0" timeOffset="9375.631">12622 3932 44 0,'-3'-3'22'0,"-14"3"-31"15,14-3 22-15,0-2-12 16,0-3 0-16,0-2-1 0,3-6 1 16,-3-3-1-16,0-7 0 15,-3-6 1-15,3-5 0 16,-3-5-1-16,3-9 1 16,-3 1 0-16,0-5 0 15,3-4 0-15,0-4 0 16,0 2-1-16,0-10 1 15,3-1-1-15,0 1 1 16,0 10 0-16,3 0 1 0,0 5-1 16,3-2 1-16,0 11 1 15,0 4 0-15,0 6 0 16,0 3 0-16,0 15 0 16,3-5 0-16,-3 6-1 15,-9 7 1-15,0 3-2 16,-3 6 0-16,-3 4 0 15,-3 6 0-15,-6 8-1 16,-6 11 1-16,-3-1-1 16,-2 6 0-16,-13 2 0 15,-3 3 0-15,-2 11 0 16,-1 0 0-16,0 2 0 16,10-5 1-16,5 0-1 15,3 0 1-15,6-13-1 16,7-1 0-16,5-4 0 15,6-9 1-15,3-2-2 16,6-5 0-16,3-11-1 16,3-8 1-16,5-3 0 0,10-7 0 15,3-14-1-15,6-2 1 16,5-6 0-16,1-3 1 16,3 4 0-16,-1-6 1 15,1 8 0-15,-3-3 0 16,3 6 0-16,-4 7 1 15,4 6 0-15,0-3 1 16,2 3 1-16,-5 13 0 16,3 3 1-16,-7 13 0 0,1 5 0 15,3 8 0-15,-1 14-1 16,1 10 0-16,-3 10-2 16,8 6 1-16,4 2-2 15,0-4 0-15,-1-6-5 16,-5-6 0-16,-3-10-16 15,5-8 0-15</inkml:trace>
  <inkml:trace contextRef="#ctx0" brushRef="#br0" timeOffset="10901.5167">16891 3720 35 0,'-3'3'17'0,"0"-1"-18"16,3 1 18-16,0 8-16 15,0-6 1-15,0-5 1 0,0 2 1 16,0-2-4-16,3 3 1 16,-3-6 4-16,0 3 1 15,0-5-2-15,3-8 0 16,-3 0-1-16,0-3 1 15,-3-8-3-15,0-10 1 16,-3-9-2-16,0-4 0 16,3-6 0-16,0-13 0 15,0-45 0 1,0 13 0-16,-3 8 0 16,6 10 0-16,0 6 0 15,0 11 1-15,0 7-1 16,0 6 1-16,0 13 0 15,0 2 1-15,3 9-1 16,-3 5 0-16,0 5-1 16,-3 5 1-16,6-2-1 15,-3 5 1-15,0 0-1 16,0 3 0-16,-3 2 0 16,0-5 0-16,0 8 0 15,-6-5 0-15,-3 5 0 16,-3 5 0-16,-2 3 0 15,-4 3 1-15,-3 5-1 16,-6 5 1-16,-3 8-1 16,1 5 1-16,-7 1-1 15,-3 7 1-15,-2-5 0 0,-7 8 0 16,6 3-1-16,7-3 1 16,2 0 0-16,0-6 0 15,6-7 0-15,4-3 0 16,2-8-1-16,3-2 1 15,6-6-1-15,3-2 1 16,3-3-2-16,3 0 1 16,6-8-1-16,6-6 1 15,0 1-1-15,6-3 1 16,0-2 0-16,3-6 0 0,6-5 0 16,3-3 0-16,5 0 0 15,1-5 0-15,6-3 0 16,-3 3 0-16,-1-8-1 15,-2 5 1-15,0-2 1 16,3 2 0-16,-4 3 0 16,-2 5 0-16,0 0 0 15,-3 6 1-15,-3-1 0 16,-1 6 0-16,-2 5-1 16,0 0 1-16,0 0 0 15,0 8 0-15,0-5-1 16,3 10 1-16,-1-5 0 15,1 11 0-15,3-3-1 16,0 5 1-16,3 3-1 16,-1 2 1-16,1 1-1 15,-3 2 0-15,3 3-1 16,-3 2 0-16,-1 1 0 0,-2 2 1 16,0 3-1-16,0 5 0 15,-3-3-2-15,0 3 1 16,-3 3-4-16,2-8 1 15,4-3-7-15,0 8 0 16,9-11-9-16,0-13 0 16</inkml:trace>
  <inkml:trace contextRef="#ctx0" brushRef="#br0" timeOffset="17197.8424">2606 6673 36 0,'-6'-3'18'0,"6"3"-17"16,0 0 19-16,6 3-16 16,-6 2 0-16,9 6 3 0,-6 5 1 15,6 13-10-15,0 13 1 16,3 8 5-16,0 8 1 15,0 1-3-15,-3 2 1 16,0 7-3-16,-1-4 1 16,1-9-1-16,-6-2 0 15,0-5 0-15,-3-14 0 16,0-2-2-16,0-11 0 16,0-8-1-16,-3-18 0 15,0-11 0-15,3-15 0 0,-9-7 0 16,9-4 0-16,-5-16 1 15,2 2 1-15,3-7 1 16,0-1 1-16,8 4 0 16,1 1 0-16,6 6 1 15,3 8 1-15,3 11 0 16,0 0 1-16,6 12 0 16,-1 9 0-16,7 8-1 15,3 10 1-15,-3 11-2 16,-1 11 1-16,-2 10-1 15,-6 8 0-15,-3 2-2 16,-6 3 1-16,0-2-1 16,-4 2 1-16,-8-5-2 15,0-10 1-15,0-1-2 16,-3-13 1-16,0 3-2 16,0-16 0-16,0-8-1 15,3-16 1-15,3-13 0 0,3-13 0 16,6-11 0-16,-6-11 1 15,9 3 1-15,6 1 1 16,-3-1 1-16,2 8 1 16,10 8 1-16,6 8 1 15,0 8 0-15,2 8 1 16,1 7 0-16,-6 17 0 16,2 8 0-16,4 10 0 15,0 8-2-15,-4 16 1 0,1 13-1 16,-9 13 0-16,0-4-1 15,-10 1 1-15,1 6-2 16,-3-7 0-16,-6-4-5 16,-3-7 1-16,-3-9-7 15,0-7 1-15,0-14-11 16,9-12 0-16</inkml:trace>
  <inkml:trace contextRef="#ctx0" brushRef="#br0" timeOffset="17731.8684">4199 6763 63 0,'6'2'31'0,"-3"-4"-46"16,-3 2 53-16,12-3-38 16,5 0 1-16,4-2 1 0,9 0 0 15,6-3-2-15,-1 0 0 16,1 3 0-16,3-1 1 16,0 1-5-16,-1 5 1 15,-5 0-8-15,-3 0 1 16,2 0-6-16,-5 3 0 15</inkml:trace>
  <inkml:trace contextRef="#ctx0" brushRef="#br0" timeOffset="17967.5115">4353 6998 65 0,'-8'0'32'0,"16"11"-54"16,1-6 66-16,6-2-43 15,6-1 1-15,3-4 0 16,9-6 1-16,5 0-6 16,7 0 1-16,12-3-4 15,11 1 0-15,0-3-10 16,4-1 1-16</inkml:trace>
  <inkml:trace contextRef="#ctx0" brushRef="#br0" timeOffset="19309.9499">19689 5331 44 0,'-6'-5'22'0,"3"-8"-19"16,-3 10 23-16,0 1-25 0,-6 2 0 16,-6 2 1-16,-3 6 1 15,-3 8-2-15,-5 5 0 16,-7 8 2-16,-3 8 0 15,-5 8-1-15,-1 6 1 16,-3-4-2-16,4-4 0 16,-4-4-4-16,6-2 1 15,10-5-4-15,2-11 0 16,6-2-9-16,3-11 0 16</inkml:trace>
  <inkml:trace contextRef="#ctx0" brushRef="#br0" timeOffset="19591.2264">19156 5239 52 0,'-9'-3'26'0,"12"6"-32"15,3-1 45-15,3 9-37 16,3 2 0-16,3 3 3 15,0 8 0-15,-1 8-5 16,4 2 0-16,-3 6 3 16,0 5 0-16,0 2-1 15,-6-4 0-15,0-4-4 16,0-2 1-16,0-2-7 16,-3-6 0-16,0 0-9 15,2-10 0-15</inkml:trace>
  <inkml:trace contextRef="#ctx0" brushRef="#br0" timeOffset="19856.8569">19668 5604 77 0,'-12'0'38'0,"12"29"-64"0,3-18 72 0,-3 7-51 16,3 6 0-16,-6 5 1 15,0 5 0-15,-6 6 6 16,0-3 0-16,3-2-7 16,0-4 1-16,0-4-6 15,3-3 1-15,9-6-6 16,0-5 1-16</inkml:trace>
  <inkml:trace contextRef="#ctx0" brushRef="#br0" timeOffset="20575.6214">20019 5397 48 0,'-9'3'24'16,"12"-6"-34"-16,0 6 43 0,6 5-34 16,0 3 0-16,0 5 1 15,0 2 1-15,3 6 0 16,-3 8 1-16,3-3-1 16,5 0 1-16,-2 0-1 15,0-3 1-15,3-4-2 16,0-4 0-16,-3-5-2 15,3-5 1-15,0-2-1 16,-1-6 0-16,1-8-1 16,3-3 0-16,0-10 1 15,0-3 0-15,-6 0 1 16,0 0 0-16,-4 1 1 16,1-1 0-16,-3-3 2 15,-3 6 0-15,0 8 0 16,-3-3 0-16,0 5 1 0,0 4 0 15,3 7-1-15,0 5 1 16,0 5-1-16,0 4 1 16,0 4-1-16,0 11 0 15,0 3-1-15,0 0 1 16,-3 0-1-16,-3-1 1 16,-3 4-1-16,-3-4 0 15,-3 4 0-15,-9-1 0 0,-3 1-1 16,-6-9 1-16,1 1-2 15,-16-6 1-15,6-8-2 16,-5 0 0-16,-4-10-3 16,6-3 1-16,6-8-4 15,4-8 0-15,5 0-6 16,6-2 1-16,9-1-1 16,9-2 1-16</inkml:trace>
  <inkml:trace contextRef="#ctx0" brushRef="#br0" timeOffset="20841.1973">20600 5644 56 0,'0'7'28'0,"0"7"-45"0,0-9 61 15,0 3-45-15,-3 5 1 16,-3 3 1-16,-3 5 1 16,3 11-2-16,-3-3 0 15,0 3 0-15,3-3 0 16,3-3-4-16,0 1 0 16,3-1-11-16,6-2 1 15,9-5-1-15,3-6 1 0</inkml:trace>
  <inkml:trace contextRef="#ctx0" brushRef="#br0" timeOffset="21455.1137">21859 5387 49 0,'-30'5'24'0,"-9"-2"-37"16,27 2 52-16,-3 6-40 15,-8 2 1-15,-13 11-1 0,-9 0 1 16,-8 5 1-16,-1 0 0 16,6 0-1-16,4 0 0 15,5-5-2-15,6-6 1 16,7 1-9-16,5-6 0 16,12-2-3-16,6-6 0 15</inkml:trace>
  <inkml:trace contextRef="#ctx0" brushRef="#br0" timeOffset="21720.7733">21484 5355 64 0,'-9'50'32'0,"18"22"-51"16,-3-51 69-16,2 8-51 15,-2 6 1-15,0 2-1 16,0 0 1-16,3-3-2 16,0-2 1-16,0 0-6 15,0-1 0-15,3-7-9 16,9-11 1-16</inkml:trace>
  <inkml:trace contextRef="#ctx0" brushRef="#br0" timeOffset="22158.2776">21686 5649 76 0,'-3'0'38'0,"6"-13"-77"0,6 13 72 0,9 0-40 15,9 0 1-15,-1-3-1 16,13 0 0-16,-3 3 11 16,-1 0 0-16,-2 0-7 15,-9 6 1-15,3-1 3 16,-6 3 1-16,-9 2-1 15,-6 4 1-15,-9-1-1 16,-3 3 0-16,-9 2-1 16,-3 1 1-16,-6 2 0 15,6 3 0-15,-3-6 0 16,3 1 1-16,1-1-1 16,2 4 1-16,3-4-1 15,6-2 0-15,3-3-2 16,6 3 0-16,3-3-3 15,6-5 0-15,12-3-6 16,8-5 0-16,7 0-3 0,6-2 0 16</inkml:trace>
  <inkml:trace contextRef="#ctx0" brushRef="#br0" timeOffset="22986.3989">22522 5308 54 0,'-17'2'27'0,"5"3"-49"15,12-2 57-15,-3 5-36 16,3 8 1-16,0 8 0 0,0 0 1 16,3 5 0-16,0-3 1 15,6 3 0-15,8 0 0 16,-5-5-1-16,0 3 1 16,6-9-2-16,0-2 0 15,-3-5-2-15,9-3 0 16,-7-6-1-16,7-4 1 15,-6-9-1-15,0-2 1 16,-3-1 1-16,0-1 0 16,-3-9 0-16,3 0 0 0,-6-5 1 15,-1 2 1-15,-2 4 0 16,-3 4 0-16,3 3 1 16,-3 3 1-16,-3 2 0 15,6 3 0-15,-6 3-1 16,3 5 0-16,0 5 0 15,0 6 0-15,6 5-1 16,0 5 0-16,-3 8 0 16,-3 3 0-16,6 8 0 15,-6-3 0-15,3 2 0 16,-6 1 0-16,-6 0 0 16,3 2 1-16,-6 6-2 15,3-9 1-15,-9-2 0 16,-6 3 0-16,-3-8 0 15,-5-6 0-15,-4-2-1 16,-6-5 1-16,1-6-2 16,-1-5 0-16,3-6-3 0,6-2 1 15,4-5-4-15,8 0 0 16,6-6-6-16,12-2 1 16,12-5-3-16,12-1 1 15</inkml:trace>
  <inkml:trace contextRef="#ctx0" brushRef="#br0" timeOffset="23423.9032">22930 5694 57 0,'-6'-13'28'0,"15"7"-53"16,0 1 60-16,9 0-36 16,-3-1 0-16,6 1 3 15,0 5 1-15,-1 0-2 16,1 3 1-16,-3-1 0 16,3 6 0-16,-3-2 1 15,-3 2 0-15,-6 2-2 16,-3 3 1-16,-4 3-1 15,-4 3 0-15,-7 7 0 16,-3 1 0-16,-3-9 0 16,0 9 1-16,-12-1 0 0,9 1 0 15,0-4 0-15,1 7 0 16,8-12 1-16,3 6 1 16,12 2-1-16,3-7 0 15,2-9-2-15,13 4 1 16,3-6-3-16,6-6 0 15,0 1-7-15,5-3 0 16,-2-11-11-16,0 1 0 16</inkml:trace>
  <inkml:trace contextRef="#ctx0" brushRef="#br0" timeOffset="30015.0479">5315 6458 72 0,'-9'-10'36'0,"-3"7"-40"0,12 6 37 16,-3 0-31-16,3 7 0 15,0 6 2-15,0 8 0 16,6 10-5-16,0 3 0 16,-3 6 3-16,0 7 0 15,3 8-2-15,-3-2 1 16,0-6-4-16,0-2 1 15,3-9-5-15,-3-4 0 0,0-6-9 16,0-8 0-16,9-13-3 16,3-8 1-16</inkml:trace>
  <inkml:trace contextRef="#ctx0" brushRef="#br0" timeOffset="30561.9168">5773 6477 49 0,'3'-21'24'0,"-15"18"-36"16,9 1 45-16,0-4-27 16,0-2 0-16,0 0 4 15,0 3 0-15,-5 0-13 16,-1 2 0-16,3 3 8 15,-6 5 0-15,3 6-3 0,-6 13 0 16,0 2-2-16,3 11 1 16,0 8-2-16,0 6 1 15,3 7 0-15,6 3 0 16,9-1 0-16,9 1 0 16,6-8-1-16,6-5 0 15,9-6 0-15,-4-5 0 16,4-10-1-16,3-9 1 15,-1-5-1-15,-2-7 0 16,-3-9 0-16,-6-10 1 0,-6-6 0 16,-4-10 0-16,-5-13 1 15,-3-8 1-15,-6-6 0 16,-6 1 1-16,-3-6 0 16,-6 2 1-16,-5 7 0 15,-1 7 1-15,-3 2-2 16,0 6 1-16,-3 11-3 15,0-1 1-15,1 11-4 16,2 8 0-16,-3 6-5 16,3 7 1-16,6-2-11 15,6 2 1-15,9 0 0 16,9-5 1-16</inkml:trace>
  <inkml:trace contextRef="#ctx0" brushRef="#br0" timeOffset="30858.8617">6163 6718 70 0,'-18'0'35'0,"27"0"-57"0,-3 0 77 0,6 0-51 15,9 0 0-15,6 2 1 16,0-2 1-16,8 0-9 16,4-2 1-16,6-1 2 15,-7 0 0-15,-2-2-8 16,6 0 0-16,-4 0-12 15,7-1 0-15</inkml:trace>
  <inkml:trace contextRef="#ctx0" brushRef="#br0" timeOffset="33140.1189">6869 6366 41 0,'3'-8'20'0,"0"-16"-24"16,-3 24 21-16,3 8-15 15,0-5 0-15,3 2 3 16,-1 3 1-16,1 3-6 16,0 4 0-16,-3 12 5 15,3-6 0-15,-3 5-1 16,-3 4 0-16,0 1-2 15,-3-2 1-15,0-2-2 16,-3-1 0-16,0-2-1 16,0-3 1-16,4-2-1 15,-1-3 1-15,0-3-1 16,0-2 1-16,0-4-1 0,3 1 0 16,0 0 1-16,0-2 0 15,3-1 0-15,3-2 0 16,2-1 0-16,4 1 0 15,0-3 0-15,0 0 1 16,0-3-2-16,3-2 1 16,0 0-1-16,3-1 1 15,3 1-1-15,-1 0 0 16,7-1-1-16,-6 4 0 0,3-1-3 16,3 3 1-16,-4 0-3 15,1 0 0-15,0-2-3 16,-3-1 0-16,-3 0-6 15,-3 1 0-15</inkml:trace>
  <inkml:trace contextRef="#ctx0" brushRef="#br0" timeOffset="33421.3459">7169 6226 64 0,'-12'-6'32'0,"6"12"-50"16,6-4 64-16,0 4-44 15,0 4 1-15,-3 11 2 16,3 11 1-16,-3 8-7 0,3 2 1 16,0 11 4-16,0 3 1 15,3 4-2-15,-3-1 1 16,6 7-2-16,0-3 0 15,0-2-2-15,3-8 0 16,0-3-5-16,0-7 0 16,0-6-9-16,0-3 1 15,-3-5-7-15,-3-10 0 16</inkml:trace>
  <inkml:trace contextRef="#ctx0" brushRef="#br0" timeOffset="34140.1267">4996 7469 66 0,'-6'3'33'0,"0"-6"-58"0,6 3 61 15,6-2-36-15,3 2 0 16,3 0 4-16,3 0 0 16,0 0-3-16,6 0 1 0,9 0 3 15,5 2 0-15,13 1 0 16,6-3 1-16,5 0-2 15,10 0 0-15,11-5-2 16,15 2 1-16,3 0-2 16,13 1 0-16,11-6-1 15,9 5 1-15,-3-5 0 16,11 3 0-16,4-1-1 16,-41 1 1-16,43 0-1 15,-2 2 1-15,-15-2-1 16,-9 2 1-16,-12-2-1 15,-5 0 1-15,-13 5-1 16,-9 2 1-16,-11-2 0 16,-16-2 0-16,-5 2 0 15,-6-3 0-15,-13 3-1 16,-5-3 1-16,-3 1-2 16,-3 2 1-16,-3-3-3 15,-3 1 1-15,0 2-4 0,-3 0 0 16,-1-3-10-16,1-2 1 15,6 2-5-15,-3-5 0 16</inkml:trace>
  <inkml:trace contextRef="#ctx0" brushRef="#br0" timeOffset="38777.4851">5300 8117 40 0,'-18'-13'20'0,"15"-8"-20"16,6 13 21-16,6-3-17 15,3 1 0-15,3-1 4 0,3-2 0 16,3-3-10-16,2-2 0 16,4 4 7-16,0 1 0 15,0 5-2-15,0 3 0 16,-1 5-1-16,-2 5 0 16,0 6 0-16,-3 5 0 15,3 10-1-15,-10 3 1 16,-2 6-1-16,-6 7 0 15,-9 11 0-15,-6-3 0 16,-2 6-1-16,-10-3 0 0,-3-3 0 16,-6-2 0-16,0-6-2 15,-11-2 1-15,2-3-2 16,-6-14 1-16,4-9-1 16,2-6 0-16,3-8-1 15,9-11 1-15,7-5 1 16,5-8 0-16,9-2 1 15,9-6 1-15,9 0 0 16,3 6 1-16,5 2 1 16,7 3 0-16,3 5 1 15,-3 8 0-15,3 8 0 16,-1 5 1-16,1 9-2 16,-3 4 1-16,0 1-1 15,-1 2 1-15,-5-3-3 16,0 1 0-16,-3-3-5 15,0-6 0-15,6 1-7 16,-1-3 1-16,4-16-6 16,0-3 1-16</inkml:trace>
  <inkml:trace contextRef="#ctx0" brushRef="#br0" timeOffset="39058.7568">5994 8112 63 0,'-3'0'31'0,"-21"3"-55"0,21-3 62 0,0 2-35 16,3 1 0-16,0 0 4 16,3-1 0-16,3 4-8 15,3-1 1-15,6-2 5 16,2-1 0-16,4 1-3 15,3-3 1-15,9-3-4 16,3-2 0-16,5 0-4 16,1-1 0-16,5-2-11 15,4 0 0-15,6-2-2 16,-1-1 1-16</inkml:trace>
  <inkml:trace contextRef="#ctx0" brushRef="#br0" timeOffset="41493.2641">6538 8194 52 0,'0'5'26'0,"21"-18"-31"16,-12 11 26-16,6 2-20 15,3 0 0-15,3 0 2 16,5-3 0-16,1 3-5 16,0-5 1-16,3-1 0 15,0 1 0-15,2-3-4 16,-5 0 1-16,0 0-9 15,0 0 0-15</inkml:trace>
  <inkml:trace contextRef="#ctx0" brushRef="#br0" timeOffset="42055.7725">7205 7842 48 0,'3'-2'24'0,"0"15"-38"16,-3-11 42-16,0 4-28 15,0 4 1-15,0 4 1 16,0 1 0-16,-3 4-2 16,-3 5 0-16,-6 0 1 15,3-3 1-15,0 5-1 16,-3-5 1-16,0 1-2 16,1-4 1-16,2 1 0 15,0-4 1-15,3 1-1 16,3-5 0-16,0-3 0 15,3 0 1-15,3 2 0 16,3-2 0-16,3 0-1 16,3-5 0-16,2 2-1 0,7-5 1 15,0 0-1-15,3 0 0 16,0 0-1-16,3-2 1 16,-1-4-2-16,1 4 1 15,0-1-2-15,0-2 1 16,-1-1-4-16,4 1 1 15,3 0-6-15,-3 0 1 16,-3-3-3-16,-1 0 1 16</inkml:trace>
  <inkml:trace contextRef="#ctx0" brushRef="#br0" timeOffset="42383.934">7589 7816 52 0,'-3'-16'26'0,"3"0"-50"15,3 16 54-15,-3 0-29 16,0 0 0-16,0 3 4 16,0-3 1-16,0 5-6 15,0 6 1-15,6 4 4 16,-3 7 0-16,0 9 1 15,-3 9 0-15,0 8-2 16,0 2 1-16,0 16-1 16,-3 3 1-16,3 2-2 0,3 1 0 15,3-9-3-15,0-7 0 16,3-6-5-16,-3-8 1 16,0-5-13-16,3-7 1 15,5-12-2-15,7-15 0 16</inkml:trace>
  <inkml:trace contextRef="#ctx0" brushRef="#br0" timeOffset="43073.4845">8256 7107 50 0,'6'0'25'0,"3"-3"-40"31,-3 3 47-31,3 0-31 16,2 0 0-16,4 0 3 0,0 0 0 16,3-3-5-16,3 3 1 15,6-2 0-15,2 2 1 16,4-6-4-16,12 4 0 16,-6-3-11-16,-1-6 1 15</inkml:trace>
  <inkml:trace contextRef="#ctx0" brushRef="#br0" timeOffset="43386.0483">8303 7371 43 0,'-6'3'21'0,"6"2"-26"15,6-2 32-15,0 0-22 16,6-3 1-16,0 0 2 16,6 2 0-16,9 1-11 15,6-3 1-15,8 2 6 16,10-2 0-16,-1-2-5 15,4-1 1-15,3-2-9 0,8 2 0 16,15-5-6-16,4-2 1 16</inkml:trace>
  <inkml:trace contextRef="#ctx0" brushRef="#br0" timeOffset="47807.7284">9914 6072 40 0,'-6'-10'20'0,"6"-4"-21"16,3 12 21 0,0-1-18-16,0 6 1 15,3-3 2-15,-3 10 0 16,0 4-5-16,0 4 0 16,-3 6 4-16,-3 5 0 15,0 5-1-15,-6 6 1 0,0 5-2 16,-3-3 1-16,0-2-2 15,-3 5 0-15,3-8 0 16,3 3 0-16,3-3-1 16,3 0 1-16,6-5-1 15,6-1 0-15,0-2 0 16,9-5 0-16,3-3-1 16,9-2 1-16,-1-6-1 15,4-5 1-15,3-3-1 16,0-5 0-16,2-2 0 15,-2-6 0-15,0 0 0 16,-4-3 1-16,1-2 0 16,0-3 0-16,-6-2 0 15,-4-3 0-15,-2 2-1 16,-6-5 1-16,-3 6 0 16,-6-4 0-16,0-1 0 15,-3-6 0-15,-6-1 0 16,-3 4 0-16,-3 0 0 15,-3-1 1-15,-6 3-1 0,0 6 1 16,-2 2 0-16,-4 3 0 16,-6 5 0-16,0 5 1 15,1 0 0-15,-4 9 0 16,6 7-1-16,0 0 1 16,0 8 0-16,1 3 1 15,5 8-2-15,3-3 1 16,6 3-2-16,6 5 1 15,3 0-2-15,6-5 0 0,6-3-4 16,3 0 0-16,0-5-5 16,0-1 1-16,0 1-8 15,3-3 1-15</inkml:trace>
  <inkml:trace contextRef="#ctx0" brushRef="#br0" timeOffset="48338.9959">9158 7255 44 0,'-15'-11'22'0,"6"11"-34"0,9 0 36 16,0 3-22-16,0-3 0 15,6 0 6-15,3 0 0 16,3 0-8-16,5 0 0 15,7 0 6-15,6-3 1 0,6 3-1 16,14 0 0-16,7-5-2 16,2 0 1-16,13-3-2 15,8-3 1-15,18 1-2 16,10-1 1-16,2 0-1 16,3 1 1-16,0 2-2 15,0 0 0-15,-9 0-1 16,-5 3 1-16,-10 2-1 15,-3 0 1-15,-14 3-1 16,-10-2 0-16,-8 2-1 16,-13 0 0-16,-5 0-5 15,-9 0 1-15,-3-3-10 16,-6 1 1-16,2-4-5 16,-2-7 0-16</inkml:trace>
  <inkml:trace contextRef="#ctx0" brushRef="#br0" timeOffset="52809.1206">9869 7501 30 0,'0'0'15'0,"-6"-13"-19"0,3 7 16 16,3 1-9-16,0 5 0 15,0 0 3-15,0 0 1 16,0 0-8-16,-3 3 0 16,3 2 5-16,-3 6 1 15,0 7 0-15,0 1 0 0,-3 2-1 16,0 5 0-16,0 11 0 16,0 3 0-16,-3 0-1 15,1 2 1-15,2 3-2 16,0 3 0-16,3-3-1 15,0-8 0-15,0-3-1 16,3 0 1-16,0 1-1 16,0-11 1-16,9 2-1 15,0-5 0-15,8 0-1 16,7-5 1-16,0 3-1 16,9-11 0-16,0 2 0 15,-1-7 0-15,4-3 0 16,3-5 0-16,-1-6 0 15,1-2 0-15,6-3 0 16,-10-2 1-16,1-6-1 16,-3 0 1-16,-6 0 0 15,-4-2 0-15,-2 2 0 16,-6-3 0-16,-6 4 1 16,-3-1 0-16,-3-3 0 0,-3 1 0 15,-3 5 1-15,-6-3 0 16,0 5 0-16,-6 1 0 15,0-1-1-15,1 6 1 16,-4 2 0-16,0 4 0 16,-3 1 0-16,0 6 0 15,-3 8 1-15,1 5 0 16,2 6-1-16,-3 10 1 0,6-3-1 16,0 6 1-16,3 5-1 15,3-2 0-15,3-1-1 16,4-2 1-16,-1-3-2 15,6 0 0-15,0-5-4 16,3-3 0-16,3-5-6 16,2-6 1-16,4-2-11 15,3-5 1-15</inkml:trace>
  <inkml:trace contextRef="#ctx0" brushRef="#br0" timeOffset="53733.8428">6116 7956 41 0,'-6'-8'20'0,"9"19"-22"15,0-9 26-15,3 1-22 16,-3 8 1-16,2 4 4 0,4 9 0 16,0 3-8-16,-3 2 0 15,3 10 5-15,0 4 0 16,-3 2-1-16,0-6 0 16,-3 1-6-16,0-5 1 15,0-4-7-15,0-7 0 16,6-8-6-16,3-13 1 15</inkml:trace>
  <inkml:trace contextRef="#ctx0" brushRef="#br0" timeOffset="54366.041">6750 7996 19 0,'-18'-11'9'0,"27"11"-8"16,-6 3 8-16,-3-1-6 16,0 4 0-16,0-1 5 15,3 3 0-15,3 3-9 0,-6-1 1 16,6 3 6-16,-3 6 1 15,2 2 0-15,-2 0 0 16,3 8-1-16,-3 3 0 16,-3 2-2-16,3 3 1 15,0 1-3-15,0-4 1 16,0 0-5-16,0-5 1 16,0-7-14-16,3-9 1 15</inkml:trace>
  <inkml:trace contextRef="#ctx0" brushRef="#br0" timeOffset="55311.4935">11476 7048 48 0,'3'0'24'0,"3"3"-29"16,0-3 25-16,3 3-18 0,6-3 1 16,6 0 3-16,0 0 0 15,6-3-8-15,5 0 1 16,10-2 4-16,6 0 0 15,-1 0-3-15,1-1 1 16,2 1-6-16,-2 2 1 16,-3-5-9-16,-10 6 1 15,7-3-1-15,-9 10 0 16</inkml:trace>
  <inkml:trace contextRef="#ctx0" brushRef="#br0" timeOffset="55655.653">11518 7395 64 0,'3'8'32'0,"3"-16"-63"16,3 5 70-16,3 1-37 15,6-3 0-15,3 2 2 0,5-5 1 16,4 5-7-16,6-2 1 16,5 0 3-16,1-3 0 15,0 5-1-15,-1-2 0 16,1 0-3-16,-3 2 1 15,-6 0-4-15,-4 1 1 16,-2-4-8-16,-6 4 0 16,-3-1-3-16,3 3 0 15</inkml:trace>
  <inkml:trace contextRef="#ctx0" brushRef="#br0" timeOffset="56604.5698">12676 6667 49 0,'-9'0'24'0,"21"-5"-38"16,-12 5 48-16,6 0-33 15,-3 3 0-15,-3 2 5 0,0 3 1 16,0 5-6-16,0 3 0 16,-3 13 5-16,3 8 1 15,0 8-1-15,0 6 1 16,-3 4-2-16,0 3 0 15,3 6-1-15,3-3 0 16,0 5-2-16,-3-5 0 16,0 2-1-16,0-5 1 15,0-7-3-15,0-6 1 16,-3-6-5-16,0-2 1 0,0-8-5 16,0-2 1-16,-3-6-6 15,3-5 0-15,12-5-5 16,3-9 0-16</inkml:trace>
  <inkml:trace contextRef="#ctx0" brushRef="#br1" timeOffset="98747.2198">24168 4167 31 0,'0'-10'15'0,"-8"-4"-15"31,5 9 16-31,-3 0-16 0,6-3 0 16,-9-3 3-16,3 1 1 15,-6-1-3-15,-6-2 1 16,0-3 2-16,-3-3 1 15,0-2-1-15,-2 5 1 16,-7 3-2-16,-6-3 0 0,3 3-2 16,-11 0 0-16,-4 0-1 15,3 2 1-15,-5 0-1 16,-7 4 1-16,4 1 0 16,-10 1 0-16,-5 0-1 15,5-1 1-15,-2 1-1 16,-1 2 1-16,1 1-1 15,-4-1 0-15,7-2 0 16,-7 2 0-16,-2 1 0 16,2 2 0-16,-5 0 0 15,3 0 0-15,-4 0 0 16,1-3 0-16,2 3 0 16,1 0 1-16,-1 0-1 15,10 3 1-15,-4-1-1 16,7 1 1-16,-4-1 0 15,1 4 0-15,5 2-1 16,-2 2 1-16,2-2-1 16,7 0 1-16,2 5 0 15,-3 1 0-15,-2 4-1 0,2 3 1 16,1 0-1-16,-1 3 1 16,6 0 0-16,4 3 0 15,2-1 0-15,3 8 0 16,4-2 0-16,2 0 0 15,0 0 0-15,3 2 0 16,3-2-1-16,1 5 1 16,-1 3-1-16,-3-3 0 0,3 0 1 15,0 0 0-15,1 2 0 16,2-2 0-16,3 0 0 16,-3-2 1-16,6 2-1 15,0-3 1-15,6 1 0 16,3-1 0-16,3 0-2 15,3 1 1-15,0-1-1 16,3-2 1-16,3 2 0 16,0 3 0-16,3-2-1 15,6-3 1-15,3-1 0 16,3 1 0-16,3-8 0 16,-1-3 0-16,4 0-1 15,9 0 1-15,0 1-1 16,2-4 1-16,7 1-1 15,9-4 1-15,2 1-1 16,1-2 0-16,-4-1 0 16,4 3 0-16,-1 2 0 0,-5 1 0 15,0 2 0-15,-1-3 0 16,1 4 0-16,2-7 0 16,-2 4 0-16,-3-3 1 15,2 5-1-15,1-5 0 16,-1-3 0-16,7 0 0 15,0-2 0-15,2 0 0 16,4-6 0-16,2-3 1 16,27-2-1-1,-5 6 1-15,-1-4-1 16,-9 4 0-16,4-4 0 16,-10 4 1-16,4-6-1 15,-7 0 0-15,9 0 0 16,1-3 1-16,-7 0-1 15,4-2 1-15,-7-3-1 16,-2-2 1-16,2 2 0 16,1-3 0-16,2 0 0 15,-9-4 0-15,1-1-1 16,-3-3 1-16,-1-2 0 16,-5-3 0-16,5 3-1 15,7 0 1-15,-7 0-1 16,-2-3 1-16,-7-3-1 15,-5 1 1-15,3-6-1 16,-7-2 1-16,-5-3 0 16,-3-3 0-16,-1-2 0 15,-5-6 0-15,-9 0-1 16,3-4 1-16,-9 4-1 0,3-2 1 16,-3-9-1-16,0 4 1 15,-9-6-1-15,-3 3 1 16,0 8-1-16,-3-1 1 15,-9 1-1-15,-6 0 0 16,0-3 0-16,-6 3 0 16,0-1 0-16,-11-4 0 15,2 7-1-15,-9 0 1 0,-8 9-1 16,-4 7 1-16,-6 6-1 16,-11 7 0-16,3 11-3 15,-19 0 0-15,-2 13-7 16,-3 3 1-16,-1 3-12 15,-8 8 1-15</inkml:trace>
  <inkml:trace contextRef="#ctx0" brushRef="#br1" timeOffset="115402.8452">2815 10104 43 0,'-6'-18'21'0,"3"2"-16"16,3 13 21-16,0 3-22 15,0 0 0-15,0 8 3 16,0 6 0-16,0 12-9 16,3 14 1-16,3 5 5 15,0 5 1-15,2 8-3 16,4 0 0-16,9 1-2 15,3-4 1-15,3-2-1 0,6-11 0 16,5-10-1-16,-11-3 1 16,6-10-1-16,0-11 1 15,-1-11-2-15,-2-10 1 16,0-11 0-16,-6-10 0 16,-1-9 1-16,-5-7 0 15,-3-6 1-15,-3 1 0 16,-3-6 2-16,-6 3 1 15,0 8 0-15,-3 5 1 0,-3 8 0 16,0 5 0-16,3 5-1 16,-6 9 0-16,3 5-2 15,0 5 0-15,3 8-1 16,0 0 0-16,6 16-1 16,3 10 1-16,6 8-1 15,6 9 0-15,5 7 0 16,7 6 0-16,6 2 0 15,-6 5 1-15,-1 1-1 16,1 2 1-16,-3 3 0 16,-6-6 1-16,-6-2-1 15,-12 0 1-15,-9 5 1 16,-12-2 1-16,-18-4-2 16,-18-4 1-16,-2 2-1 15,-13-10 1-15,4-11-3 16,-1-11 1-16,4-10-4 15,2-13 0-15,10-16-6 16,11-22 1-16,12-18-9 16,21-13 1-16,18-11-8 15,9 3 1-15</inkml:trace>
  <inkml:trace contextRef="#ctx0" brushRef="#br1" timeOffset="115684.1345">3577 10258 69 0,'-6'3'34'0,"6"-17"-62"0,6 12 63 0,5-4-34 15,10 4 1-15,6-1 3 16,15-5 0-16,17-2-6 15,7-4 1-15,8-7 3 16,1-5 0-16,2-1-3 16,6 3 1-16,-2 1-8 15,-7 1 1-15,-11 4-9 16,-13-1 0-16,-8 9-2 16,-12 5 1-16</inkml:trace>
  <inkml:trace contextRef="#ctx0" brushRef="#br1" timeOffset="115918.4712">3913 10419 63 0,'-27'11'31'0,"15"10"-60"0,15-16 68 16,6 1-37-16,6 2 1 15,6-3 3-15,3 0 0 16,8-2-7-16,10-3 0 15,6-8 3-15,11-3 0 16,7-2-5-16,-1-3 1 16,-2-2-10-16,-4-6 1 15,-5 0-5-15,-4-5 1 16</inkml:trace>
  <inkml:trace contextRef="#ctx0" brushRef="#br1" timeOffset="116568.6839">4550 9983 66 0,'9'-8'33'0,"18"16"-46"0,-15-3 67 16,-1 6-50-16,4 10 1 16,0 16 1-16,0 2 0 0,6 14-9 15,0 0 1-15,-6 6 5 16,0 1 0-16,-4-1-4 15,1-4 0-15,-6-5-4 16,-6-5 1-16,0-10-3 16,-3-9 1-16,0-5-3 15,-9-13 1-15,4-13 0 16,-1-16 1-16,3-11 3 16,3-8 0-16,6-10 4 15,6-3 0-15,2-2 3 16,4-1 1-16,15 1 1 15,0 10 0-15,0 8 1 16,2 7 0-16,4 9-1 16,3 8 1-16,-1 13-2 15,-2 8 1-15,3 13-2 16,3 11 0-16,-10 2-2 16,1 3 1-16,-6 8-3 15,-12-5 0-15,0-6-2 0,-9-2 0 16,0-5-2-16,-6-6 0 15,-3-5-2-15,0-11 1 16,0-10 0-16,3-11 0 16,6-11 2-16,5-15 0 15,4-8 3-15,3-11 1 16,6 3 4-16,0 2 1 16,3 8 1-16,2 9 1 15,4 4 0-15,3 17 1 0,0 7-1 16,-1 17 0-16,-2 9-2 15,3 23 0-15,-4 12-2 16,-2 13 0-16,-3 3-1 16,0 3 0-16,-6 5-4 15,-1-13 1-15,-5 0-7 16,3-5 0-16,-3-14-14 16,3-10 1-16</inkml:trace>
  <inkml:trace contextRef="#ctx0" brushRef="#br1" timeOffset="116896.7879">6791 9946 81 0,'9'-11'40'0,"-15"3"-61"0,3 8 67 16,-6 3-45-16,-6 5 0 15,-5 5 3-15,-7 3 0 16,-6 13-4-16,-3 8 0 16,-5 0 2-16,-7 5 0 15,-3 1-2-15,-2 2 1 16,-7 0-5-16,-5 0 1 16,8-8-6-16,10-6 0 15,5-7-9-15,6-8 1 0,10-16-2 16,5-13 0-16</inkml:trace>
  <inkml:trace contextRef="#ctx0" brushRef="#br1" timeOffset="117115.5475">6145 9816 76 0,'-3'-3'38'0,"6"3"-62"15,0 6 81-15,3-4-58 16,3 12 1-16,3 1 3 15,0 9 1-15,6 11-3 16,6 12 0 0,20 54 1-1,1-14 1-15,0-5 0 16,-7-8 0-16,-2-2-3 16,0-17 0-16,-6 1-7 15,-1-9 1-15,1-12-13 16,-3-14 1-16,3-13-3 0,-4-11 0 15</inkml:trace>
  <inkml:trace contextRef="#ctx0" brushRef="#br1" timeOffset="117539.495">6904 10242 74 0,'-3'-11'37'0,"36"22"-63"16,-18-11 77-16,12-5-47 15,12-1 0-15,11-2 1 0,7-2 1 16,5 2-9-16,4-3 1 16,-1 1 4-16,-2 2 1 15,-4 0-6-15,-2 5 0 16,-10 3-4-16,-8 0 1 15,-6-2-4-15,-3-1 0 16,-10-2-9-16,-5 2 1 16,-6-5 2-16,-12-5 0 15</inkml:trace>
  <inkml:trace contextRef="#ctx0" brushRef="#br1" timeOffset="117789.5307">7259 9893 67 0,'0'13'33'0,"17"6"-53"15,-8-9 73-15,3 11-48 16,6 11 1-16,3 16 2 16,3 7 0-16,3 6-11 15,-1 0 0-15,4 0 7 16,-3-3 0-16,-3-2-5 15,0-9 1-15,-7-2-8 16,1-10 1-16,-3-4-13 16,3-17 0-16</inkml:trace>
  <inkml:trace contextRef="#ctx0" brushRef="#br1" timeOffset="118444.7863">7821 9628 68 0,'-3'-8'34'0,"6"27"-48"0,3-9 53 0,3 12-36 15,0 9 0-15,6 12 4 16,3 4 0-16,0 9-8 15,8 7 0-15,7 9 5 16,3 7 0-16,0-7-2 16,-4-6 1-16,-5-5-4 15,-6-6 1-15,-6-7-4 16,-3-9 1-16,-3-4-2 16,-6-14 0-16,-6-3-2 15,0-10 1-15,-3-5 0 16,-6-8 1-16,3-8 2 15,-3-6 0-15,3-7 3 16,3-6 0-16,6-8 3 16,9-2 0-16,6-3 0 15,3 0 1-15,6 5 0 16,8 0 0-16,7 6-2 16,3 0 1-16,8 5-1 15,13-1 0-15,-1 12 0 16,7 2 0-16,-4 11 0 0,-5 5 1 15,-1 10 1-15,-8 9 0 16,-9 10-1-16,-7 5 1 16,-8 3-1-16,-6 0 0 15,-9 8-1-15,-9 0 1 16,-3 3-1-16,-6-3 1 16,-6-3-2-16,-9 1 1 15,-12-4-1-15,-2-4 0 0,-10-3-2 16,-9-3 1-16,-5-11-2 15,-1-7 0-15,1-3-1 16,-7-3 1-16,10-2-4 16,-1-3 1-16,4-3-4 15,8 3 0-15,9-8-12 16,12-3 0-16</inkml:trace>
  <inkml:trace contextRef="#ctx0" brushRef="#br1" timeOffset="121308.9169">2791 11919 44 0,'-9'-7'22'0,"9"7"-19"31,0 0 23-31,0 0-20 16,3 2 0-16,0 1 2 0,0 5 1 16,0 5-11-16,3 8 0 15,-6 8 9-15,0 14 0 16,0 7-3-16,0 8 0 15,-6 8-2-15,0 0 0 16,0 6-4-16,0-6 0 16,3-5-7-16,0-8 1 15,0-6-11-15,3-12 0 16</inkml:trace>
  <inkml:trace contextRef="#ctx0" brushRef="#br1" timeOffset="121828.1192">3273 11912 57 0,'-9'-8'28'0,"-6"16"-41"15,12-6 46-15,-3 3-25 0,0 3 0 16,0 8 2-16,-6 8 1 15,1 5-16-15,-1 8 1 16,0 6 9-16,-3 2 1 16,3 2-5-16,0 1 1 15,6 2-2-15,-3 3 0 16,9-5-1-16,9-1 1 16,-3-7-2-16,12 0 0 15,6-6-1-15,2-8 0 16,13-12-1-16,9-1 0 0,5-18 0 15,4-1 0-15,-6-10 1 16,-1-13 0-16,-2 0 1 16,-10 0 0-16,-5-3 2 15,-9-2 1-15,-6 0 1 16,-9-1 1-16,-9-4 1 16,-3-9 1-16,-9 6 1 15,-3-6 0-15,-3 3-1 16,0 0 1-16,0 0-2 15,-2 5 0-15,2 6-3 16,-9 2 1-16,0 8-5 16,0 3 1-16,-2 11-5 15,-4 10 1-15,-6 10-8 16,3 14 0-16,4 5-6 16,8-2 1-16</inkml:trace>
  <inkml:trace contextRef="#ctx0" brushRef="#br1" timeOffset="123317.6789">3904 12115 46 0,'3'0'23'0,"3"0"-27"15,0 0 24-15,0-2-17 16,3-4 0-16,6 4 0 15,3-4 1-15,2 1-6 16,4 0 1-16,0 0 2 0,3-1 0 16,3-2-5-16,-1 6 0 15,4-4-7-15,0 1 0 16,2 2-1-16,-2 1 0 16</inkml:trace>
  <inkml:trace contextRef="#ctx0" brushRef="#br1" timeOffset="123645.8576">3984 12338 40 0,'-15'5'20'0,"4"3"-36"15,11-8 41-15,-3 0-21 16,3 0 0-16,3 2 6 16,3 1 0-16,2-3-12 15,1 3 1-15,3-1 7 16,3-2 0-16,6-2-2 16,3-1 1-16,3-2-4 15,2-1 0-15,7 1-5 16,3-3 0-16,2 3-11 15,16-3 1-15</inkml:trace>
  <inkml:trace contextRef="#ctx0" brushRef="#br1" timeOffset="125984.3285">4830 11792 26 0,'-3'-10'13'0,"-21"20"-13"16,24-10 14-16,3-5-9 0,-6-3 1 15,3 3 4-15,0 2 0 16,0 3-12-16,0 0 1 15,0 0 8-15,0-5 1 16,3 5-2-16,0 3 0 16,-3 5-2-16,0 2 1 15,3 6-1-15,-3 3 1 16,0 4-2-16,3 9 1 16,0 3-2-16,0 4 1 0,3 4-1 15,-3 4 0-15,-3-2-1 16,0 0 0-16,3 0-1 15,-3 0 0-15,0 0 0 16,3 0 0-16,-3 0-1 16,0-11 0-16,0 1-1 15,-3-3 0-15,3-6-1 16,0-5 0-16,0 0-4 16,-3-10 1-16,3 2-7 15,0-5 1-15,3-5-4 16,-3-9 0-16</inkml:trace>
  <inkml:trace contextRef="#ctx0" brushRef="#br1" timeOffset="128894.2844">5571 11576 27 0,'0'-14'13'0,"-6"6"-11"16,6 3 13-16,0 0-10 16,0-3 1-16,0 0 3 15,0 0 1-15,0 5-12 0,0 3 1 16,-3 6 8-16,-3 7 0 16,0 5-3-16,-3 6 1 15,-3 11-2-15,-3 4 1 16,-6 6-1-16,4 5 1 15,2 9 0-15,0-1 0 16,3-3 1-16,0 4 0 16,3 2-1-16,3-11 1 15,3 0-2-15,3 0 1 0,3 1-2 16,6-4 0-16,6 4-1 16,3-9 0-16,3 0-2 15,5 1 1-15,4-9-4 16,3-2 0-16,3-6-7 15,8 1 0-15,7-1-9 16,3 0 0-16</inkml:trace>
  <inkml:trace contextRef="#ctx0" brushRef="#br1" timeOffset="131187.4436">5994 12023 37 0,'-6'-19'18'0,"-3"22"-27"16,6-9 18-16,0 6-6 15,0-5 0-15,0-3 4 0,0-2 1 16,3-1-10-16,3 1 1 16,3-4 6-16,3 1 0 15,0 0-1-15,2-3 0 16,1 3-2-16,3-3 1 15,3 3-1-15,3 2 0 16,3-2 0-16,3 5 0 16,-1 3-1-16,1 2 0 15,0 3-1-15,0 0 0 16,-3 3 1-16,-7 2 0 0,1 5 0 16,-6 6 1-16,-3 8 0 15,-3 5 0-15,0 6 0 16,-6 2 0-16,-9 5-1 15,-6 0 1-15,-9 1-1 16,-5-1 0-16,-4 0-1 16,0-2 0-16,-3-6-1 15,1-2 0-15,-1-3-1 16,0-10 1-16,4-3-2 16,2-8 1-16,6-6 0 15,-6-2 0-15,9-2 0 16,3-4 1-16,4-2-1 15,2 0 0-15,3 1 1 16,6-1 0-16,3 0 1 16,6 2 0-16,3 1 1 15,3 2 0-15,5 3 1 16,4 0 1-16,6 3 0 0,-6 0 0 16,12 2-1-16,2 0 1 15,-2 3-2-15,3 0 0 16,-3 0-1-16,-4-3 1 15,-2 1-3-15,0-1 1 16,-3-2-4-16,-6-1 0 16,-1 1-4-16,-2-3 0 15,0-3-6-15,0-2 0 16</inkml:trace>
  <inkml:trace contextRef="#ctx0" brushRef="#br1" timeOffset="131781.2351">6434 11488 42 0,'6'-8'21'0,"21"6"-28"0,-18 2 37 15,3 0-25-15,3 0 1 16,2 2 2-16,4-2 1 16,3 11-12-16,3-1 1 15,0 6 7-15,2 5 1 16,-2 1-3-16,0 4 1 16,0 1-2-16,-3 7 0 0,2 0-1 15,-2 6 1-15,-3 5 0 16,-6 3 1-16,-3 5-1 15,-3 5 1-15,-3 0-1 16,-6 3 0-16,-6-6 0 16,-3 4 0-16,0-4-1 15,-3 6 1-15,-6 3-1 16,-3-6 0-16,-6 0-1 16,4-3 1-16,-1-2-1 15,0-10 0-15,3-4-4 16,3-4 0-16,3-6-8 15,1-8 1-15,5-2-9 16,3-9 0-16</inkml:trace>
  <inkml:trace contextRef="#ctx0" brushRef="#br1" timeOffset="132640.5981">7336 12107 39 0,'-3'-5'19'0,"6"-6"-16"16,0 14 25-16,3-3-23 15,3-3 1-15,3 1 2 16,3-1 0-16,2 1-10 16,4-4 0-16,6 1 7 15,3-3 1-15,6 0-4 16,2 0 1-16,-2 0-2 16,3-2 1-16,-4 2-2 15,1 2 0-15,-3-4-2 0,-3 2 1 16,-4 3-5-16,-2-3 0 15,0 5-7-15,-3-2 1 16,-3-3-4-16,0 0 0 16</inkml:trace>
  <inkml:trace contextRef="#ctx0" brushRef="#br1" timeOffset="133031.2306">7449 11795 49 0,'0'-8'24'0,"3"11"-36"15,-3-3 47-15,6 0-29 16,0 2 0-16,0 4 4 16,3 4 1-16,3 4-13 15,-3 7 0-15,3 5 9 16,2 9 1-16,-2-1-4 16,3 6 1-16,-3 5-3 15,0 2 1-15,3-7-2 16,0-3 0-16,0-3-4 15,0-4 0-15,0-7-6 0,-4-2 0 16,-2-5-11-16,3-5 1 16</inkml:trace>
  <inkml:trace contextRef="#ctx0" brushRef="#br1" timeOffset="134140.6354">8155 11576 57 0,'8'-6'28'0,"-5"4"-40"0,-3 2 44 15,3 2-30-15,3 1 1 16,0 2 4-16,3 6 0 0,0 5-8 15,3 2 0-15,0 6 5 16,3 5 0-16,0 5-2 16,3 6 1-16,-3 2-3 15,2-2 1-15,-2 2-1 16,-3 1 0-16,0-3 0 16,-3-3 1-16,-3-8-2 15,0 2 1-15,0-9-1 16,-3-4 1-16,0-2-1 15,0-3 0-15,-3-5-1 16,0 0 1-16,0-8-1 16,0 0 1-16,0-5 0 15,3-3 1-15,-3-3 0 16,3-2 0-16,0 0 0 16,3-3 0-16,0-3 0 15,3-4 1-15,2 1-1 16,4 1 1-16,3 3-1 15,6-1 1-15,3 1 0 0,3-1 0 16,-1 1 0-16,4-1 0 16,3 1 1-16,2 2 1 15,1 0-1-15,0 5 1 16,3 3-1-16,-1 6 1 16,1 2-1-16,0 5 1 15,-4 6-2-15,-5 2 1 16,-6 3 0-16,-3 2 0 15,-7 1 0-15,-2 7 0 0,-3 6-1 16,-6 0 0-16,0-1-1 16,-3 6 1-16,-3-5 0 15,-6 0 0-15,0 0-1 16,-3-3 0-16,-6 0 0 16,-2-3 1-16,-1 1-1 15,-9-3 1-15,0-1-2 16,-3-1 1-16,-2-4-1 15,-10-5 0-15,0-2 0 16,1 0 0-16,-7-9 0 16,-6-2 1-16,4 0-1 15,2-2 1-15,4-1 0 16,2-2 0-16,0-1-2 16,6 1 1-16,7 2-4 15,8 1 1-15,3-1-8 16,12 0 1-16,9-2-9 15,3-3 0-15</inkml:trace>
  <inkml:trace contextRef="#ctx0" brushRef="#br1" timeOffset="146473.0051">2821 13557 39 0,'-6'-29'19'0,"9"21"-19"0,-3 8 20 16,0 0-17-16,3-2 1 15,5 2 4-15,4 2 1 16,-3 6-10-16,0 5 1 15,3 9 6-15,-3 4 1 16,3 8-2-16,-9 6 0 16,3 8-2-16,-3-3 0 15,0 8-2-15,-3 0 1 16,3-3-3-16,0-5 1 0,-3-8-5 16,3-5 0-16,3-1-4 15,-3-10 1-15,6-5-9 16,0-10 1-16</inkml:trace>
  <inkml:trace contextRef="#ctx0" brushRef="#br1" timeOffset="147004.2643">3205 13544 30 0,'14'-26'15'0,"-5"-1"-12"15,-6 19 18-15,3 0-17 16,0-2 0-16,-3 2 7 16,0 2 0-16,-3 6-12 15,0 0 1-15,0 6 8 0,-3-1 1 16,0 8-2-16,-3 6 0 16,0 5-4-16,-3 10 0 15,0 6-2-15,3 5 1 16,1 8-2-16,2 2 1 15,3 6-1-15,6-3 0 16,5-5 0-16,4-3 0 16,6-5-1-16,6-2 1 15,9-12-1-15,2-9 0 16,4-9-1-16,-6-11 1 0,-1-7-1 16,-2-5 1-16,-3-9 0 15,-3-7 1-15,-12-9 0 16,-6-2 0-16,-6-3 2 15,-6-5 0-15,-6-2 1 16,-6-1 0-16,-9-5 0 16,-3 6 1-16,0 2-2 15,-5 0 1-15,2 5-2 16,0-2 0-16,9 10-3 16,3 8 1-16,6 6-5 15,4 2 0-15,2 10-7 16,6 9 1-16,6 0-7 15,11 5 1-15</inkml:trace>
  <inkml:trace contextRef="#ctx0" brushRef="#br1" timeOffset="147301.1444">3749 13552 50 0,'0'5'25'0,"30"11"-35"0,-15-13 43 0,6-6-31 16,3 3 0-16,8-3 1 15,1 1 1-15,3-3-6 16,-1-1 1-16,1 4 0 16,-3-9 1-16,-3 6-7 15,-4-1 0-15,-2 4-7 16,0 2 0-16</inkml:trace>
  <inkml:trace contextRef="#ctx0" brushRef="#br1" timeOffset="147624.7315">3925 13896 64 0,'0'5'32'0,"-3"-10"-55"15,6 8 63-15,3-3-40 16,3 0 1-16,6 2 3 16,-1-2 0-16,7 0-4 15,3-2 1-15,3 2 1 0,0-6 1 16,2 1-2-16,-2-3 1 16,3 3-7-16,3-3 1 15,0-3-9-15,5 1 0 16,4-1-4-16,0 0 1 15</inkml:trace>
  <inkml:trace contextRef="#ctx0" brushRef="#br1" timeOffset="148584.0816">4886 13459 38 0,'-12'-10'19'0,"12"-6"-24"15,3 5 33-15,0 3-25 16,6-5 0-16,3-3 4 16,0-2 1-16,6-3-8 0,3-1 0 15,6-1 6-15,-1-1 0 16,1 5-1-16,0 6 1 16,3 2-3-16,-4 6 0 15,1 8-1-15,-3 7 0 16,-3 9-1-16,-3 10 0 15,-6 8-1-15,-6 5 0 16,-6 6 0-16,-12 5 1 16,-3 0-1-16,-3 2 0 15,-9-4-1-15,-6-1 1 0,-2 0-1 16,-10-2 0-16,3-6 0 16,1-10 0-16,2-6 0 15,6-10 0-15,1-8 0 16,5-5 0-16,6-11-1 15,3-11 0-15,9-4 1 16,6-9 0-16,9-5-1 16,6 2 1-16,6-2 1 15,6 6 0-15,5-1 1 16,4 11 1-16,3 7-1 16,0 4 1-16,-1 7 0 15,-2 11 0-15,3 5-1 16,3 3 1-16,-7 5-1 15,4 3 1-15,0 0-2 16,-4 0 1-16,1-6-3 16,-6 1 0-16,0-3-5 15,0 2 0-15,2-10-10 0,-2-5 0 16</inkml:trace>
  <inkml:trace contextRef="#ctx0" brushRef="#br1" timeOffset="149051.1965">5666 13483 60 0,'-3'-13'30'0,"21"13"-53"15,-9-3 51-15,9 1-26 16,9-1 1-16,2 0 3 16,4 1 0-16,3-4-7 15,5-2 0-15,-2 3 4 0,3 0 0 16,0 5-3-16,-1-8 0 15,1 0-5-15,-3-5 1 16,-4 5-5-16,-2 0 0 16,-9-3-6-16,-3 3 1 15</inkml:trace>
  <inkml:trace contextRef="#ctx0" brushRef="#br1" timeOffset="149363.753">5883 13168 57 0,'-9'-2'28'0,"9"-4"-51"16,0 6 54-16,0 0-26 15,0 8 0-15,3 3 4 16,0 5 0-16,3 5-11 15,0 5 0-15,3 9 7 16,-3 10 1-16,3 0-3 16,0 8 0-16,6-3-2 15,-6-5 1-15,3 3-3 16,0-6 1-16,0-5-4 16,0-3 0-16,-4-7-6 15,1-6 1-15,0-5-8 16,3-3 0-16</inkml:trace>
  <inkml:trace contextRef="#ctx0" brushRef="#br1" timeOffset="150160.6161">6381 13041 56 0,'-6'-2'28'0,"14"10"-38"16,-2-6 49-16,0 6-36 16,3 5 0-16,3 3 2 15,3 8 0-15,0 5-7 16,0 8 0-16,0 3 4 16,-3 2 1-16,0 9-2 15,-4-6 0-15,-2-1-1 16,0-1 0-16,-3-6 0 0,0 3 0 15,-3-14-1 1,3 0 0-16,0-7-1 0,0-6 1 16,0-5-2-16,3-5 0 15,6-6 1-15,-3-7 0 16,6-4 0-16,0-4 0 16,0-9 2-16,6-7 0 15,-1 0 0-15,7-1 1 16,0-2 1-16,3 0 1 15,-1 3 1-15,7 5 0 0,-3-1 0 16,3 7 1-16,-4 7-1 16,1 11 1-16,0 5-1 15,0 7 0-15,-1 7-2 16,4 7 0-16,-3 0-1 16,-3 8 1-16,-4 0-2 15,-5 0 1-15,0 3-1 16,-9-5 1-16,0-1-1 15,-6 0 0-15,-6 4 0 16,-9 1 1-16,-6-4 0 16,-15-1 0-16,-2 1-1 15,-7-4 0-15,-6-1 0 16,-5-4 1-16,2-5-2 16,-6-5 1-16,1-2-3 15,-4-6 1-15,4-6-5 16,8-2 0-16,6-2-9 15,7-3 1-15,5-3-5 0,6 0 0 16</inkml:trace>
  <inkml:trace contextRef="#ctx0" brushRef="#br1" timeOffset="151366.7668">4208 14637 31 0,'-9'-3'15'0,"-6"3"-12"0,12 0 16 0,0 0-14 0,0 0 1 15,0 0 4-15,3 0 1 16,0 0-13-16,0 0 1 15,9 0 8-15,3 0 0 16,9 0-3-16,5-3 1 16,4 1-4-16,9-3 0 15,0-1-4-15,5-2 0 16,4 0-6-16,2-2 1 16,-2-3-7-16,3-1 0 0</inkml:trace>
  <inkml:trace contextRef="#ctx0" brushRef="#br1" timeOffset="151996.7201">4821 14343 38 0,'6'-3'19'0,"3"-23"-23"0,0 18 28 16,3-3-19-16,2 1 1 15,1-3 2-15,3-1 0 0,3 1-10 16,3 0 1-16,3 0 6 15,-1 2 1-15,1 3-3 16,-3 3 1-16,0 5-3 16,3 5 1-16,-4 8-1 15,-2 3 0-15,-3 11-1 16,0 4 0-16,-3 9 0 16,-9 0 1-16,-3 5-1 15,-9-3 0-15,-6 3 0 16,0 0 0-16,-6 0 0 15,-6-3 0-15,-2 3-1 16,-1-5 1-16,-3-5-1 16,3-6 1-1,-3-8-2 1,1-8 1-16,8-13-1 16,3-8 1-16,0-3-1 15,6-7 0-15,6-1 1 16,0-2 0-16,9 0 1 0,6 0 1 15,0 0 1-15,3 5 0 16,3 3 1-16,6 2 0 16,6 6 0-16,2 0 0 15,4 7 0-15,6 3 1 16,5 6-2-16,4 2 0 16,0 0-3-16,-7 1 1 15,1-1-4-15,-6 0 1 16,-4-5-8-16,-5 0 0 0,-6 3-6 15,-6-3 0-15</inkml:trace>
  <inkml:trace contextRef="#ctx0" brushRef="#br1" timeOffset="152606.1023">2472 14772 58 0,'0'-3'29'0,"12"0"-42"16,-3 3 52-16,3 0-39 15,9 0 1-15,3-2 1 16,-1-1 0-16,10 0-3 16,-12 1 1-16,18-1-1 15,-7-2 0-15,1-3-7 16,0 0 1-16,6-3-8 0,-1-2 0 15</inkml:trace>
  <inkml:trace contextRef="#ctx0" brushRef="#br1" timeOffset="153284.3167">3038 14589 53 0,'3'13'26'0,"0"-21"-47"16,3 8 46-16,0-8-23 0,3 1 1 15,3-7 5-15,2-2 0 16,4 3-10-16,3-3 1 16,0 3 6-16,0 0 0 15,0 2-2-15,-1 3 0 16,1 6-2-16,0 2 0 16,3 2 0-16,-3 12 0 0,3 1-1 15,-7 7 1-15,-2 7-1 16,-6 2 1-16,-3 4-1 15,-6 10 0-15,-6 5-1 16,-9 6 1-16,0 5-1 16,-5-9 0-16,-4 1-2 15,-6-5 1-15,0-6-1 16,1-5 0-16,5-10-1 16,0-11 1-16,-3-6-2 15,3-10 1-15,6-8 0 16,4-8 1-16,8-5 1 15,6 0 0-15,3 3 2 16,3-1 0-16,5 1 3 16,-2-1 0-16,6 8 3 15,3 1 0-15,3 5-1 16,3 2 1-16,3 6 0 16,2 5 0-16,1 2-2 15,6 1 0-15,0 2-2 16,2 0 0-16,1-5-3 0,-6 3 0 15,-4 2-6-15,-5-3 1 16,-3 4-11-16,-3-4 0 16</inkml:trace>
  <inkml:trace contextRef="#ctx0" brushRef="#br1" timeOffset="154315.6036">2431 15661 52 0,'-9'-3'26'0,"9"8"-40"0,0-5 39 15,9-2-19-15,5-1 0 16,7 0 2-16,6-2 0 16,3 0-10-16,3-3 1 15,8-3 8-15,7-2 0 16,5 0-3-16,7-3 1 16,11 3-2-16,7-8 0 15,8-1-1-15,-2-1 0 16,17-4-2-16,-9-5 1 0,3 6-1 15,3 2 0-15,-2 3 0 16,5 0 1-16,-6 0-1 16,3 2 0-16,-5 6 0 15,8 2 0-15,-3 3 0 16,3 0 0-16,-5 0 0 16,-4 3 0-16,3-3-1 15,3 0 1-15,6 0 0 16,-5-2 1-16,11-1-1 15,0-2 0-15,3-3 0 16,-6-2 0-16,6 2 0 16,0-3 0-16,4-2 0 15,-10 2 1-15,3-7-1 16,6-3 0-16,-9 2 1 16,-3 1 0-16,-3-3 0 15,7-3 0-15,-4 3 0 16,-3-3 1-16,-3 6 0 15,0 2 0-15,4 0-1 0,-10 6 0 16,-3-1-1-16,1 1 1 16,-10 2-1-16,0 0 0 15,-2 0 0-15,-1 0 0 16,-3 3 0-16,-2 0 1 16,-1-1-1-16,-11 7 0 15,-1-4 0-15,-2 0 0 16,2 1 0-16,-2 7 1 15,-6 0-1-15,-1 1 1 0,-5-1-1 16,-3 6 1-16,-4-1 0 16,-2 1 0-16,-3 0-1 15,-6-3 1-15,-4 0-1 16,-2 2 1-16,-3 1-1 16,-3 0 1-16,6-1-1 15,-3-2 0-15,-1 0 0 16,-2 0 0-16,3 0-1 15,0 0 1-15,3 0-1 16,-6 0 0-16,3-2-2 16,-1 2 0-16,1-3-4 15,-3 0 1-15,3 3-8 16,-3-2 0-16,0 4-6 16,-9-7 0-16</inkml:trace>
  <inkml:trace contextRef="#ctx0" brushRef="#br1" timeOffset="155631.63">4520 15886 53 0,'6'-27'26'0,"-3"19"-40"15,-3 3 44-15,0-3-28 16,0-5 1-16,-3 7 3 15,0-7 1-15,0 0-8 16,-3-3 1-16,-3 3 4 16,0-3 0-16,-6 3-1 0,-5 2 1 15,-7 3-3-15,-6 3 1 16,0 2-1-16,4 3 0 16,-1 8-1-16,0 3 0 15,0 2 0-15,1 6 0 16,2 2 0-16,3 3 0 15,3-3 0-15,6 5 0 16,6-5 0-16,3 1 1 16,9-1-1-16,6-5 0 15,6 2 0-15,6-2 1 0,9 2-1 16,5 4 1-16,7-1-1 16,0 0 0-16,-4 5 0 15,1-4 0-15,-3 7-1 16,-6 2 1-16,-7 4-1 15,-2-1 1-15,-6 6 0 16,-6 0 0-16,-6-3 0 16,-6-3 0-16,-3 0 0 15,-3-2 0-15,-6-3-1 16,-3-2 0-16,-2-6 0 16,-4-5 0-16,0-8-1 15,0-6 0-15,3-7-1 16,1-8 1-16,-1-3 1 15,3-8 1-15,3-8 0 16,6-2 0-16,3 2 1 16,0-7 0-16,6 2 1 15,0 2 0-15,6 3-1 16,0 3 1-16,6 0-1 0,0 0 1 16,3-3 1-16,6 9 0 15,2-9 0-15,1-5 0 16,0 2 0-16,0 4 1 15,-3-1-1-15,-1 3 1 16,-2 0-2-16,0-6 0 16,-6 11 0-16,0-2 0 15,0 5-3-15,-3 2 1 16,-3 1-4-16,0 2 1 0,0 3-5 16,-3 2 1-16,0 3-10 15,0 3 0-15,0 5-3 16,0 0 1-16</inkml:trace>
  <inkml:trace contextRef="#ctx0" brushRef="#br1" timeOffset="155944.106">4812 16073 60 0,'9'-5'30'0,"0"-3"-47"0,0 6 58 15,9-4-41-15,2-2 1 16,7 0 1-16,9 0 1 16,0-2-3-16,-1-1 0 15,7-2-1-15,0 2 0 16,-7-2-5-16,1 5 0 0,-3 6-9 16,-3-1 0-16</inkml:trace>
  <inkml:trace contextRef="#ctx0" brushRef="#br1" timeOffset="156256.6127">4946 16296 49 0,'-3'-11'24'0,"15"16"-38"16,-3-5 39-16,3-5-18 15,5-5 0-15,7 2 4 16,3-3 0-16,6 0-15 0,5 3 0 16,1-5 8-16,3 3 1 15,0 2-7-15,-4-3 0 16,-2 1-9-16,0 2 0 15,-1 0-5-15,-2-3 1 16</inkml:trace>
  <inkml:trace contextRef="#ctx0" brushRef="#br1" timeOffset="157116.034">5538 15576 59 0,'3'-19'29'0,"-3"9"-53"15,0 10 57-15,6-3-32 16,0 3 1-16,3-5 4 16,0 5 0-16,0 5-7 15,0 3 1-15,0 5 4 16,-3 6 0-16,0 5-1 16,0 5 1-16,-1 13-3 15,4 3 1-15,0 5-1 0,0 6 0 16,0-3-1-16,0-5 1 15,0 4-1-15,3-1 0 16,0-4-1-16,0-2 1 16,0-5-1-16,0-6 0 15,-6-4-2-15,-1-7 1 16,1-7-2-16,-3 0 0 16,-3-3-1-16,0-5 0 0,-3-5 0 15,0-6 1-15,0-7 0 16,-2-9 1-16,2 1 2 15,0-9 0-15,0-2 2 16,3-3 0-16,3 3 1 16,3-8 1-16,2 0 0 15,7-3 0-15,9 6 0 16,0-6 0-16,6 6 0 16,2 0 1-16,4 4-1 15,3 4 0-15,0 2 0 16,5 3 0-16,4 8-1 15,2 2 0-15,-5 9-1 16,-3 4 1-16,-4 6-1 16,-5 8 0-16,-3 5-1 15,-6 6 1-15,0 7-1 16,-9 0 1-16,-7 1-1 16,-5-1 0-16,-6 1-1 15,-5-4 1-15,-4 1 0 0,-12-3 1 16,-6 0-1-16,-6 0 0 15,-2-5 0-15,-4 3 1 16,0-9-1-16,-5-5 0 16,-1-2 0-16,0-6 0 15,1-2 0-15,-1-3 0 16,6-5-4-16,7-3 0 16,5-3-13-16,12-5 1 15,15-5-1-15,21-3 0 0</inkml:trace>
  <inkml:trace contextRef="#ctx0" brushRef="#br2" timeOffset="170899.3641">13584 10750 42 0,'-12'-13'21'0,"0"-24"-23"16,6 29 22-16,6 0-18 0,-3 3 1 16,3 5 4-16,-3 0 0 15,6 5-7-15,-6 11 0 16,3 8 5-16,3 10 0 15,0 11-2-15,3 5 1 16,6 8-3-16,0 9 0 16,6-4-1-16,-6-18 1 15,14 8-2-15,1-5 1 16,3-9 0-16,3-7 0 16,-1-6-1-16,7-10 1 0,-3-8-1 15,5-8 0-15,4-13 0 16,3-11 0-16,-7-5-1 15,1-13 1-15,-6-1 0 16,-6-9 1-16,-7-4 0 16,-5-5 1-16,-3-2 0 15,-9-1 0-15,-6 3 0 16,-6-2 1-16,-3 7 0 16,-6 9 0-16,-3 4 0 15,4 9 0-15,-1 2-1 16,3 11 1-16,0 5-1 15,6 5 0-15,3 11-1 16,6 8 0-16,6 11 0 16,6 15 0-16,9 11-1 15,-1 8 1-15,10 8 0 16,6 8 0-16,2 21 0 16,1 0 1-16,6 2-1 15,2 1 1-15,1-3 0 0,-9 8 0 16,-7-8 1-16,-11-6 1 15,-12-7 0-15,-18-8 1 16,-15-5-1-16,-8-4 0 16,-13-1-1-16,-12-12 0 15,-14-7-2-15,-10-11 1 16,-2-10-2-16,0-12 0 16,2-12-3-16,4-8 1 15,8-6-5-15,7-7 1 0,14-3-9 16,15-8 1-16,27-3-3 15,15-5 0-15</inkml:trace>
  <inkml:trace contextRef="#ctx0" brushRef="#br2" timeOffset="171798.3071">14801 10694 57 0,'-3'-2'28'0,"9"2"-42"16,3 0 55-16,0-3-40 0,3 3 1 15,3-2 2-15,9-4 0 16,8 1-5-16,4-3 0 16,6 0 3-16,2-3 0 15,4-2-1-15,0 0 0 16,-4 2-5-16,-5 3 0 15,0 1-6-15,-4 4 1 16,-2-2-7-16,-3 5 0 16</inkml:trace>
  <inkml:trace contextRef="#ctx0" brushRef="#br2" timeOffset="172126.4353">14825 11012 57 0,'6'-8'28'0,"12"0"-40"15,-9 8 52-15,9 0-38 16,8-3 0-16,7 1 3 16,9-4 0-16,2 1-6 15,7 0 0-15,3 0 3 0,2-3 1 16,7 0-2-16,-4 0 1 16,-2 3-4-16,-7-3 0 15,-5 2-6-15,-9 1 0 16,-3 0-9-16,-7-1 1 15</inkml:trace>
  <inkml:trace contextRef="#ctx0" brushRef="#br2" timeOffset="175755.9177">16093 10597 12 0,'-3'7'6'0,"3"-9"0"16,0 2 7-16,0 0-8 15,0 0 0-15,0 0 3 0,3-5 1 16,3 5-10-16,0-6 0 16,3 1 6-16,0-6 1 15,3-2-3-15,3-3 1 16,2-8-2-16,1 1 0 16,-3-1-2-16,3 0 1 15,-3-5-1-15,3 0 1 16,-3-3 0-16,3 6 0 15,-4-3 0-15,-2 5 1 16,0 0 0-16,0 5 1 0,-3 3 0 16,0 3 1-16,0 0-1 15,-3 0 0-15,3 8 0 16,-3-1 0-16,0 9-1 16,0 2 0-16,0 6 0 15,-3 5 0-15,3 7 0 16,2 12 0-16,-2 5-1 15,0 2 0-15,0 3 0 16,0 5 0-16,6 3-1 16,0 3 1-1,-3 12-2 1,-3-7 1-16,0-8-2 16,0-5 1-16,-3-6-5 15,0-10 1-15,-3 0-5 16,-3-9 0-16,0-1-6 15,-3-4 0-15</inkml:trace>
  <inkml:trace contextRef="#ctx0" brushRef="#br2" timeOffset="176106.7288">16069 11131 62 0,'-6'5'31'0,"9"-15"-58"16,0 7 60-16,3 0-31 15,6 1 0-15,0-1 5 16,3 0 1-16,6-2-8 16,8 0 0-16,4 0 6 15,9-3 0-15,8 0-1 16,4-11 1-16,0 3-3 0,2-2 1 15,4 2-2-15,-7 0 1 16,-5 3-2-16,-3 0 0 16,-4 2-1-16,-5 3 1 15,-6 3-1-15,-6 0 0 16,-7-1-2-16,-2 4 1 16,-9 2-5-16,0 0 0 15,0 2-9-15,-3 1 0 16,3 0-4-16,3-3 0 0</inkml:trace>
  <inkml:trace contextRef="#ctx0" brushRef="#br2" timeOffset="178390.5718">17799 10361 57 0,'12'-5'28'0,"-21"-6"-42"16,9 11 28-16,0-8-13 16,-3 6 1-16,-3 2 4 15,-3 0 1-15,0 2-8 0,-9 4 1 16,3 4 4-16,0 3 0 15,-6 6 0-15,-2 7 0 16,-4 3-2-16,-6 6 0 16,0 5 0-16,-2 5 1 15,-4-3-1-15,-6 3 0 16,4 0-1-16,-4-3 1 16,0 0-3-16,9 1 1 15,4-9-3-15,5-5 0 0,6 3-4 16,3-8 1-16,6-3-7 15,6-8 0-15,6-7-3 16,0-14 1-16</inkml:trace>
  <inkml:trace contextRef="#ctx0" brushRef="#br2" timeOffset="178796.8332">17093 10409 55 0,'-3'-3'27'0,"3"8"-48"15,3-2 55-15,6 2-32 0,3 3 1 16,6 3 5-16,3 5 0 15,0 0-9-15,8 7 1 16,4 6 6-16,3 6 0 16,5-1-1-16,1 3 0 15,-6 3-2-15,0 0 1 16,-1-1-2-16,-2 1 0 16,-3-3-1-16,-3-3 1 31,5 11-4-31,1-7 0 0,0-4-6 15,0-10 1-15,-1-3-11 16,1-3 1-16,6-7-2 16,-4-8 0-16</inkml:trace>
  <inkml:trace contextRef="#ctx0" brushRef="#br2" timeOffset="180031.2051">18287 10554 46 0,'-12'-10'23'0,"18"15"-37"16,0-10 45-16,3 2-30 0,0 0 0 15,3 1 1-15,-1-1 1 16,1 0-4-16,0-2 1 16,0 2 2-16,0 1 0 15,0 2 1-15,0-3 0 16,-3 3 0-16,0-2 1 0,3-1-1 15,0 0 1-15,2-2-2 16,1 2 1-16,3 1-2 16,3-1 1-16,0 0-2 15,3 1 1-15,2 2-1 16,7 0 0-16,6 0 0 16,0-3 0-16,-1 0-1 15,-2-2 1-15,-3 0-3 16,-1 0 0-16,-5-1-4 15,-3 4 1-15,-6-4-8 16,-6 4 0-16,-6-1-1 16,-9 0 0-16</inkml:trace>
  <inkml:trace contextRef="#ctx0" brushRef="#br2" timeOffset="180703.0662">18412 10200 46 0,'-3'-14'23'0,"0"7"-37"15,3 7 47-15,0-6-30 16,0 6 0-16,0 0 3 0,3 0 1 16,0 6-8-16,0 1 0 15,0 7 6-15,-3 7 0 16,3 3-1-16,0 5 0 16,0 8-1-16,3 0 0 15,3 0-1-15,2 3 1 16,4 5-2-16,0-3 0 15,0 3-1-15,0-5 1 16,-3-3-1-16,0 0 0 16,-3-6-2-16,-3-2 0 0,0-5-5 15,0-10 0-15,-3 1-9 16,0-7 0-16,2-8-1 16,-2-2 0-16</inkml:trace>
  <inkml:trace contextRef="#ctx0" brushRef="#br2" timeOffset="183430.9306">20156 10200 41 0,'3'-6'20'0,"-12"-15"-32"15,9 21 39-15,-3-2-23 0,0-6 0 16,0-6 3-16,-6-1 1 15,-3-1-9-15,0 0 0 16,1 0 6-16,-4 3 1 16,0-1-2-16,-6 1 0 15,-3 0-2-15,-6 2 0 16,-2 3-2-16,5 1 1 16,-24 4-1-16,-2 3 1 0,-4 0-1 15,3 0 0-15,1 3 0 16,2-1 1-16,4 1 0 15,5 2 1-15,6 0-1 16,4 3 0-16,8-2 0 16,6-1 1-16,6 3-2 15,6 0 1-15,6 2-1 16,9 4 1-16,6 1-1 16,6 1 1-16,5 3-1 15,4-1 1-15,3 4-1 16,6 1 1-16,2 4-1 15,1 5 0-15,0-1 0 16,2 1 1-16,1 5-1 16,0-2 0-16,-7 4 0 15,4-2 0-15,-3 3 1 16,-7 5 0-16,-2-3-1 16,-3-2 0-16,-3-3 0 15,-6 3 1-15,-9-3 0 0,-6 0 0 16,-3-3-1-16,-6 1 1 15,-6-4-1-15,-6 1 0 16,-3 0-1-16,-6 0 1 16,-6-3-2-16,-2-3 0 15,-1-7 0-15,-3-6 0 16,7-5-1-16,-1-6 1 16,0-7 0-16,3-8 0 15,7-3 0-15,-1-5 1 16,0 2 0-16,3-2 0 0,3 0 0 15,3-5 1-15,3 2 0 16,1-5 1-16,2 2 0 16,0-2 1-16,3 3-1 15,0-9 1-15,3 9-1 16,9-1 1-16,3-2 0 16,3-3 0-16,5 3-2 15,7 3 1-15,3-1 0 16,0 1 0-16,0-3 0 15,-1 0 0-15,4 5 0 16,0-2 1-16,0-6 0 16,-1 0 0-16,-2 3 1 15,3-3 0-15,-6 3-1 16,0-8 1-16,-4 0 0 16,1 5 0-16,0 3 0 15,0 3 0-15,0 2-1 16,-3 0 0-16,0 3-2 0,-1 2 1 15,1 1-2-15,-3 5 0 16,-3 2-5-16,0 0 1 16,-6 3-10-16,-6 8 0 15,0 0-7-15,-3 3 1 16</inkml:trace>
  <inkml:trace contextRef="#ctx0" brushRef="#br2" timeOffset="187938.4449">21177 9483 37 0,'-12'-6'18'0,"-30"4"-29"31,33-1 18-31,1 0-6 0,-7 1 1 16,0-4 4-16,0 4 0 15,0-3-7-15,3-1 1 16,-6 4 3-16,3-1 0 16,0 0-1-16,1 1 0 15,-4 2-2-15,0-6 1 16,-3 6-1-16,-3 3 1 16,-3-6 0-16,-2 1 1 15,-1 2-1-15,-9 2 1 16,-5-2 0-16,-4 0 0 0,0 0-1 15,1 3 0-15,-7 0 0 16,-2-1 0-16,-7-2-1 16,-8 3 0-16,-10 0 0 15,-2 2 0-15,-3 0 0 16,-10 0 1-16,-8 1 0 16,0-1 0-16,3 0 1 15,-6-2 0-15,-6 0 0 16,2-1 1-16,1 1 0 15,-3 2 0-15,-6 1-1 16,0-1 1-16,3 0-2 16,-12 3 0-16,0 3 0 15,0-3 0-15,0 0 0 16,-6-1 0-16,9 1 1 16,3-2 0-16,-9-1 0 15,6-2 0-15,0 2 1 16,3 3 1-16,-12 2 0 15,6-7 0-15,-3 5-2 0,-6 3 1 16,0-3 0-16,0 5 0 16,0 0-1-16,3 0 0 15,9 0-1-15,30-2 1 16,-36 2-2-16,3 3 1 16,3-5 0-16,3-3 0 15,6 0-1-15,0 0 0 16,0-1 0-16,3 4 1 15,9 0-1-15,-10-6 0 0,1 0 0 16,0 6 0-16,3 2 0 16,-6 0 0-16,0 0 0 15,3 1 0-15,6-1 0 16,-3-2 0-16,-1-4 0 16,10 1 1-16,0 0-1 15,9 0 0-15,-1 0 1 16,7-2 0-16,6-4-1 15,11 1 1-15,10-3 0 16,5 2 0-16,1-2-1 16,8 0 1-16,6 3-1 15,7 0 0-15,2-1-1 16,0 1 1-16,6 2-1 16,3 1 1-16,1 2-1 15,-1-3 0-15,3 3 0 16,3 0 0-16,3-3 0 15,0 0 1-15,3 3-1 16,6 0 0-16,0 0 1 0,3 3 0 16,0-1-1-16,0-2 1 15,3 3-1-15,3 2 1 16,3 6 0-16,-3 2 0 16,3 10-1-16,0 9 1 15,-3 2 0-15,3 6 0 16,0 8 0-16,-3 10 0 15,3 8 0-15,-3 11 0 0,-3-3 0 16,0-3 0-16,-1 16 0 16,-2-2 0-16,0-3 0 15,3 2 1-15,0 1-1 16,0 2 0-16,0 0 1 16,-3 1 0-16,0 4-1 15,3-7 0-15,-3 5 0 16,3 5 1-16,-3-8-1 15,0-2 0-15,0-6 0 16,0-5 0-16,3-2 0 16,0-9 0-16,-3 0 0 15,3-7 1-15,0-3-1 16,3-6 1-16,0-4-1 16,3-9 0-16,3-8-1 15,3-5 1-15,0 1-1 16,0-12 0-16,3-7 0 15,2-1 0-15,4-2 0 16,6-3 0-16,3 1 0 0,8-4 1 16,-2-2-1-16,3 0 1 15,8-2 0-15,1-4 1 16,8 1-1-16,13-3 0 16,-1 0 0-16,10-2 1 15,2 2-1-15,9-3 1 16,7-5-1-16,5 3 0 15,3 2 0-15,9-4 1 16,0-1-1-16,9 0 0 0,0 0 0 16,0 0 1-16,3-2-1 15,-3 2 0-15,6-3 0 16,-3 6 0-16,6-3 0 16,0 0 1-16,9-2-1 15,3-1 0-15,-3-2 0 16,2 8 1-16,1-3-1 15,-12 3 0-15,6-3 0 16,0 3 1-16,-3-1-1 16,-3 1 0-16,3 0 0 15,-3 5 0-15,-6 0 0 16,6 0 0-16,-3 0 0 16,3 0 0-16,2-2 0 15,1 2 0-15,0-3-1 16,6 1 1-16,3-1 0 15,-6 0 0-15,0 3 0 16,0 0 0-16,0 1-1 16,-3-4 1-16,-9 8-1 0,3 1 1 15,-9-1-1-15,0 0 1 16,-9 1 0-16,-27 2 1 16,33-3-1-16,-9 0 0 15,-6 3 0-15,-2-2 0 16,-4-1 0-16,0 0 0 15,-9 1 0-15,1-1 0 16,-10 1 0-16,3 2 0 0,-8 0 0 16,-7 0 0-16,-8-3 0 15,-10 3 0-15,-5-5 0 16,-6 2 0-16,-7-2-1 16,-5 2 1-16,-3-2 0 15,-6-3 0-15,-3 0 0 16,-3-3 0-16,-3-2 0 15,0-5 0-15,-3-4 0 16,-3-7 0-16,-1-8-1 16,-2-10 1-16,3-4-1 15,0-15 1-15,0-8-1 16,0-8 0-16,3 0 0 16,0 3 1-16,-3-14 0 15,0-5 0-15,0 0 0 16,-3-2 0-16,0 4 0 15,-3-7 1-15,-3 8 0 16,-3 2 0-16,0 1 0 16,1 10 0-16,-1 0 0 15,-3 0 1-15,3 2-1 0,-3 1 1 16,-3 0-1-16,6 5 0 16,-3-1-1-16,0-1 1 15,0 2 0-15,3-3 0 16,-3 3-1-16,7 2 1 15,-7 9 0-15,3 7 0 16,0 3 0-16,3 3 0 16,0 5-2-16,0 6 1 0,0 4-4 15,3 6 1-15,6 8-7 16,3 5 0-16,12 8-12 16,6 8 0-16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10-31T18:03:55.761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13956 12070 36 0,'-9'8'18'0,"9"11"-13"16,0-17 19-16,0 1-22 15,0-3 1-15,0 3 4 16,0-3 0-16,3-6-8 15,0-2 0-15,0-10 5 16,3-3 0-16,3-8-2 16,-3 0 1-16,6-8-3 15,-3-3 1-15,-1-5-1 16,7-8 0-16,-3-3 0 0,0 1 0 16,0 2 0-16,-3 5 0 15,0 6 0-15,0 2 1 16,0 8 0-16,0 6 1 15,-3 8 0-15,3 4 0 16,0 6 0-16,-1 6 0 16,4 4 0-16,3 6 1 15,0 6-2-15,0 9 1 16,3 4-1-16,0 5 1 0,3 5-1 16,2 2 0-16,1-2-1 15,-3 0 1-15,0 0-2 16,-3 0 1-16,-3 0-3 15,-1-7 0-15,1-1-3 16,-3-8 0-16,0 5-7 16,-3-10 1-16,-3 0-5 15,-3-3 1-15</inkml:trace>
  <inkml:trace contextRef="#ctx0" brushRef="#br0" timeOffset="285.5252">14021 11914 54 0,'-3'3'27'0,"-17"2"-40"0,20-5 52 16,5-3-35-16,4 1 1 15,3-3 2-15,6-3 0 16,3 0-9-16,6-3 0 16,0-2 6-16,2-3 0 15,4 3-4-15,0-3 0 16,3-3-6-16,-4 6 0 0,1-5-11 16,3 2 0-16</inkml:trace>
  <inkml:trace contextRef="#ctx0" brushRef="#br0" timeOffset="1397.4376">15834 13430 23 0,'-12'-2'11'0,"3"-9"5"0,6 8 3 0,0 1-17 16,0-6 1-16,0-3 0 15,0 1 1-15,3-4-5 16,0-1 1-16,3-4 4 15,0-2 1-15,0-11-2 16,0 3 1-16,0-5-1 16,-3-3 1-16,0-6-1 15,0-4 0-15,0 2-1 16,0-6 0-16,0 4-1 16,0 4 1-16,0 6 0 15,3 0 0-15,-3 8-1 16,0 0 0-16,3 3 0 15,0 7 0-15,0 3 0 16,0 6 0-16,0 2 1 16,3 8 0-16,3 5 0 0,3 0 1 31,15 14 0-15,2 5 0-16,4 2-1 15,0 6 1-15,0 2-1 0,-1 1 1 16,7-1-2-16,-6-2 1 15,-3 0-3-15,-1-1 0 16,-5-4-5-16,-3 2 1 16,-6-5-5-16,-3-1 0 15,-3-1-5-15,-3-4 1 16,-3-2-4-16,-3 0 0 16</inkml:trace>
  <inkml:trace contextRef="#ctx0" brushRef="#br0" timeOffset="1771.6221">15819 13166 56 0,'-3'0'28'0,"-6"-3"-46"16,9 3 56-16,0 0-32 15,3-8 1-15,3-8 1 0,0 6 1 16,6-4-11-16,0-1 1 15,6-1 8-15,3-3 0 16,2-5-3-16,4 3 0 16,3 3-2-16,0-4 1 15,0 4-8-15,-1-1 1 16,4 1-16-16,0 2 1 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10-31T18:05:40.461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13655 10451 19 0,'3'3'9'0,"0"-3"4"15,-3 0 9-15,3-6-17 0,-3 1 1 16,0 0 4-16,-3-3 1 16,0 0-12-16,-3-3 0 15,0-2 9-15,0 0 0 16,-6-3-2-16,1 3 0 15,-4 0-3-15,-3 5 1 16,0-3-2-16,0 6 0 16,-6-1-1-16,3 12 0 15,-2-1 0-15,-1 6 0 16,0-1-1-16,-3 6 1 0,3 0 0 16,4 5 0-16,2 3 1 15,3 5 0-15,3 5 0 16,6 6 0-16,3 8 0 15,3 2 0-15,6 0-1 16,3-2 0-16,9-3 0 16,6 0 0-16,2-8-1 15,4-5 1-15,6-6-1 16,2-10 1-16,1-11-2 16,9-7 1-16,-7-12-4 15,4-9 1-15,0-9-8 16,-4 0 1-16,-2 8-10 15,-9 0 1-15</inkml:trace>
  <inkml:trace contextRef="#ctx0" brushRef="#br0" timeOffset="1410.7876">16703 14121 28 0,'-6'5'14'0,"6"-5"-3"16,0 0 14-16,0 0-19 16,0 0 1-16,0-3 2 15,-3-2 1-15,0 0-12 16,0 2 1-16,-3-2 9 15,0-6 1-15,-2 1-3 16,-4-3 1-16,0 2-2 16,-3-5 1-16,0 3-2 15,0 2 0-15,-3 1-2 16,-3 4 1-16,-2 6-2 16,2 3 1-16,-3 2-1 15,3 6 0-15,0 7 0 16,3 4 0-16,3 1 0 0,4 7 0 15,2 1-1-15,6 1 1 16,3 8 0-16,3 5 0 16,6 0 0-16,2 0 0 15,7 2 0-15,0-7 0 16,3-6-1-16,3-7 1 16,12-6-1-16,2-8 1 15,4-2-1-15,3-9 0 16,2-4-1-16,7-4 1 0,-4-4-2 15,-5-1 0-15,-3 1-5 16,-1-6 1-16,-8 3-16 16,-9 2 0-16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10-31T18:06:49.702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13861 11935 35 0,'0'-2'17'0,"3"-14"-9"16,-3 16 18-16,0 0-23 16,0 0 0-16,3 2 4 15,0 6 0-15,0 6-8 16,-1 7 0-16,1 5 5 16,0 9 1-16,0-1-2 15,3 3 0-15,0-3-1 16,0 1 0-16,-3-1-1 15,3 3 0-15,-3-2-1 16,0-1 1-16,0 1-1 16,3-4 1-16,-3-4-1 15,0 2 0-15,0-3-1 16,3-5 1-16,0-7 0 0,0-1 0 16,0-3 0-16,3-2 1 15,3 0-1-15,-6-8 1 16,3 0-1-16,2-2 1 15,4-4 0-15,0-2 0 16,3 1-1-16,3 1 1 16,3-4-1-16,3 2 1 15,-1-5-2-15,1 2 0 16,3 0-2-16,3 1 1 0,-4-1-3 16,1 1 0-16,-3-4-5 15,-3 1 0-15,-6-3-6 16,8 0 1-16</inkml:trace>
  <inkml:trace contextRef="#ctx0" brushRef="#br0" timeOffset="357.0336">13881 11964 47 0,'-6'0'23'0,"4"11"-34"0,4-16 41 16,4 2-27-16,3 0 1 15,0 1 2-15,3-3 1 16,3-1-9-16,6-2 1 16,9-2 5-16,-4-4 0 15,4 1-4-15,6 0 1 16,-3-3-6-16,-1 3 1 0,-2 0-7 16,-3 2 0-16,-3 3-4 15,0 3 1-15</inkml:trace>
  <inkml:trace contextRef="#ctx0" brushRef="#br0" timeOffset="657.4908">13819 12274 58 0,'-3'-3'29'0,"24"1"-41"16,-12-1 59-16,6-5-44 0,5-2 1 16,4-1 0-16,9-2 1 15,6-3-8-15,-1-3 1 16,4 3 1-16,-3 1 1 15,-4 1-10-15,1-2 1 16,0 3-8-16,-3 3 0 16</inkml:trace>
  <inkml:trace contextRef="#ctx0" brushRef="#br0" timeOffset="1723.7165">14352 13232 30 0,'-6'-8'15'0,"6"3"-9"15,0 5 16-15,0 0-19 0,0 0 0 16,3 2 2-16,0 1 1 15,0 2-6-15,3 3 0 16,0 3 4-16,0 2 1 16,0 3-1-16,-1 5 0 15,4 5-1-15,-3 1 0 16,0 2-2-16,0 5 1 16,0-2-1-16,0 5 0 15,3-5-1-15,-3 2 0 16,3-5 0-16,-3-2 0 0,3-3 0 15,-3-3 1-15,3-3-1 16,-3-2 0-16,3-3 0 16,3-2 0-16,-1-3 0 15,1-3 0-15,0 1 0 16,3-4 0-16,6-2 0 16,0-2 0-16,0-1 0 15,-3-2 0-15,2-1-1 16,4 1 1-16,0-3-1 15,3 0 1-15,-3 3-2 16,2-6 0-16,-2-2-2 16,6 2 1-16,-3-2-3 15,0 3 1-15,-1-1-9 16,-2-5 0-16,3 0 1 16,-6 0 1-16</inkml:trace>
  <inkml:trace contextRef="#ctx0" brushRef="#br0" timeOffset="2053.4764">14322 13274 35 0,'0'-3'17'0,"18"-4"-20"16,-9 1 34-16,3-4-29 15,0-1 1-15,5-2 0 16,7 0 0-16,6-6-5 15,3 1 1-15,0-1 0 16,2 1 1-16,-2 2-9 16,-3 0 1-16,-3 0-3 15,-1 5 0-15</inkml:trace>
  <inkml:trace contextRef="#ctx0" brushRef="#br0" timeOffset="2473.745">14367 13496 41 0,'0'6'20'0,"3"2"-24"15,0-8 38-15,3 2-28 16,-1-2 0-16,7 0 1 15,0 0 1-15,6-8-11 16,6-2 1-16,3-3 6 16,8-6 1-16,1-5-5 15,3 3 0-15,3 0-4 16,5 0 1-16,-2 0-5 16,-1 2 0-16,7 3-8 15,-3 0 1-15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10-31T18:08:57.968"/>
    </inkml:context>
    <inkml:brush xml:id="br0">
      <inkml:brushProperty name="width" value="0.05292" units="cm"/>
      <inkml:brushProperty name="height" value="0.05292" units="cm"/>
      <inkml:brushProperty name="color" value="#002060"/>
    </inkml:brush>
    <inkml:brush xml:id="br1">
      <inkml:brushProperty name="width" value="0.05292" units="cm"/>
      <inkml:brushProperty name="height" value="0.05292" units="cm"/>
      <inkml:brushProperty name="color" value="#C00000"/>
    </inkml:brush>
    <inkml:brush xml:id="br2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16739 11263 31 0,'-3'-13'15'0,"-6"8"-16"0,6 2 16 0,0-2-9 15,-3 0 1-15,-3 2 0 16,-3-2 1-16,0 2-11 15,-2-2 0-15,-1-1 7 16,-3 6 1-16,0 3-2 16,-3 0 0-16,-3 5-1 15,-6 0 1-15,1 5 0 16,-7 5 1-16,0 3 0 16,4 3 0-16,2 0 1 15,3 3 0-15,0 4 0 16,3 4 1-16,4 2-1 15,5 5 0-15,3 3-1 16,6 0 0-16,6-5-2 16,9-6 0-16,9-5-2 15,8-2 0-15,10-6-1 0,6-8 0 16,-1-5-3-16,7-5 1 16,6-11-3-16,-7 2 1 15,4-7-6-15,-1 0 1 16,-5-3-7-16,-6 0 0 15,-3 0 0-15,-13-2 1 16</inkml:trace>
  <inkml:trace contextRef="#ctx0" brushRef="#br0" timeOffset="465.9188">16423 11599 47 0,'3'3'23'0,"9"0"-28"16,-3-6 48-16,3-2-42 16,3-3 1-16,3 0 0 15,9-8 0-15,2-5-3 16,1 0 0-16,3 2 1 16,-3 1 1-16,-3 2-1 0,-1 5 0 15,-2 3 0-15,0 6 0 16,-3 4 1-16,-3 9 0 15,-1 10 1-15,-2 3 1 16,0 7 0-16,0 7 0 16,-3 1 0-16,0 4 0 15,0-1-1-15,3 0 1 16,-3-2-3-16,3 0 1 0,2-3-8 16,-5-3 1-16,0 0-12 15,0-7 0-15</inkml:trace>
  <inkml:trace contextRef="#ctx0" brushRef="#br0" timeOffset="1412.763">17659 13716 42 0,'0'-3'21'0,"-9"1"-25"0,6-1 25 16,0-2-14-16,0-1 1 15,-3 1 2-15,0 3 1 16,-6-1-14-16,-3 0 0 16,0 1 10-16,-3 2 0 15,1 2-3-15,-1 1 1 16,-3 2-1-16,-3 6 1 15,-3 2-1-15,0 3 1 0,-2 2-1 16,-4 4 0-16,3 7 0 16,6 0 0-16,4 3 0 15,5 2 0-15,6 6-1 16,6 2 0-16,9-2-1 16,3 2 1-16,11-2-3 15,7-3 1-15,3-6-3 16,3-4 0-16,2-3-1 15,7-8 0-15,3-6-4 16,-4-5 0-16,1-5-6 16,-3-10 0-16,-3-6-9 15,-7-8 1-15</inkml:trace>
  <inkml:trace contextRef="#ctx0" brushRef="#br0" timeOffset="1936.823">17441 14105 43 0,'-6'3'21'0,"12"-3"-15"16,-6 0 28-16,3-3-31 16,3-2 1-16,3-3 0 15,6-3 0-15,6 1-6 16,3-6 1-16,3-3 3 15,-7 9 0-15,16-12-2 16,0 4 1-16,-3-1-1 16,-4 11 0-16,1 0 1 15,-3 1 0-15,0 7 2 16,-3 0 1-16,-4 5 0 16,-2 3 1-16,0 5 1 15,-3 11 0-15,0 5 0 16,0 8 0-16,0 0-2 15,-1 3 0-15,1-3-2 0,0 0 1 16,0 2-3-16,-3 4 1 16,0-4-5-16,-3 1 1 15,-3-8-10-15,-3 0 1 16,-3-3-11-16,-3-13 1 16</inkml:trace>
  <inkml:trace contextRef="#ctx0" brushRef="#br1" timeOffset="5706.372">18954 13862 24 0,'0'-3'12'0,"0"3"-2"16,0 0 13-16,0 0-18 16,0 0 1-16,2 0 5 15,1-3 0-15,0 3-13 16,3 3 1-16,0 2 10 16,0 3 1-16,0 8-3 15,-3 0 1-15,3 8-3 16,0 7 0-16,-3 4-2 15,3-1 1-15,0 3-3 16,-3-2 0-16,3-4-2 16,0 1 1-16,-3-3-3 15,6 0 0-15,-6 3-3 16,0-5 1-16,0-1-6 16,0-5 1-16,0-2-8 0,3-9 0 15</inkml:trace>
  <inkml:trace contextRef="#ctx0" brushRef="#br1" timeOffset="6066.8174">19227 13936 37 0,'-6'8'18'0,"6"-16"-26"16,6 5 24-16,0 3-8 16,0 3 1-16,0-1 4 15,3 6 1-15,0 3-17 16,0 2 0-16,-3 0 12 16,3 8 1-16,-3 3-4 15,0 3 1-15,-3 2-4 16,3 0 1-16,0 5-2 15,0-2 1-15,0 5-3 16,0 0 0-16,-1-3-4 16,1 4 1-16,0-9-4 15,0-6 1-15,0-1-9 16,0-4 1-16,0-10-3 16,0-3 1-16</inkml:trace>
  <inkml:trace contextRef="#ctx0" brushRef="#br1" timeOffset="6413.4752">18995 14160 52 0,'6'8'26'0,"15"-5"-33"16,-12-3 50-16,6-3-41 15,3 1 1-15,5-4-1 16,7-1 1-16,3-4-5 15,3 0 1-15,-4-2-1 16,4 3 0-16,-3-4-11 16,0 1 1-16,-1 3-4 15,-5-4 1-15</inkml:trace>
  <inkml:trace contextRef="#ctx0" brushRef="#br1" timeOffset="7313.0766">17659 11147 43 0,'-3'10'21'0,"9"17"-25"16,-3-14 38-16,3 6-30 15,0 4 1-15,5 4 1 16,1 5 0-16,3-1-9 0,3 1 1 15,0 3 5-15,0 2 0 16,3-3-3-16,-3 0 1 16,-4-4-4-16,-2-4 1 15,3-5-5-15,0-2 0 16,0-6-8-16,0-10 0 16</inkml:trace>
  <inkml:trace contextRef="#ctx0" brushRef="#br1" timeOffset="7656.9595">17971 11028 48 0,'0'5'24'0,"-3"8"-36"15,6-10 42-15,0 5-27 16,0 5 1-16,3 3 5 16,0 5 0-16,0 3-10 15,3 5 0-15,0 0 8 16,3 0 0-16,0 3-1 16,0 5 1-16,0-2-4 15,-1-1 1-15,4 3-2 16,-3-3 0-16,-3 3-4 15,0-5 1-15,3-5-4 0,-3 2 0 16,3-8-6-16,0-3 1 16,-3-2-9-16,-3-8 1 15</inkml:trace>
  <inkml:trace contextRef="#ctx0" brushRef="#br1" timeOffset="8092.5621">17632 11449 53 0,'0'-6'26'0,"15"-4"-35"16,-6 4 43-16,3-2-31 15,8-2 1-15,7-1 1 16,6-2 0-16,9-3-7 0,-4 3 0 16,1 0 4-16,0-6 0 15,-1 3-2-15,-2 0 0 16,-3 3-5-16,-3 3 1 16,-4 2-6-16,1 5 0 15,-3-5-5-15,0 0 0 16</inkml:trace>
  <inkml:trace contextRef="#ctx0" brushRef="#br2" timeOffset="13708.4096">15736 10372 34 0,'-15'-3'17'0,"3"8"-17"0,12-5 18 0,0-5-12 16,0 5 0-16,0 0 4 15,6-3 1-15,3-2-13 16,6 0 1-16,3-1 9 16,3-1 1-16,11-1-4 15,4-6 0-15,9-1-3 16,-1 1 1-16,1-7-2 15,3 0 1-15,-1 0-2 16,7-3 0-16,-4 5-1 16,-2 1 1-16,0 5-4 15,-4-3 1-15,-2 3-4 16,-6-3 0-16,-7 5-7 16,-5 3 1-16,-3 6-3 15,-6-6 0-15</inkml:trace>
  <inkml:trace contextRef="#ctx0" brushRef="#br2" timeOffset="14112.2866">16147 10253 56 0,'-12'-3'28'0,"3"8"-54"0,9 1 57 15,0-1-25-15,0 3 0 0,3 2 3 16,3 1 1-16,3 0-13 16,0 2 1-16,2 0 8 15,1 3 0-15,3 2-3 16,0 1 1-16,3 2-3 16,-3 0 1-16,3 0-1 15,0-2 0-15,-1 7-1 16,-2-4 1-16,-6 1-3 15,-9-4 1-15,-6-3-2 16,-3-6 1-16,-3 4-2 16,-8-1 0-16,-7-5 0 15,-6 2 1-15,-12 4 0 16,-2-1 1-16,-13 3 1 16,7-3 0-16,5 0-1 15,6-5 1-15,7-3-5 16,8-10 0-16,12-8-8 15,9-11 1-15</inkml:trace>
  <inkml:trace contextRef="#ctx0" brushRef="#br2" timeOffset="15059.1824">16763 12782 44 0,'-3'-5'22'0,"12"-3"-27"0,0 5 35 16,6-2-25-16,2 0 0 15,7-1 1-15,9-2 0 16,0 0-9-16,5-2 1 15,4-1 5-15,3-5 1 16,-4 0-4-16,10 1 0 0,-3-4-4 16,-4 3 1-16,1-2-5 15,0 4 1-15,-10 4-7 16,-2-6 0-16</inkml:trace>
  <inkml:trace contextRef="#ctx0" brushRef="#br2" timeOffset="15539.7595">17159 12687 45 0,'-6'-16'22'0,"12"42"-21"0,-3-20 39 15,3-1-36-15,0 0 1 16,2 3 0-16,-2 3 0 16,3-1-7-16,0 4 0 15,3 1 5-15,3 1 0 16,3 3-2-16,0-3 0 15,0 2-1-15,-3 1 1 16,-1 2-1-16,-2 3 1 16,-3-6-1-16,0-2 0 0,-3 8 0 15,-6-6 0 1,-9-2-1-16,0 0 1 0,-9 0-1 16,-2 3 1-16,-1-4-1 15,-3-1 0-15,-3-1-1 16,-3-5 0-16,1 0 0 15,-1-3 0-15,3-2-3 16,3-1 0-16,0-12-5 16,4-3 1-16,8-3-6 15,3-13 0-15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10-31T12:38:00.473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10357 9083 12 0,'0'3'6'0,"-6"-6"0"0,6 3 6 0,0 0-7 16,0 0 0-16,0-3 5 16,0 1 0-16,0 2-12 15,0 0 1-15,0-5 7 16,-3-1 1-16,0 1-3 16,0-3 1-16,0-3-3 15,0 1 1-15,-3-3 0 16,3-16 0-16,0-3 0 15,0-11 0-15,-5-12-1 16,2-9 1-16,6-7-2 16,0-3 1-16,0-11-1 15,0 3 0-15,0 0-1 16,3 8 1-16,0 5 0 16,2 8 0-16,1 6 0 15,0 13 1-15,0 4-1 16,-3 15 1-16,6 7-1 15,3 13 0-15,0 16-1 16,3 14 0-16,6 10 0 0,0 11 0 16,2 10-1-16,1 8 1 15,3-3 0-15,-6-15 0 16,9 21-1-16,2 5 0 16,-5-8-1-16,-3-2 1 15,6-6-1-15,-3 0 1 16,-1-10-1-16,-2-6 0 15,-3-5-1-15,-6-5 1 0,-3-9-1 16,-6-4 1-16,-6-8-1 16,-6-9 0-16,-9-10 0 15,-3-8 0-15,-9-7 0 16,-5-4 1-16,-7-2 0 16,-9-5 0-16,-8 2 1 15,-7-2 1-15,-2-1 1 16,-1 6 0-16,1 3 1 15,5 2 1-15,-2 3 0 16,2 2 1-16,9 1-1 16,10 4 0-16,5 1 1 15,6 2 0-15,10 1-1 16,14 2 0-16,9-3-1 16,14 1 0-16,10 2-1 15,12-11 1-15,6 6-2 16,11 0 0-16,10 0 0 15,5-1 0-15,-3-4 0 16,1-1 1-16,-1-2-1 16,4 0 0-16,-1 3 0 0,-2-1 0 15,-10-2 0-15,-8 0 1 32,-7 7-1-32,-11 4 0 15,-9 5 0-15,-9 10 1 16,-12 3-1-16,-9 5 0 15,-12 3-1-15,-6 10 1 16,-8 9 0-16,8-9 0 0,-24 24-1 16,-2 3 1-16,-7 11 0 15,-9 2 0-15,-2 3-1 16,5-3 1-16,1 3-1 16,5-11 0-16,7-10-4 15,8-6 1-15,9-10-11 16,13-11 1-16</inkml:trace>
  <inkml:trace contextRef="#ctx0" brushRef="#br0" timeOffset="1771.7195">14027 13449 50 0,'3'2'25'0,"-3"-12"-19"0,0 2 26 16,3-5-31-16,-6-3 1 15,3 0 1-15,-6-3 0 16,6-2-2-16,-3-5 0 15,-3-9 3-15,0-2 0 16,-2-8-1-16,2-8 0 16,3-2-2-16,0-6 1 15,3 3-3-15,0 0 0 16,6-1-1-16,0-1 0 0,2 4 0 16,4 6 0-16,3 7 1 15,0 9 0-15,0 10 1 16,3 8 0-16,0 16 0 15,6 8 0-15,-1 16 0 16,1 10 1-16,0 11-1 16,3 3 1-16,0 10-1 15,2 3 1-15,1 5-1 16,0-5 0-16,3-3 0 16,2 3 0-16,-5-11 0 15,0 1 0-15,0-4-1 16,-7 1 1-16,-2-6-1 15,-6-10 1-15,-6-8-2 16,0 0 0-16,-6-8 0 16,-6-6 1-16,-6-5 0 15,-12-2 0-15,-3-14-1 0,-8-7 1 16,-10-6 0-16,-3-5 0 16,-14-5 0-16,-7-1 1 15,-2-2 0-15,-1 8 0 16,-2-5 1-16,3 7 0 15,-7 3 1-15,7 3 0 16,8 3 1-16,4 5 1 16,11 2 0-16,9 0 0 15,9 1-1-15,15 2 1 0,12 3-1 16,12 2 1-16,12 0-2 16,6 3 0-16,6-8-2 15,8 8 1-15,4-5-1 16,9 0 1-16,8-6-1 15,3-7 0-15,1-6 0 16,-1 3 1-16,-2-3-1 16,2 0 0-16,4-2-1 15,-4-1 1-15,-11 3-1 16,-7 3 0-16,-8 5-1 16,-9 0 1-16,-6 6-1 15,-4 4 1-15,-8 4 0 16,-3 4 0-16,-9 6 0 15,-3 6 1-15,-9 4 0 16,-9 1 0-16,-8 5-1 16,-13 7 1-16,-3 4-1 15,-5 7 1-15,-7 11 0 16,0 5 0-16,-8 0 0 0,-1 6 0 16,1 5 0-16,8 2 0 15,7-2-2-15,8-6 0 16,6-2-9-16,6-3 0 15,7-7-7-15,5-6 0 16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10-31T18:11:11.615"/>
    </inkml:context>
    <inkml:brush xml:id="br0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12253 2887 43 0,'-12'26'21'0,"3"1"-22"0,12-20 22 15,0 4-21-15,3 0 0 16,0 4 2-16,12-9 0 15,0-1-1-15,0-5 0 16,0-8 1-16,3-13 1 16,5-13-1-16,1-14 1 15,0-21-3-15,0-13 1 16,0-21-2-16,2-24 0 16,4-16-1-16,0-10 1 15,-1-1 1-15,-2 14 1 16,-3 10 1-16,-6 9 0 0,3 17 2 15,-3 9 0-15,-1 18 1 16,-2 22 0-16,-3 20-2 16,0 20 0-16,3 28 0 15,0 24 1-15,3 24-3 16,2 37 1-16,4 7-1 16,0 9 0-16,0 8 0 15,0-3 0-15,5-11-2 16,-2-10 0-16,0-10-4 15,0-14 0-15,-4-13-11 16,-5-14 1-16,-9-15-2 16,-9-14 0-16</inkml:trace>
  <inkml:trace contextRef="#ctx0" brushRef="#br0" timeOffset="223.3858">12619 2326 90 0,'3'0'45'0,"57"16"-80"0,-51-16 98 15,35 7-70-15,7-1 0 16,3-9-3-16,2 0 0 16,1-4 12-16,2-9 0 15,1-13-11-15,-1-3 1 0,-5-18-4 16,-3 2 0-16,-4-16-3 15,-5-7 0-15</inkml:trace>
  <inkml:trace contextRef="#ctx0" brushRef="#br0" timeOffset="449.1236">13492 1196 64 0,'-6'-24'32'0,"3"3"-42"15,3 21 63-15,3 8-50 16,3 13 1-16,-1 11 3 15,1 26 1-15,6 5-9 16,0 25 0-16,6 12 5 16,0 6 1-16,3 5-2 15,-6 3 0-15,3-8-5 16,-7 5 1-16,1-13-6 16,-3-11 0-16,0-5-6 15,0-10 0-15,3-17-9 0,6-10 1 16</inkml:trace>
  <inkml:trace contextRef="#ctx0" brushRef="#br0" timeOffset="734.0586">13807 2146 78 0,'-24'0'39'15,"0"2"-68"-15,24 1 74 0,3-3-46 16,6 5 0-16,6 1 2 16,9-1 1-16,9-2 0 15,8-6 0-15,13-5 0 16,11-3 0-16,4-4 0 16,5-1 0-16,4 2-4 15,-1-1 1-15,4-1-5 16,-7 0 0-16,-6 0-6 15,-5 0 0-15,-7 0-6 16,-8 3 0-16</inkml:trace>
  <inkml:trace contextRef="#ctx0" brushRef="#br0" timeOffset="990.435">14170 1685 74 0,'-18'-8'37'0,"12"16"-57"0,12-5 74 15,6 10-55-15,0 16 1 16,0 8-1-16,3 11 1 16,0 10 0-16,3 14 0 15,-3 15-1-15,-4-8 1 0,-2 3-3 16,0-2 0-16,0-9-6 15,0 1 1-15,0-17-10 16,0-5 1-16</inkml:trace>
  <inkml:trace contextRef="#ctx0" brushRef="#br0" timeOffset="1470.1027">14545 2162 76 0,'3'13'38'0,"27"8"-63"15,-9-18 71-15,9-1-50 16,8 4 1-16,4-6-1 16,3-6 0-16,5 1 5 15,7 0 0-15,-1-11-4 16,-5 0 0-16,-3-3 1 15,-7 1 1-15,-5-3-1 0,-6 0 1 16,-7-1 0-16,-8 4 0 16,-3-3 1-16,-6 5 1 15,-6 0 0-15,-3 0 1 16,-6 0-1-16,-9 11 1 16,-5-8 0-16,-10 5 0 15,-6 5 1-15,1 3 0 16,-7 8-1-16,3 8 1 0,1 13 0 15,-1 8 1-15,3 8-1 16,9 19 0-16,4 2 0 16,5 8 0-16,9-5-1 15,12 2 0-15,15-7-2 16,12-9 0-16,5-2-4 16,19-16 0-16,5-10-6 15,1-12 1-15,3-12-6 16,-4-11 1-16,1-8-4 15,-4-18 0-15</inkml:trace>
  <inkml:trace contextRef="#ctx0" brushRef="#br0" timeOffset="2099.7709">15429 2095 58 0,'-21'-18'29'0,"-2"-1"-39"15,20 17 57-15,3 2-46 16,0 0 1-16,0 8 1 0,3 8 1 15,3 10-3-15,2 8 0 16,1 17 2-16,3 2 1 16,0 0-2-16,0 5 1 15,0 3-3-15,0-6 1 16,-3-2-4-16,-3-8 1 16,-6-8-2-16,-3-8 1 15,-3-13-3-15,0-3 1 16,-3-21-1-16,-6-13 0 0,0-11 2 15,0-10 0-15,3-19 2 16,4-7 1-16,-1-9 1 16,3 11 1-16,6-3 1 15,6 11 1-15,3 5-1 16,8 13 0-16,4 3-1 16,9 3 0-16,3 7 0 15,5 6 0-15,7 5-1 16,0 0 1-16,2 8 0 15,-2 6 0-15,3 2-1 16,-7 2 0-16,-2-2-1 16,-6 3 1-16,-9 2-1 15,-13 3 1-15,-14 0-1 16,-11 8 0-16,-10 0 0 16,-12 8 1-16,-6 2 1 15,-2 6 0-15,-7 5 1 16,-2 0 1-16,5 0 0 0,3 5 0 15,19 3 0-15,5-2 1 16,21-4-1-16,18-2 1 16,8-5-2-16,22-5 0 15,8-9-1-15,19-5 0 16,2-10-3-16,7-11 0 16,-1 0-3-16,-3-8 0 15,1-5-5-15,-10-5 1 16,-11-6-9-16,-13 3 0 15</inkml:trace>
  <inkml:trace contextRef="#ctx0" brushRef="#br0" timeOffset="2535.6601">16141 1937 74 0,'0'-3'37'0,"32"30"-54"15,-17-9 70-15,3 6-53 16,0 13 0-16,3 8 1 16,-3 10 0-16,0 1-2 15,-7 2 1-15,-5-2-1 16,-6-9 0-16,-3-2-2 16,-3-2 0-16,-2-4-2 15,-1-17 1-15,0-7-3 16,0-15 0-16,3-13 1 15,6-11 1-15,3-18 1 0,6-13 1 16,6-14 3-16,5-3 0 16,7 4 3-16,6 4 0 15,0 6 1-15,2 8 1 16,-2 10 1-16,0 16 0 16,3 19-1-16,-4 10 0 15,1 19-1-15,-3 18 1 16,-3 8-2-16,-6 14 1 15,-1-3-4-15,-5 0 1 0,-3-11-4 16,-6-2 0 0,0-11-5-16,-6-8 1 0,0-5-11 15,-3-9 0-15,-3-12 0 16,-3-11 0-16</inkml:trace>
  <inkml:trace contextRef="#ctx0" brushRef="#br0" timeOffset="3151.4961">17528 1950 53 0,'6'-16'26'0,"-21"-45"-38"0,12 45 52 15,-3-2-36-15,-9-1 0 16,-12-2 5-16,-11 5 1 15,-7 0-11-15,-6 11 1 16,-2 13 6-16,-4 8 0 0,4 10-2 16,-4 14 1-16,0 8-3 15,1 23 0-15,11 6-2 16,10 0 1-16,14 2-2 16,15-2 1-16,12-14-1 15,12-2 0-15,8-13-2 16,7-14 0-16,9-15-2 15,5-19 0-15,13-19-1 16,5-15 1-16,-2-14-2 16,-7-10 1-16,-2-14 3 15,-6 1 0-15,-10 13 5 16,-2 0 0-16,-6 13 3 16,-6 13 0-16,-4 16 2 15,-2 19 1-15,-3 15-3 16,-6 22 1-16,-3 10-4 15,0 11 1-15,0-8-3 16,0 0 0-16,0-6-5 16,3-4 1-16,0-12-7 15,3-9 0-15,9-14-8 0,5-16 0 16</inkml:trace>
  <inkml:trace contextRef="#ctx0" brushRef="#br0" timeOffset="3391.581">18058 1143 79 0,'-6'-21'39'0,"3"26"-60"0,6 6 76 0,0 23-56 16,0 14 1-16,0 18 2 16,0 13 1-16,-1 22-2 15,4 7 0-15,6 3 1 16,0 14 0-16,0-6-2 15,3-8 0-15,-3-13-7 16,-3-14 1-16,0-4-9 16,0-9 0-16,-6-20-6 15,6-6 1-15</inkml:trace>
  <inkml:trace contextRef="#ctx0" brushRef="#br0" timeOffset="3631.7505">17855 2058 69 0,'-21'-10'34'0,"57"2"-53"0,-18 8 67 16,9-5-47-16,11 2 0 16,10-5 4-16,9 0 0 15,8 0-6-15,1-2 1 16,5-1 1-16,-3 3 1 15,-2-8-5-15,5 3 1 16,1-3-11-16,-1-8 1 16,1 3-7-16,-13 5 1 0</inkml:trace>
  <inkml:trace contextRef="#ctx0" brushRef="#br0" timeOffset="4022.0929">18754 1953 59 0,'3'0'29'0,"68"-16"-47"15,-41 13 53-15,12-13-35 16,9-2 0-16,5-1 2 16,4-10 1-16,-4 0-3 15,-2-3 0-15,-4-2 1 16,-2-6 1-16,-9 3-2 15,-10 0 1-15,-8 5-2 16,-12 3 0-16,-12 5 1 16,-12 9 1-16,-11 9-1 0,-22 12 1 15,-3 12 2-15,-8 24 0 16,-4 6 2-16,4 15 0 16,-4 14 2-16,10-3 0 15,14 11 1-15,15 5 1 16,18-13-1-16,15-9 1 15,18-4-4-15,12-11 1 16,11-11-6-16,13-13 1 16,-4-13-9-16,1-11 1 0,-1-5-18 15,-5-15 1-15</inkml:trace>
  <inkml:trace contextRef="#ctx0" brushRef="#br0" timeOffset="4636.9072">16301 3757 80 0,'-3'-11'40'0,"6"9"-64"0,9 15 63 16,3 0-39-16,6 14 0 0,-3 7 3 16,0 14 0-16,-3 10-3 15,-3 21 0-15,2 3 2 16,-5 8 0-16,0 11 0 15,-9-1 0-15,3-4-2 16,-3-6 1-16,0-6-1 16,6-7 0-16,0-3 1 15,12-13 0-15,6-8 0 16,15-8 0-16,5 0 0 16,13-11 1-16,14-7-2 15,4-9 1-15,5-10-3 16,0-13 0-16,-2-6-3 15,-4-7 1-15,-2-11-6 16,-4-8 1-16,-5-11-11 16,-10-8 1-16,-8-15 2 15,-15-11 0-15</inkml:trace>
  <inkml:trace contextRef="#ctx0" brushRef="#br0" timeOffset="4862.8415">16569 3757 69 0,'0'-13'34'0,"84"-11"-57"0,-49 11 76 0,25-6-53 16,11-7 1-16,13-9 0 15,8-2 0-15,3 3-3 16,-9 2 1-16,-11 3-5 15,-13 5 0-15,-14 11-11 16,-18 10 1-16</inkml:trace>
  <inkml:trace contextRef="#ctx0" brushRef="#br0" timeOffset="5072.65">16551 4368 76 0,'18'6'38'0,"81"-4"-55"15,-67-4 68-15,19-4-54 16,8-4 1-16,10-6-4 0,11 0 1 16,7-3 0-16,8-7 1 15,-3-6-14-15,0 0 0 16</inkml:trace>
  <inkml:trace contextRef="#ctx0" brushRef="#br0" timeOffset="5283.7582">18052 3998 76 0,'14'-21'38'0,"-52"50"-54"0,26-24 69 0,-3 14-51 15,-6 10 0-15,-9 18 1 16,-11 14 1-16,-7 8-5 15,3 18 0-15,-2 6 3 16,-1 2 0-16,4-10-5 16,2-6 0-16,3-7-9 15,9-14 1-15,-2-13-10 16,2-21 1-16</inkml:trace>
  <inkml:trace contextRef="#ctx0" brushRef="#br0" timeOffset="5508.7752">17432 4024 83 0,'0'-5'41'0,"27"37"-63"0,-15-16 78 16,6 13-57-16,6 10 1 15,0 12 0-15,2 10 1 16,1 10-1-16,0 6 1 15,3-1-3-15,-3-1 0 16,-4-9-7-16,1-3 0 16,-3-13-11-16,3-5 0 15</inkml:trace>
  <inkml:trace contextRef="#ctx0" brushRef="#br0" timeOffset="5763.3916">17864 4416 67 0,'3'-3'33'0,"80"-10"-45"16,-50 5 56-16,15 0-43 15,14-2 0-15,7-4 2 16,8-2 1-16,1 3-6 15,-1-3 0-15,0 0-1 16,-5-2 1-16,-7-3-8 16,-5-3 1-16,-16 3-10 15,-8-6 1-15</inkml:trace>
  <inkml:trace contextRef="#ctx0" brushRef="#br0" timeOffset="6003.9046">18147 3881 95 0,'0'3'47'0,"-9"16"-83"0,12-9 97 16,6 22-61-16,6 16 0 16,0 10 0-16,2 11 1 0,-2 10-1 15,-6 11 0-15,0-3-1 16,0-5 0-16,-3-5-6 15,0-11 1-15,3-10-10 16,0-11 0-16,6-11-5 16,6-13 0-16</inkml:trace>
  <inkml:trace contextRef="#ctx0" brushRef="#br0" timeOffset="7145.1063">18468 4368 69 0,'3'0'34'0,"36"3"-61"15,-18-6 67-15,15-2-40 16,17 0 1-16,1-3 1 16,2-3 0-16,4-2-2 15,2 0 0-15,4-6 2 0,-4-2 0 16,1 0-1-16,-7-6 1 15,-8 1-2-15,-9 2 1 16,-10 0-1-16,-5 0 1 16,-9 3-1-16,-6-5 1 15,-6-1-1-15,-9 1 1 16,-9 2-1-16,-12 0 1 16,-2 6 1-16,-7 5 0 15,-6 5 1-15,-2 8 0 16,-7 8 0-16,6 10 1 0,-2 14-1 15,-1 5 0-15,6 3-2 16,1 7 1-16,2 9-1 16,9-1 0-16,6 14 0 15,13-3 0-15,17-2 0 16,17-1 0-16,10-7-2 16,6-11 0-16,11-8-3 15,4-11 1-15,8-5-5 16,7-10 1-16,2-11-3 15,-5-5 0-15,-4-8-2 16,-2-6 1-16,-9-5 1 16,-10 0 0-16,-5-7 4 15,-9-4 0-15,-1 1 4 16,-8-6 1-16,-6 3 3 16,-3-3 1-16,-3-2 3 15,-3-6 1-15,0 6 1 16,0 2 1-16,-3 3 1 15,3 8 0-15,-3 5 0 0,3 9 1 16,0 7-3-16,0 13 1 16,0 13-3-16,3 14 0 15,0 13-3-15,3 11 1 16,3 5-3-16,0-1 1 16,-1-4-2-16,1 2 1 15,-6-7-3-15,0-9 0 0,0-8-2 16,-6-10 0-16,-3-13-3 15,-6-14 0-15,0-13 0 16,-2-16 0-16,-1-15 1 16,0-11 1-16,0-14 2 15,3 1 1-15,0-1 3 16,3-4 0-16,6 9 1 16,3 7 0-16,12 4 1 15,9 8 1-15,8 9-1 16,7 4 1-16,9 6-2 15,2 5 1-15,4 11-2 16,-1 3 1-16,4 4-1 16,-6 6 1-16,-1 6-2 15,-5-1 0-15,-6 5-2 16,-13 1 1-16,-5 0-2 16,-12 2 1-16,-12 3-2 15,-12 0 1-15,-9 2-1 16,-11 3 0-16,-7 0 0 0,-6 3 1 15,-5-3 2-15,-7 1 0 16,4-4 2-16,2 9 0 16,10-1 2-16,8 3 1 15,9 0 0-15,9 0 1 16,9 6-1-16,12 2 0 16,18 0 1-16,12-3 0 15,14 1-2-15,13-9 0 0,14-5-3 16,13-10 0-1,-4-11-5-15,3-6 0 0,-8-4-7 16,-4-1 1-16,4-5-8 16,-7-2 0-16,-3-1 0 15,-11-7 0-15</inkml:trace>
  <inkml:trace contextRef="#ctx0" brushRef="#br0" timeOffset="7370.6397">20626 3879 88 0,'12'5'44'0,"-3"35"-75"16,3-22 98-16,3 17-67 16,0 15 0-16,0 6 0 15,0 4 0-15,2 1-1 16,-5 8 1-16,0-11-6 0,-6-2 1 15,-3-9-11 1,-3-4 1-16,-6-6-6 0,0-16 0 16</inkml:trace>
  <inkml:trace contextRef="#ctx0" brushRef="#br0" timeOffset="7536.3675">20579 3699 69 0,'-12'-35'34'0,"27"1"-73"0,-3 31 66 0,8-2-38 16,1 5 1-16,3 3-7 15,3 5 0-15,9 5 19 16,8 0 1-16</inkml:trace>
  <inkml:trace contextRef="#ctx0" brushRef="#br0" timeOffset="8465.801">21635 3815 80 0,'-26'-5'40'0,"-49"10"-68"16,54-5 92-16,-8 3-64 16,-13 8 1-16,-9 10 2 15,1 5 0-15,-7 16-3 16,1 6 1-16,5 10 1 0,9 1 1 15,13-1-1-15,11-3 1 16,15 1-3-16,15-3 1 16,5-8-2-16,10-6 0 15,12-12-3-15,3-6 1 16,5-13-3-16,7-13 1 16,2-11-1-16,-2-13 1 15,-3-11 1-15,-7-5 0 16,-5-11 2-16,-3-10 0 15,-10 0 2-15,-5 3 0 0,-3 7 0 16,-3-2 0-16,0 5 0 16,0 5 1-16,3 9-1 15,2 4 0-15,4 6 1 16,0 5 0-16,9 14 2 16,3 7 0-16,-1 14 1 15,1 15 1-15,-6 11-1 16,-3 14 1-16,-1 12-2 15,-5 8 0-15,-3 1-1 16,-3-3 0-16,0-6-3 16,-6-13 0-16,0 9-1 15,-6-17 0-15,0-5-2 16,0-13 0-16,-3-6-1 16,0-12 0-16,0-12 1 15,0-10 0-15,6-13 0 16,2-18 1-16,4-22 1 15,0-5 0-15,0-8 1 16,9-5 1-16,-3 2 1 16,0-2 0-16,0 5 2 0,-1 2 0 15,7 14 0-15,3 5 0 16,6 6 0-16,3 7 0 16,5 11-1-16,4 3 0 31,20 2 0-31,-8 8 0 15,-9 13 0-15,-7 6 0 16,-2 8 0-16,-9 7 0 0,-10 4-1 16,-8 1 0-16,-9 9-1 15,-9 5 0-15,-17 8-1 16,-13 8 0-16,-9-5-1 16,-14 2 0-16,-7 1 1 15,-2-1 0-15,-7-2 0 16,16-6 0-16,5 1 0 15,10-4 1-15,11-2 0 16,9 1 0-16,9-1 1 16,15-3 1-16,18 8-1 15,9-2 0-15,32-3 0 16,13-2 1-16,20-14-1 16,6-2 0-16,9-11-3 15,7-6 1-15,-1-12-9 16,6-11 0-16,6-6-10 15,-6-12 0-15</inkml:trace>
</inkml:ink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8062C79-77C8-473D-B1B6-8A74722BCD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BB69A-D834-44FF-B847-369D07A96F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F9A81-3586-4398-A903-EBBB75764A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EF010-8E6B-47AC-8630-684751739B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656CC-D291-476C-ACD2-F8CCBE7C64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52204-1ED6-4CEF-88DD-AB07E20D46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C9F73-04C6-4440-BD21-871208DFBA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F16F7-F8C8-4418-95C3-E9EBC0DE3C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B22CA-E78A-4982-A232-D1B1CFA627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9FE04-A4BA-4D83-BD8A-DA28D603E6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AAC03C2-D186-4162-9112-AB743BF055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3B0AA38-01DA-494B-A3C2-2874E6F64FC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emf"/><Relationship Id="rId5" Type="http://schemas.openxmlformats.org/officeDocument/2006/relationships/customXml" Target="../ink/ink9.xml"/><Relationship Id="rId4" Type="http://schemas.openxmlformats.org/officeDocument/2006/relationships/image" Target="../media/image30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emf"/><Relationship Id="rId5" Type="http://schemas.openxmlformats.org/officeDocument/2006/relationships/customXml" Target="../ink/ink11.xml"/><Relationship Id="rId4" Type="http://schemas.openxmlformats.org/officeDocument/2006/relationships/image" Target="../media/image40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ustomXml" Target="../ink/ink1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emf"/><Relationship Id="rId5" Type="http://schemas.openxmlformats.org/officeDocument/2006/relationships/customXml" Target="../ink/ink13.xml"/><Relationship Id="rId4" Type="http://schemas.openxmlformats.org/officeDocument/2006/relationships/image" Target="../media/image50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ustomXml" Target="../ink/ink1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emf"/><Relationship Id="rId5" Type="http://schemas.openxmlformats.org/officeDocument/2006/relationships/customXml" Target="../ink/ink15.xml"/><Relationship Id="rId4" Type="http://schemas.openxmlformats.org/officeDocument/2006/relationships/image" Target="../media/image60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customXml" Target="../ink/ink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customXml" Target="../ink/ink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customXml" Target="../ink/ink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customXml" Target="../ink/ink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customXml" Target="../ink/ink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customXml" Target="../ink/ink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customXml" Target="../ink/ink2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customXml" Target="../ink/ink2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24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25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customXml" Target="../ink/ink26.xml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27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customXml" Target="../ink/ink28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customXml" Target="../ink/ink29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ustomXml" Target="../ink/ink30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133600"/>
            <a:ext cx="7772400" cy="1143000"/>
          </a:xfrm>
        </p:spPr>
        <p:txBody>
          <a:bodyPr/>
          <a:lstStyle/>
          <a:p>
            <a:r>
              <a:rPr lang="en-US" sz="6000" dirty="0"/>
              <a:t>Chapter 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400" dirty="0"/>
              <a:t>Parallel and Perpendicular Lines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arallelogram 17"/>
          <p:cNvSpPr/>
          <p:nvPr/>
        </p:nvSpPr>
        <p:spPr bwMode="auto">
          <a:xfrm rot="60000" flipV="1">
            <a:off x="2454280" y="3361842"/>
            <a:ext cx="1052013" cy="1828800"/>
          </a:xfrm>
          <a:prstGeom prst="parallelogram">
            <a:avLst/>
          </a:prstGeom>
          <a:solidFill>
            <a:srgbClr val="FDA09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4" charset="-128"/>
            </a:endParaRPr>
          </a:p>
        </p:txBody>
      </p:sp>
      <p:sp>
        <p:nvSpPr>
          <p:cNvPr id="17" name="Parallelogram 16"/>
          <p:cNvSpPr/>
          <p:nvPr/>
        </p:nvSpPr>
        <p:spPr bwMode="auto">
          <a:xfrm flipV="1">
            <a:off x="1752600" y="3371328"/>
            <a:ext cx="1034231" cy="1828800"/>
          </a:xfrm>
          <a:prstGeom prst="parallelogram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4" charset="-128"/>
            </a:endParaRPr>
          </a:p>
        </p:txBody>
      </p:sp>
      <p:sp>
        <p:nvSpPr>
          <p:cNvPr id="28688" name="Freeform 16"/>
          <p:cNvSpPr>
            <a:spLocks/>
          </p:cNvSpPr>
          <p:nvPr/>
        </p:nvSpPr>
        <p:spPr bwMode="auto">
          <a:xfrm>
            <a:off x="6324600" y="3352800"/>
            <a:ext cx="685800" cy="609600"/>
          </a:xfrm>
          <a:custGeom>
            <a:avLst/>
            <a:gdLst/>
            <a:ahLst/>
            <a:cxnLst>
              <a:cxn ang="0">
                <a:pos x="432" y="0"/>
              </a:cxn>
              <a:cxn ang="0">
                <a:pos x="0" y="48"/>
              </a:cxn>
              <a:cxn ang="0">
                <a:pos x="48" y="384"/>
              </a:cxn>
              <a:cxn ang="0">
                <a:pos x="432" y="0"/>
              </a:cxn>
            </a:cxnLst>
            <a:rect l="0" t="0" r="r" b="b"/>
            <a:pathLst>
              <a:path w="432" h="384">
                <a:moveTo>
                  <a:pt x="432" y="0"/>
                </a:moveTo>
                <a:lnTo>
                  <a:pt x="0" y="48"/>
                </a:lnTo>
                <a:lnTo>
                  <a:pt x="48" y="384"/>
                </a:lnTo>
                <a:lnTo>
                  <a:pt x="432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1" name="Freeform 19"/>
          <p:cNvSpPr>
            <a:spLocks/>
          </p:cNvSpPr>
          <p:nvPr/>
        </p:nvSpPr>
        <p:spPr bwMode="auto">
          <a:xfrm>
            <a:off x="5791200" y="4038600"/>
            <a:ext cx="685800" cy="533400"/>
          </a:xfrm>
          <a:custGeom>
            <a:avLst/>
            <a:gdLst/>
            <a:ahLst/>
            <a:cxnLst>
              <a:cxn ang="0">
                <a:pos x="432" y="0"/>
              </a:cxn>
              <a:cxn ang="0">
                <a:pos x="0" y="384"/>
              </a:cxn>
              <a:cxn ang="0">
                <a:pos x="480" y="384"/>
              </a:cxn>
              <a:cxn ang="0">
                <a:pos x="432" y="0"/>
              </a:cxn>
            </a:cxnLst>
            <a:rect l="0" t="0" r="r" b="b"/>
            <a:pathLst>
              <a:path w="480" h="384">
                <a:moveTo>
                  <a:pt x="432" y="0"/>
                </a:moveTo>
                <a:lnTo>
                  <a:pt x="0" y="384"/>
                </a:lnTo>
                <a:lnTo>
                  <a:pt x="480" y="384"/>
                </a:lnTo>
                <a:lnTo>
                  <a:pt x="432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9" name="Freeform 17"/>
          <p:cNvSpPr>
            <a:spLocks/>
          </p:cNvSpPr>
          <p:nvPr/>
        </p:nvSpPr>
        <p:spPr bwMode="auto">
          <a:xfrm>
            <a:off x="6477000" y="4572000"/>
            <a:ext cx="762000" cy="609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0" y="0"/>
              </a:cxn>
              <a:cxn ang="0">
                <a:pos x="96" y="384"/>
              </a:cxn>
              <a:cxn ang="0">
                <a:pos x="0" y="0"/>
              </a:cxn>
            </a:cxnLst>
            <a:rect l="0" t="0" r="r" b="b"/>
            <a:pathLst>
              <a:path w="480" h="384">
                <a:moveTo>
                  <a:pt x="0" y="0"/>
                </a:moveTo>
                <a:lnTo>
                  <a:pt x="480" y="0"/>
                </a:lnTo>
                <a:lnTo>
                  <a:pt x="96" y="384"/>
                </a:lnTo>
                <a:lnTo>
                  <a:pt x="0" y="0"/>
                </a:lnTo>
                <a:close/>
              </a:path>
            </a:pathLst>
          </a:custGeom>
          <a:solidFill>
            <a:srgbClr val="7030A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7" name="Freeform 15"/>
          <p:cNvSpPr>
            <a:spLocks/>
          </p:cNvSpPr>
          <p:nvPr/>
        </p:nvSpPr>
        <p:spPr bwMode="auto">
          <a:xfrm>
            <a:off x="5638800" y="2895600"/>
            <a:ext cx="685800" cy="609600"/>
          </a:xfrm>
          <a:custGeom>
            <a:avLst/>
            <a:gdLst/>
            <a:ahLst/>
            <a:cxnLst>
              <a:cxn ang="0">
                <a:pos x="576" y="0"/>
              </a:cxn>
              <a:cxn ang="0">
                <a:pos x="0" y="384"/>
              </a:cxn>
              <a:cxn ang="0">
                <a:pos x="672" y="336"/>
              </a:cxn>
              <a:cxn ang="0">
                <a:pos x="576" y="0"/>
              </a:cxn>
            </a:cxnLst>
            <a:rect l="0" t="0" r="r" b="b"/>
            <a:pathLst>
              <a:path w="672" h="384">
                <a:moveTo>
                  <a:pt x="576" y="0"/>
                </a:moveTo>
                <a:lnTo>
                  <a:pt x="0" y="384"/>
                </a:lnTo>
                <a:lnTo>
                  <a:pt x="672" y="336"/>
                </a:lnTo>
                <a:lnTo>
                  <a:pt x="576" y="0"/>
                </a:lnTo>
                <a:close/>
              </a:path>
            </a:pathLst>
          </a:custGeom>
          <a:solidFill>
            <a:srgbClr val="7030A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447800"/>
            <a:ext cx="4419600" cy="725487"/>
          </a:xfrm>
          <a:noFill/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2800" dirty="0"/>
              <a:t>Same side of transversal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Same Side vs. Alternate</a:t>
            </a:r>
          </a:p>
        </p:txBody>
      </p:sp>
      <p:sp>
        <p:nvSpPr>
          <p:cNvPr id="28677" name="Line 5"/>
          <p:cNvSpPr>
            <a:spLocks noChangeShapeType="1"/>
          </p:cNvSpPr>
          <p:nvPr/>
        </p:nvSpPr>
        <p:spPr bwMode="auto">
          <a:xfrm flipV="1">
            <a:off x="838200" y="3454400"/>
            <a:ext cx="333375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Line 6"/>
          <p:cNvSpPr>
            <a:spLocks noChangeShapeType="1"/>
          </p:cNvSpPr>
          <p:nvPr/>
        </p:nvSpPr>
        <p:spPr bwMode="auto">
          <a:xfrm>
            <a:off x="1143000" y="4749800"/>
            <a:ext cx="3352800" cy="101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>
            <a:off x="2438400" y="2971800"/>
            <a:ext cx="466725" cy="26416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 flipV="1">
            <a:off x="4572000" y="3225800"/>
            <a:ext cx="333375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4876800" y="4521200"/>
            <a:ext cx="3352800" cy="101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>
            <a:off x="6172200" y="2743200"/>
            <a:ext cx="466725" cy="26416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4876800" y="1371600"/>
            <a:ext cx="3810000" cy="72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84" charset="2"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Alternate (opposite</a:t>
            </a:r>
            <a:r>
              <a:rPr kumimoji="0" lang="en-US" sz="2800" b="0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sides of transversal)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282600" y="1337400"/>
              <a:ext cx="8257680" cy="138528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71440" y="1327320"/>
                <a:ext cx="8280720" cy="14058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8" grpId="0" animBg="1"/>
      <p:bldP spid="28691" grpId="0" animBg="1"/>
      <p:bldP spid="28689" grpId="0" animBg="1"/>
      <p:bldP spid="28687" grpId="0" animBg="1"/>
      <p:bldP spid="28681" grpId="0" animBg="1"/>
      <p:bldP spid="28682" grpId="0" animBg="1"/>
      <p:bldP spid="28683" grpId="0" animBg="1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1182688" y="2017713"/>
            <a:ext cx="7772400" cy="1716087"/>
          </a:xfrm>
        </p:spPr>
        <p:txBody>
          <a:bodyPr/>
          <a:lstStyle/>
          <a:p>
            <a:pPr>
              <a:buNone/>
            </a:pPr>
            <a:r>
              <a:rPr lang="en-US" b="1" i="1" dirty="0"/>
              <a:t>Alternate Interior Angles</a:t>
            </a:r>
            <a:r>
              <a:rPr lang="en-US" dirty="0"/>
              <a:t> </a:t>
            </a:r>
          </a:p>
          <a:p>
            <a:pPr>
              <a:buNone/>
            </a:pPr>
            <a:r>
              <a:rPr lang="en-US" sz="2400" dirty="0"/>
              <a:t>Alternate sides of transversal</a:t>
            </a:r>
          </a:p>
          <a:p>
            <a:pPr>
              <a:buNone/>
            </a:pPr>
            <a:r>
              <a:rPr lang="en-US" sz="2400" dirty="0"/>
              <a:t>On the interior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Angles</a:t>
            </a:r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 flipV="1">
            <a:off x="3581400" y="3810000"/>
            <a:ext cx="350520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>
            <a:off x="3733800" y="4800600"/>
            <a:ext cx="3581400" cy="228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>
            <a:off x="4953000" y="3352800"/>
            <a:ext cx="914400" cy="21336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876800" y="403413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612316" y="449133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078916" y="449133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7030A0"/>
                </a:solidFill>
              </a:rPr>
              <a:t>B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410200" y="396240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7030A0"/>
                </a:solidFill>
              </a:rPr>
              <a:t>B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5020920" y="4113000"/>
              <a:ext cx="835200" cy="72216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013000" y="4103640"/>
                <a:ext cx="849600" cy="7351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2" grpId="0"/>
      <p:bldP spid="12" grpId="1"/>
      <p:bldP spid="13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1182688" y="2017713"/>
            <a:ext cx="7772400" cy="1868487"/>
          </a:xfrm>
        </p:spPr>
        <p:txBody>
          <a:bodyPr/>
          <a:lstStyle/>
          <a:p>
            <a:pPr>
              <a:buNone/>
            </a:pPr>
            <a:r>
              <a:rPr lang="en-US" b="1" i="1" dirty="0"/>
              <a:t>Alternate Exterior Angles</a:t>
            </a:r>
            <a:endParaRPr lang="en-US" dirty="0"/>
          </a:p>
          <a:p>
            <a:pPr>
              <a:buNone/>
            </a:pPr>
            <a:r>
              <a:rPr lang="en-US" sz="2400" dirty="0"/>
              <a:t>Alternate sides of transversal</a:t>
            </a:r>
          </a:p>
          <a:p>
            <a:pPr>
              <a:buNone/>
            </a:pPr>
            <a:r>
              <a:rPr lang="en-US" sz="2400" dirty="0"/>
              <a:t>On the exterior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Angles</a:t>
            </a:r>
          </a:p>
        </p:txBody>
      </p:sp>
      <p:sp>
        <p:nvSpPr>
          <p:cNvPr id="29700" name="Line 4"/>
          <p:cNvSpPr>
            <a:spLocks noChangeShapeType="1"/>
          </p:cNvSpPr>
          <p:nvPr/>
        </p:nvSpPr>
        <p:spPr bwMode="auto">
          <a:xfrm flipV="1">
            <a:off x="3581400" y="3810000"/>
            <a:ext cx="350520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1" name="Line 5"/>
          <p:cNvSpPr>
            <a:spLocks noChangeShapeType="1"/>
          </p:cNvSpPr>
          <p:nvPr/>
        </p:nvSpPr>
        <p:spPr bwMode="auto">
          <a:xfrm>
            <a:off x="3733800" y="4800600"/>
            <a:ext cx="3581400" cy="228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2" name="Line 6"/>
          <p:cNvSpPr>
            <a:spLocks noChangeShapeType="1"/>
          </p:cNvSpPr>
          <p:nvPr/>
        </p:nvSpPr>
        <p:spPr bwMode="auto">
          <a:xfrm>
            <a:off x="4953000" y="3352800"/>
            <a:ext cx="914400" cy="21336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724400" y="365313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C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764716" y="487233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C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231316" y="487233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7030A0"/>
                </a:solidFill>
              </a:rPr>
              <a:t>D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257800" y="358140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7030A0"/>
                </a:solidFill>
              </a:rPr>
              <a:t>D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4790520" y="3712680"/>
              <a:ext cx="1328040" cy="152532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779720" y="3702960"/>
                <a:ext cx="1347840" cy="15476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2" grpId="0"/>
      <p:bldP spid="12" grpId="1"/>
      <p:bldP spid="13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i="1" dirty="0"/>
              <a:t>Same-Side Interior Angles</a:t>
            </a:r>
            <a:r>
              <a:rPr lang="en-US" dirty="0"/>
              <a:t> </a:t>
            </a:r>
          </a:p>
          <a:p>
            <a:pPr>
              <a:buNone/>
            </a:pPr>
            <a:r>
              <a:rPr lang="en-US" sz="2400" dirty="0"/>
              <a:t>Same side of transversal</a:t>
            </a:r>
          </a:p>
          <a:p>
            <a:pPr>
              <a:buNone/>
            </a:pPr>
            <a:r>
              <a:rPr lang="en-US" sz="2400" dirty="0"/>
              <a:t>On the interior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Angles</a:t>
            </a:r>
          </a:p>
        </p:txBody>
      </p:sp>
      <p:sp>
        <p:nvSpPr>
          <p:cNvPr id="30724" name="Line 4"/>
          <p:cNvSpPr>
            <a:spLocks noChangeShapeType="1"/>
          </p:cNvSpPr>
          <p:nvPr/>
        </p:nvSpPr>
        <p:spPr bwMode="auto">
          <a:xfrm flipV="1">
            <a:off x="3581400" y="3962400"/>
            <a:ext cx="350520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>
            <a:off x="3733800" y="4953000"/>
            <a:ext cx="3581400" cy="228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6" name="Line 6"/>
          <p:cNvSpPr>
            <a:spLocks noChangeShapeType="1"/>
          </p:cNvSpPr>
          <p:nvPr/>
        </p:nvSpPr>
        <p:spPr bwMode="auto">
          <a:xfrm>
            <a:off x="4953000" y="3505200"/>
            <a:ext cx="914400" cy="21336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876800" y="4186535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105400" y="4643735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638800" y="4643735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7030A0"/>
                </a:solidFill>
              </a:rPr>
              <a:t>F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410200" y="4114800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7030A0"/>
                </a:solidFill>
              </a:rPr>
              <a:t>F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4973760" y="4257720"/>
              <a:ext cx="421560" cy="68508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966560" y="4252320"/>
                <a:ext cx="433440" cy="6994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2" grpId="0"/>
      <p:bldP spid="12" grpId="1"/>
      <p:bldP spid="13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2017713"/>
            <a:ext cx="8650288" cy="2401887"/>
          </a:xfrm>
        </p:spPr>
        <p:txBody>
          <a:bodyPr/>
          <a:lstStyle/>
          <a:p>
            <a:pPr>
              <a:buNone/>
            </a:pPr>
            <a:r>
              <a:rPr lang="en-US" b="1" i="1" dirty="0"/>
              <a:t>Corresponding Angles</a:t>
            </a:r>
          </a:p>
          <a:p>
            <a:pPr>
              <a:buFont typeface="Wingdings" pitchFamily="84" charset="2"/>
              <a:buNone/>
            </a:pPr>
            <a:r>
              <a:rPr lang="en-US" sz="2400" dirty="0"/>
              <a:t>Angles in similar spots (same corner, different intersection)</a:t>
            </a:r>
          </a:p>
          <a:p>
            <a:pPr>
              <a:buNone/>
            </a:pPr>
            <a:r>
              <a:rPr lang="en-US" sz="2400" dirty="0"/>
              <a:t>Same side of transversal </a:t>
            </a:r>
          </a:p>
          <a:p>
            <a:pPr>
              <a:buNone/>
            </a:pPr>
            <a:r>
              <a:rPr lang="en-US" sz="2400" dirty="0"/>
              <a:t>One interior &amp; one exterior</a:t>
            </a:r>
          </a:p>
          <a:p>
            <a:pPr lvl="2"/>
            <a:endParaRPr lang="en-US" dirty="0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Angles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495800" y="3276600"/>
            <a:ext cx="3733800" cy="2133600"/>
            <a:chOff x="4495800" y="3276600"/>
            <a:chExt cx="3733800" cy="2133600"/>
          </a:xfrm>
        </p:grpSpPr>
        <p:sp>
          <p:nvSpPr>
            <p:cNvPr id="31748" name="Line 4"/>
            <p:cNvSpPr>
              <a:spLocks noChangeShapeType="1"/>
            </p:cNvSpPr>
            <p:nvPr/>
          </p:nvSpPr>
          <p:spPr bwMode="auto">
            <a:xfrm flipV="1">
              <a:off x="4495800" y="3733800"/>
              <a:ext cx="3505200" cy="3810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49" name="Line 5"/>
            <p:cNvSpPr>
              <a:spLocks noChangeShapeType="1"/>
            </p:cNvSpPr>
            <p:nvPr/>
          </p:nvSpPr>
          <p:spPr bwMode="auto">
            <a:xfrm>
              <a:off x="4648200" y="4724400"/>
              <a:ext cx="3581400" cy="2286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50" name="Line 6"/>
            <p:cNvSpPr>
              <a:spLocks noChangeShapeType="1"/>
            </p:cNvSpPr>
            <p:nvPr/>
          </p:nvSpPr>
          <p:spPr bwMode="auto">
            <a:xfrm>
              <a:off x="5867400" y="3276600"/>
              <a:ext cx="914400" cy="213360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5840916" y="3962400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G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172200" y="4796135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G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679116" y="487233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7030A0"/>
                </a:solidFill>
              </a:rPr>
              <a:t>H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298116" y="388620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7030A0"/>
                </a:solidFill>
              </a:rPr>
              <a:t>H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638800" y="350520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J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044612" y="441960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J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553200" y="441513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K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096000" y="335280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K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/>
              <p14:cNvContentPartPr/>
              <p14:nvPr/>
            </p14:nvContentPartPr>
            <p14:xfrm>
              <a:off x="5655240" y="3629160"/>
              <a:ext cx="1321560" cy="158436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647680" y="3623760"/>
                <a:ext cx="1334880" cy="15976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5" grpId="1"/>
      <p:bldP spid="16" grpId="0"/>
      <p:bldP spid="16" grpId="1"/>
      <p:bldP spid="17" grpId="0"/>
      <p:bldP spid="17" grpId="1"/>
      <p:bldP spid="18" grpId="0"/>
      <p:bldP spid="18" grpId="1"/>
      <p:bldP spid="19" grpId="0"/>
      <p:bldP spid="19" grpId="1"/>
      <p:bldP spid="20" grpId="0"/>
      <p:bldP spid="20" grpId="1"/>
      <p:bldP spid="21" grpId="0"/>
      <p:bldP spid="2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Name the angle relationship.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2286000"/>
            <a:ext cx="5170562" cy="3139547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" name="Ink 4"/>
              <p14:cNvContentPartPr/>
              <p14:nvPr/>
            </p14:nvContentPartPr>
            <p14:xfrm>
              <a:off x="3575520" y="2887920"/>
              <a:ext cx="1709280" cy="203508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566880" y="2878560"/>
                <a:ext cx="1728360" cy="2051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6" name="Ink 5"/>
              <p14:cNvContentPartPr/>
              <p14:nvPr/>
            </p14:nvContentPartPr>
            <p14:xfrm>
              <a:off x="4403520" y="403920"/>
              <a:ext cx="3962160" cy="143280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397400" y="394920"/>
                <a:ext cx="3976200" cy="1452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164427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Name the angle relationship.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2286000"/>
            <a:ext cx="5170562" cy="3139547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" name="Ink 4"/>
              <p14:cNvContentPartPr/>
              <p14:nvPr/>
            </p14:nvContentPartPr>
            <p14:xfrm>
              <a:off x="4134600" y="3394800"/>
              <a:ext cx="580320" cy="95364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124880" y="3385440"/>
                <a:ext cx="600120" cy="968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6" name="Ink 5"/>
              <p14:cNvContentPartPr/>
              <p14:nvPr/>
            </p14:nvContentPartPr>
            <p14:xfrm>
              <a:off x="4802400" y="546840"/>
              <a:ext cx="3620160" cy="145296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795920" y="536400"/>
                <a:ext cx="3635640" cy="1470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856908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Name the angle relationship.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2286000"/>
            <a:ext cx="5170562" cy="3139547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" name="Ink 4"/>
              <p14:cNvContentPartPr/>
              <p14:nvPr/>
            </p14:nvContentPartPr>
            <p14:xfrm>
              <a:off x="4442400" y="3421440"/>
              <a:ext cx="604440" cy="94140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433040" y="3412800"/>
                <a:ext cx="623880" cy="957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6" name="Ink 5"/>
              <p14:cNvContentPartPr/>
              <p14:nvPr/>
            </p14:nvContentPartPr>
            <p14:xfrm>
              <a:off x="4006080" y="514440"/>
              <a:ext cx="4484880" cy="141012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995280" y="504000"/>
                <a:ext cx="4502880" cy="1427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415831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Name the angle relationship.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2286000"/>
            <a:ext cx="5170562" cy="3139547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" name="Ink 4"/>
              <p14:cNvContentPartPr/>
              <p14:nvPr/>
            </p14:nvContentPartPr>
            <p14:xfrm>
              <a:off x="4180680" y="2942280"/>
              <a:ext cx="947880" cy="145656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171680" y="2934360"/>
                <a:ext cx="968040" cy="1470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6" name="Ink 5"/>
              <p14:cNvContentPartPr/>
              <p14:nvPr/>
            </p14:nvContentPartPr>
            <p14:xfrm>
              <a:off x="3506760" y="628560"/>
              <a:ext cx="3799080" cy="83664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494880" y="618480"/>
                <a:ext cx="3823560" cy="859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485456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Page 144</a:t>
            </a:r>
          </a:p>
          <a:p>
            <a:r>
              <a:rPr lang="en-US"/>
              <a:t>12-42 even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</a:t>
            </a:r>
          </a:p>
        </p:txBody>
      </p:sp>
    </p:spTree>
    <p:extLst>
      <p:ext uri="{BB962C8B-B14F-4D97-AF65-F5344CB8AC3E}">
        <p14:creationId xmlns:p14="http://schemas.microsoft.com/office/powerpoint/2010/main" val="3754836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2017713"/>
            <a:ext cx="8802688" cy="2020887"/>
          </a:xfrm>
        </p:spPr>
        <p:txBody>
          <a:bodyPr/>
          <a:lstStyle/>
          <a:p>
            <a:pPr algn="ctr">
              <a:buFont typeface="Wingdings" pitchFamily="84" charset="2"/>
              <a:buNone/>
            </a:pPr>
            <a:r>
              <a:rPr lang="en-US" sz="4400" dirty="0"/>
              <a:t>Lines and Angles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3-1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idx="1"/>
          </p:nvPr>
        </p:nvSpPr>
        <p:spPr>
          <a:xfrm>
            <a:off x="1182688" y="2017713"/>
            <a:ext cx="7772400" cy="1563687"/>
          </a:xfrm>
        </p:spPr>
        <p:txBody>
          <a:bodyPr/>
          <a:lstStyle/>
          <a:p>
            <a:pPr>
              <a:buNone/>
            </a:pPr>
            <a:r>
              <a:rPr lang="en-US" sz="4400" dirty="0"/>
              <a:t>Properties of Parallel Lines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3-2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17713"/>
            <a:ext cx="8497888" cy="1411287"/>
          </a:xfrm>
        </p:spPr>
        <p:txBody>
          <a:bodyPr/>
          <a:lstStyle/>
          <a:p>
            <a:r>
              <a:rPr lang="en-US" b="1" dirty="0"/>
              <a:t>then corresponding angles are </a:t>
            </a:r>
            <a:r>
              <a:rPr lang="en-US" b="1" dirty="0">
                <a:sym typeface="Symbol"/>
              </a:rPr>
              <a:t></a:t>
            </a:r>
            <a:endParaRPr lang="en-US" b="1" dirty="0"/>
          </a:p>
          <a:p>
            <a:pPr lvl="1"/>
            <a:r>
              <a:rPr lang="en-US" b="1" dirty="0"/>
              <a:t>4 pairs of equal angles</a:t>
            </a:r>
          </a:p>
          <a:p>
            <a:pPr lvl="1"/>
            <a:endParaRPr lang="en-US" b="1" dirty="0"/>
          </a:p>
          <a:p>
            <a:pPr>
              <a:buFont typeface="Wingdings" pitchFamily="84" charset="2"/>
              <a:buNone/>
            </a:pPr>
            <a:endParaRPr lang="en-US" dirty="0"/>
          </a:p>
        </p:txBody>
      </p:sp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429000"/>
            <a:ext cx="3429000" cy="1143000"/>
          </a:xfrm>
          <a:solidFill>
            <a:srgbClr val="FFFF00"/>
          </a:solidFill>
          <a:ln w="38100">
            <a:solidFill>
              <a:srgbClr val="C00000"/>
            </a:solidFill>
            <a:prstDash val="lgDashDot"/>
          </a:ln>
        </p:spPr>
        <p:txBody>
          <a:bodyPr>
            <a:normAutofit fontScale="90000"/>
          </a:bodyPr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Corresponding Angle Postulate</a:t>
            </a:r>
          </a:p>
        </p:txBody>
      </p:sp>
      <p:sp>
        <p:nvSpPr>
          <p:cNvPr id="43015" name="Line 7"/>
          <p:cNvSpPr>
            <a:spLocks noChangeShapeType="1"/>
          </p:cNvSpPr>
          <p:nvPr/>
        </p:nvSpPr>
        <p:spPr bwMode="auto">
          <a:xfrm flipV="1">
            <a:off x="5791200" y="3581400"/>
            <a:ext cx="381000" cy="38100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6" name="Line 8"/>
          <p:cNvSpPr>
            <a:spLocks noChangeShapeType="1"/>
          </p:cNvSpPr>
          <p:nvPr/>
        </p:nvSpPr>
        <p:spPr bwMode="auto">
          <a:xfrm flipV="1">
            <a:off x="6172200" y="4495800"/>
            <a:ext cx="381000" cy="38100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4648200" y="2743200"/>
            <a:ext cx="3733800" cy="2133600"/>
            <a:chOff x="3352800" y="3505200"/>
            <a:chExt cx="3733800" cy="2133600"/>
          </a:xfrm>
        </p:grpSpPr>
        <p:sp>
          <p:nvSpPr>
            <p:cNvPr id="43012" name="Line 4"/>
            <p:cNvSpPr>
              <a:spLocks noChangeShapeType="1"/>
            </p:cNvSpPr>
            <p:nvPr/>
          </p:nvSpPr>
          <p:spPr bwMode="auto">
            <a:xfrm flipV="1">
              <a:off x="3352800" y="4038600"/>
              <a:ext cx="3581400" cy="2286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3" name="Line 5"/>
            <p:cNvSpPr>
              <a:spLocks noChangeShapeType="1"/>
            </p:cNvSpPr>
            <p:nvPr/>
          </p:nvSpPr>
          <p:spPr bwMode="auto">
            <a:xfrm flipV="1">
              <a:off x="3505200" y="4953000"/>
              <a:ext cx="3581400" cy="2286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4" name="Line 6"/>
            <p:cNvSpPr>
              <a:spLocks noChangeShapeType="1"/>
            </p:cNvSpPr>
            <p:nvPr/>
          </p:nvSpPr>
          <p:spPr bwMode="auto">
            <a:xfrm>
              <a:off x="4724400" y="3505200"/>
              <a:ext cx="914400" cy="213360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Isosceles Triangle 9"/>
            <p:cNvSpPr/>
            <p:nvPr/>
          </p:nvSpPr>
          <p:spPr bwMode="auto">
            <a:xfrm rot="18720000">
              <a:off x="5914524" y="3964582"/>
              <a:ext cx="228600" cy="228600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4" charset="-128"/>
              </a:endParaRPr>
            </a:p>
          </p:txBody>
        </p:sp>
        <p:sp>
          <p:nvSpPr>
            <p:cNvPr id="11" name="Isosceles Triangle 10"/>
            <p:cNvSpPr/>
            <p:nvPr/>
          </p:nvSpPr>
          <p:spPr bwMode="auto">
            <a:xfrm rot="18720000">
              <a:off x="6048876" y="4874618"/>
              <a:ext cx="228600" cy="228600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4" charset="-128"/>
              </a:endParaRPr>
            </a:p>
          </p:txBody>
        </p:sp>
      </p:grp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1182688" y="381001"/>
            <a:ext cx="7772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84" charset="2"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2 parallel lines are cut by a transversal, …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5869440" y="3061440"/>
              <a:ext cx="1175040" cy="151272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862600" y="3053160"/>
                <a:ext cx="1191240" cy="15253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3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uiExpand="1" build="p"/>
      <p:bldP spid="13" grpId="0" animBg="1"/>
      <p:bldP spid="43015" grpId="0" animBg="1"/>
      <p:bldP spid="4301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17713"/>
            <a:ext cx="8497888" cy="1411287"/>
          </a:xfrm>
        </p:spPr>
        <p:txBody>
          <a:bodyPr/>
          <a:lstStyle/>
          <a:p>
            <a:r>
              <a:rPr lang="en-US" b="1" dirty="0"/>
              <a:t>then alternate interior angles are </a:t>
            </a:r>
            <a:r>
              <a:rPr lang="en-US" b="1" dirty="0">
                <a:sym typeface="Symbol"/>
              </a:rPr>
              <a:t></a:t>
            </a:r>
            <a:endParaRPr lang="en-US" b="1" dirty="0"/>
          </a:p>
          <a:p>
            <a:pPr lvl="1"/>
            <a:r>
              <a:rPr lang="en-US" b="1" dirty="0"/>
              <a:t>2 pairs of equal angles</a:t>
            </a:r>
          </a:p>
          <a:p>
            <a:pPr lvl="1"/>
            <a:endParaRPr lang="en-US" b="1" dirty="0"/>
          </a:p>
          <a:p>
            <a:pPr>
              <a:buFont typeface="Wingdings" pitchFamily="84" charset="2"/>
              <a:buNone/>
            </a:pPr>
            <a:endParaRPr lang="en-US" dirty="0"/>
          </a:p>
        </p:txBody>
      </p:sp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429000"/>
            <a:ext cx="3352800" cy="1676400"/>
          </a:xfrm>
          <a:solidFill>
            <a:srgbClr val="FFFF00"/>
          </a:solidFill>
          <a:ln w="38100">
            <a:solidFill>
              <a:srgbClr val="C00000"/>
            </a:solidFill>
            <a:prstDash val="lgDashDot"/>
          </a:ln>
        </p:spPr>
        <p:txBody>
          <a:bodyPr>
            <a:normAutofit fontScale="90000"/>
          </a:bodyPr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Alternate Interior Angle Theorem</a:t>
            </a:r>
          </a:p>
        </p:txBody>
      </p:sp>
      <p:sp>
        <p:nvSpPr>
          <p:cNvPr id="43015" name="Line 7"/>
          <p:cNvSpPr>
            <a:spLocks noChangeShapeType="1"/>
          </p:cNvSpPr>
          <p:nvPr/>
        </p:nvSpPr>
        <p:spPr bwMode="auto">
          <a:xfrm flipV="1">
            <a:off x="5791200" y="3581400"/>
            <a:ext cx="381000" cy="38100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6" name="Line 8"/>
          <p:cNvSpPr>
            <a:spLocks noChangeShapeType="1"/>
          </p:cNvSpPr>
          <p:nvPr/>
        </p:nvSpPr>
        <p:spPr bwMode="auto">
          <a:xfrm rot="10800000" flipV="1">
            <a:off x="6781800" y="3733800"/>
            <a:ext cx="381000" cy="38100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1"/>
          <p:cNvGrpSpPr/>
          <p:nvPr/>
        </p:nvGrpSpPr>
        <p:grpSpPr>
          <a:xfrm>
            <a:off x="4648200" y="2743200"/>
            <a:ext cx="3733800" cy="2133600"/>
            <a:chOff x="3352800" y="3505200"/>
            <a:chExt cx="3733800" cy="2133600"/>
          </a:xfrm>
        </p:grpSpPr>
        <p:sp>
          <p:nvSpPr>
            <p:cNvPr id="43012" name="Line 4"/>
            <p:cNvSpPr>
              <a:spLocks noChangeShapeType="1"/>
            </p:cNvSpPr>
            <p:nvPr/>
          </p:nvSpPr>
          <p:spPr bwMode="auto">
            <a:xfrm flipV="1">
              <a:off x="3352800" y="4038600"/>
              <a:ext cx="3581400" cy="2286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3" name="Line 5"/>
            <p:cNvSpPr>
              <a:spLocks noChangeShapeType="1"/>
            </p:cNvSpPr>
            <p:nvPr/>
          </p:nvSpPr>
          <p:spPr bwMode="auto">
            <a:xfrm flipV="1">
              <a:off x="3505200" y="4953000"/>
              <a:ext cx="3581400" cy="2286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4" name="Line 6"/>
            <p:cNvSpPr>
              <a:spLocks noChangeShapeType="1"/>
            </p:cNvSpPr>
            <p:nvPr/>
          </p:nvSpPr>
          <p:spPr bwMode="auto">
            <a:xfrm>
              <a:off x="4724400" y="3505200"/>
              <a:ext cx="914400" cy="213360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Isosceles Triangle 9"/>
            <p:cNvSpPr/>
            <p:nvPr/>
          </p:nvSpPr>
          <p:spPr bwMode="auto">
            <a:xfrm rot="18720000">
              <a:off x="5914524" y="3964582"/>
              <a:ext cx="228600" cy="228600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4" charset="-128"/>
              </a:endParaRPr>
            </a:p>
          </p:txBody>
        </p:sp>
        <p:sp>
          <p:nvSpPr>
            <p:cNvPr id="11" name="Isosceles Triangle 10"/>
            <p:cNvSpPr/>
            <p:nvPr/>
          </p:nvSpPr>
          <p:spPr bwMode="auto">
            <a:xfrm rot="18720000">
              <a:off x="6048876" y="4874618"/>
              <a:ext cx="228600" cy="228600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4" charset="-128"/>
              </a:endParaRPr>
            </a:p>
          </p:txBody>
        </p:sp>
      </p:grp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1182688" y="381001"/>
            <a:ext cx="7772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84" charset="2"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2 parallel lines are cut by a transversal, …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/>
              <p14:cNvContentPartPr/>
              <p14:nvPr/>
            </p14:nvContentPartPr>
            <p14:xfrm>
              <a:off x="6314400" y="3473640"/>
              <a:ext cx="301320" cy="71280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300360" y="3462480"/>
                <a:ext cx="325800" cy="7358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3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/>
      <p:bldP spid="13" grpId="0" animBg="1"/>
      <p:bldP spid="43015" grpId="0" animBg="1"/>
      <p:bldP spid="4301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17713"/>
            <a:ext cx="8497888" cy="1411287"/>
          </a:xfrm>
        </p:spPr>
        <p:txBody>
          <a:bodyPr/>
          <a:lstStyle/>
          <a:p>
            <a:r>
              <a:rPr lang="en-US" b="1" dirty="0"/>
              <a:t>then alternate exterior angles are </a:t>
            </a:r>
            <a:r>
              <a:rPr lang="en-US" b="1" dirty="0">
                <a:sym typeface="Symbol"/>
              </a:rPr>
              <a:t></a:t>
            </a:r>
            <a:endParaRPr lang="en-US" b="1" dirty="0"/>
          </a:p>
          <a:p>
            <a:pPr lvl="1"/>
            <a:r>
              <a:rPr lang="en-US" b="1" dirty="0"/>
              <a:t>2 pairs of equal angles</a:t>
            </a:r>
          </a:p>
          <a:p>
            <a:pPr lvl="1"/>
            <a:endParaRPr lang="en-US" b="1" dirty="0"/>
          </a:p>
          <a:p>
            <a:pPr>
              <a:buFont typeface="Wingdings" pitchFamily="84" charset="2"/>
              <a:buNone/>
            </a:pPr>
            <a:endParaRPr lang="en-US" dirty="0"/>
          </a:p>
        </p:txBody>
      </p:sp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429000"/>
            <a:ext cx="3352800" cy="1676400"/>
          </a:xfrm>
          <a:solidFill>
            <a:srgbClr val="FFFF00"/>
          </a:solidFill>
          <a:ln w="38100">
            <a:solidFill>
              <a:srgbClr val="C00000"/>
            </a:solidFill>
            <a:prstDash val="lgDashDot"/>
          </a:ln>
        </p:spPr>
        <p:txBody>
          <a:bodyPr>
            <a:normAutofit fontScale="90000"/>
          </a:bodyPr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Alternate Exterior Angle Theorem</a:t>
            </a:r>
          </a:p>
        </p:txBody>
      </p:sp>
      <p:sp>
        <p:nvSpPr>
          <p:cNvPr id="43015" name="Line 7"/>
          <p:cNvSpPr>
            <a:spLocks noChangeShapeType="1"/>
          </p:cNvSpPr>
          <p:nvPr/>
        </p:nvSpPr>
        <p:spPr bwMode="auto">
          <a:xfrm flipV="1">
            <a:off x="6172200" y="4495800"/>
            <a:ext cx="381000" cy="38100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6" name="Line 8"/>
          <p:cNvSpPr>
            <a:spLocks noChangeShapeType="1"/>
          </p:cNvSpPr>
          <p:nvPr/>
        </p:nvSpPr>
        <p:spPr bwMode="auto">
          <a:xfrm rot="10800000" flipV="1">
            <a:off x="6477000" y="2819400"/>
            <a:ext cx="381000" cy="38100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1"/>
          <p:cNvGrpSpPr/>
          <p:nvPr/>
        </p:nvGrpSpPr>
        <p:grpSpPr>
          <a:xfrm>
            <a:off x="4648200" y="2743200"/>
            <a:ext cx="3733800" cy="2133600"/>
            <a:chOff x="3352800" y="3505200"/>
            <a:chExt cx="3733800" cy="2133600"/>
          </a:xfrm>
        </p:grpSpPr>
        <p:sp>
          <p:nvSpPr>
            <p:cNvPr id="43012" name="Line 4"/>
            <p:cNvSpPr>
              <a:spLocks noChangeShapeType="1"/>
            </p:cNvSpPr>
            <p:nvPr/>
          </p:nvSpPr>
          <p:spPr bwMode="auto">
            <a:xfrm flipV="1">
              <a:off x="3352800" y="4038600"/>
              <a:ext cx="3581400" cy="2286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3" name="Line 5"/>
            <p:cNvSpPr>
              <a:spLocks noChangeShapeType="1"/>
            </p:cNvSpPr>
            <p:nvPr/>
          </p:nvSpPr>
          <p:spPr bwMode="auto">
            <a:xfrm flipV="1">
              <a:off x="3505200" y="4953000"/>
              <a:ext cx="3581400" cy="2286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4" name="Line 6"/>
            <p:cNvSpPr>
              <a:spLocks noChangeShapeType="1"/>
            </p:cNvSpPr>
            <p:nvPr/>
          </p:nvSpPr>
          <p:spPr bwMode="auto">
            <a:xfrm>
              <a:off x="4724400" y="3505200"/>
              <a:ext cx="914400" cy="213360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Isosceles Triangle 9"/>
            <p:cNvSpPr/>
            <p:nvPr/>
          </p:nvSpPr>
          <p:spPr bwMode="auto">
            <a:xfrm rot="18720000">
              <a:off x="5914524" y="3964582"/>
              <a:ext cx="228600" cy="228600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4" charset="-128"/>
              </a:endParaRPr>
            </a:p>
          </p:txBody>
        </p:sp>
        <p:sp>
          <p:nvSpPr>
            <p:cNvPr id="11" name="Isosceles Triangle 10"/>
            <p:cNvSpPr/>
            <p:nvPr/>
          </p:nvSpPr>
          <p:spPr bwMode="auto">
            <a:xfrm rot="18720000">
              <a:off x="6048876" y="4874618"/>
              <a:ext cx="228600" cy="228600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4" charset="-128"/>
              </a:endParaRPr>
            </a:p>
          </p:txBody>
        </p:sp>
      </p:grp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1182688" y="381001"/>
            <a:ext cx="7772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84" charset="2"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2 parallel lines are cut by a transversal, …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/>
              <p14:cNvContentPartPr/>
              <p14:nvPr/>
            </p14:nvContentPartPr>
            <p14:xfrm>
              <a:off x="5848200" y="3071880"/>
              <a:ext cx="1286280" cy="149292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840280" y="3063960"/>
                <a:ext cx="1299960" cy="15091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3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/>
      <p:bldP spid="13" grpId="0" animBg="1"/>
      <p:bldP spid="43015" grpId="0" animBg="1"/>
      <p:bldP spid="4301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17713"/>
            <a:ext cx="8497888" cy="1716087"/>
          </a:xfrm>
        </p:spPr>
        <p:txBody>
          <a:bodyPr/>
          <a:lstStyle/>
          <a:p>
            <a:r>
              <a:rPr lang="en-US" b="1" dirty="0"/>
              <a:t>then same-side interior angles are supplementary</a:t>
            </a:r>
          </a:p>
          <a:p>
            <a:pPr lvl="1"/>
            <a:r>
              <a:rPr lang="en-US" b="1" dirty="0"/>
              <a:t>2 pairs of angles add up to 180°</a:t>
            </a:r>
          </a:p>
          <a:p>
            <a:pPr lvl="1"/>
            <a:endParaRPr lang="en-US" b="1" dirty="0"/>
          </a:p>
          <a:p>
            <a:pPr>
              <a:buFont typeface="Wingdings" pitchFamily="84" charset="2"/>
              <a:buNone/>
            </a:pPr>
            <a:endParaRPr lang="en-US" dirty="0"/>
          </a:p>
        </p:txBody>
      </p:sp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038600"/>
            <a:ext cx="3352800" cy="1676400"/>
          </a:xfrm>
          <a:solidFill>
            <a:srgbClr val="FFFF00"/>
          </a:solidFill>
          <a:ln w="38100">
            <a:solidFill>
              <a:srgbClr val="C00000"/>
            </a:solidFill>
            <a:prstDash val="lgDashDot"/>
          </a:ln>
        </p:spPr>
        <p:txBody>
          <a:bodyPr>
            <a:normAutofit fontScale="90000"/>
          </a:bodyPr>
          <a:lstStyle/>
          <a:p>
            <a:pPr algn="ctr"/>
            <a:r>
              <a:rPr lang="en-US" sz="3600">
                <a:solidFill>
                  <a:schemeClr val="tx1"/>
                </a:solidFill>
              </a:rPr>
              <a:t>Same-Side </a:t>
            </a:r>
            <a:r>
              <a:rPr lang="en-US" sz="3600" dirty="0">
                <a:solidFill>
                  <a:schemeClr val="tx1"/>
                </a:solidFill>
              </a:rPr>
              <a:t>Interior Angle Theorem</a:t>
            </a:r>
          </a:p>
        </p:txBody>
      </p:sp>
      <p:sp>
        <p:nvSpPr>
          <p:cNvPr id="43015" name="Line 7"/>
          <p:cNvSpPr>
            <a:spLocks noChangeShapeType="1"/>
          </p:cNvSpPr>
          <p:nvPr/>
        </p:nvSpPr>
        <p:spPr bwMode="auto">
          <a:xfrm flipV="1">
            <a:off x="6288741" y="4518212"/>
            <a:ext cx="381000" cy="38100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6" name="Line 8"/>
          <p:cNvSpPr>
            <a:spLocks noChangeShapeType="1"/>
          </p:cNvSpPr>
          <p:nvPr/>
        </p:nvSpPr>
        <p:spPr bwMode="auto">
          <a:xfrm rot="5400000" flipV="1">
            <a:off x="6591300" y="4838700"/>
            <a:ext cx="228600" cy="45720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1"/>
          <p:cNvGrpSpPr/>
          <p:nvPr/>
        </p:nvGrpSpPr>
        <p:grpSpPr>
          <a:xfrm>
            <a:off x="5105400" y="3733800"/>
            <a:ext cx="3733800" cy="2133600"/>
            <a:chOff x="3352800" y="3505200"/>
            <a:chExt cx="3733800" cy="2133600"/>
          </a:xfrm>
        </p:grpSpPr>
        <p:sp>
          <p:nvSpPr>
            <p:cNvPr id="43012" name="Line 4"/>
            <p:cNvSpPr>
              <a:spLocks noChangeShapeType="1"/>
            </p:cNvSpPr>
            <p:nvPr/>
          </p:nvSpPr>
          <p:spPr bwMode="auto">
            <a:xfrm flipV="1">
              <a:off x="3352800" y="4038600"/>
              <a:ext cx="3581400" cy="2286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3" name="Line 5"/>
            <p:cNvSpPr>
              <a:spLocks noChangeShapeType="1"/>
            </p:cNvSpPr>
            <p:nvPr/>
          </p:nvSpPr>
          <p:spPr bwMode="auto">
            <a:xfrm flipV="1">
              <a:off x="3505200" y="4953000"/>
              <a:ext cx="3581400" cy="2286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4" name="Line 6"/>
            <p:cNvSpPr>
              <a:spLocks noChangeShapeType="1"/>
            </p:cNvSpPr>
            <p:nvPr/>
          </p:nvSpPr>
          <p:spPr bwMode="auto">
            <a:xfrm>
              <a:off x="4724400" y="3505200"/>
              <a:ext cx="914400" cy="213360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Isosceles Triangle 9"/>
            <p:cNvSpPr/>
            <p:nvPr/>
          </p:nvSpPr>
          <p:spPr bwMode="auto">
            <a:xfrm rot="18720000">
              <a:off x="5914524" y="3964582"/>
              <a:ext cx="228600" cy="228600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4" charset="-128"/>
              </a:endParaRPr>
            </a:p>
          </p:txBody>
        </p:sp>
        <p:sp>
          <p:nvSpPr>
            <p:cNvPr id="11" name="Isosceles Triangle 10"/>
            <p:cNvSpPr/>
            <p:nvPr/>
          </p:nvSpPr>
          <p:spPr bwMode="auto">
            <a:xfrm rot="18720000">
              <a:off x="6048876" y="4874618"/>
              <a:ext cx="228600" cy="228600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4" charset="-128"/>
              </a:endParaRPr>
            </a:p>
          </p:txBody>
        </p:sp>
      </p:grp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1182688" y="381001"/>
            <a:ext cx="7772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84" charset="2"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2 parallel lines are cut by a transversal, …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/>
              <p14:cNvContentPartPr/>
              <p14:nvPr/>
            </p14:nvContentPartPr>
            <p14:xfrm>
              <a:off x="5360400" y="4467240"/>
              <a:ext cx="3327840" cy="66312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353200" y="4458240"/>
                <a:ext cx="3346560" cy="6822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3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/>
      <p:bldP spid="13" grpId="0" animBg="1"/>
      <p:bldP spid="43015" grpId="0" animBg="1"/>
      <p:bldP spid="4301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0688" y="2398713"/>
            <a:ext cx="1103312" cy="725487"/>
          </a:xfrm>
        </p:spPr>
        <p:txBody>
          <a:bodyPr/>
          <a:lstStyle/>
          <a:p>
            <a:pPr>
              <a:buNone/>
            </a:pPr>
            <a:r>
              <a:rPr lang="en-US" dirty="0"/>
              <a:t>106°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28600"/>
            <a:ext cx="7793037" cy="1531938"/>
          </a:xfrm>
        </p:spPr>
        <p:txBody>
          <a:bodyPr/>
          <a:lstStyle/>
          <a:p>
            <a:r>
              <a:rPr lang="en-US" dirty="0"/>
              <a:t>Example</a:t>
            </a:r>
            <a:br>
              <a:rPr lang="en-US" dirty="0"/>
            </a:br>
            <a:r>
              <a:rPr lang="en-US" sz="3200" dirty="0">
                <a:solidFill>
                  <a:schemeClr val="tx1"/>
                </a:solidFill>
              </a:rPr>
              <a:t>Find the values of </a:t>
            </a:r>
            <a:r>
              <a:rPr lang="en-US" sz="3200" i="1" dirty="0">
                <a:solidFill>
                  <a:schemeClr val="tx1"/>
                </a:solidFill>
              </a:rPr>
              <a:t>x</a:t>
            </a:r>
            <a:r>
              <a:rPr lang="en-US" sz="3200" dirty="0">
                <a:solidFill>
                  <a:schemeClr val="tx1"/>
                </a:solidFill>
              </a:rPr>
              <a:t> and </a:t>
            </a:r>
            <a:r>
              <a:rPr lang="en-US" sz="3200" i="1" dirty="0">
                <a:solidFill>
                  <a:schemeClr val="tx1"/>
                </a:solidFill>
              </a:rPr>
              <a:t>y</a:t>
            </a:r>
          </a:p>
        </p:txBody>
      </p:sp>
      <p:grpSp>
        <p:nvGrpSpPr>
          <p:cNvPr id="4" name="Group 11"/>
          <p:cNvGrpSpPr/>
          <p:nvPr/>
        </p:nvGrpSpPr>
        <p:grpSpPr>
          <a:xfrm>
            <a:off x="2438400" y="2209799"/>
            <a:ext cx="5181600" cy="2971799"/>
            <a:chOff x="3352800" y="3654055"/>
            <a:chExt cx="3733800" cy="1935125"/>
          </a:xfrm>
        </p:grpSpPr>
        <p:sp>
          <p:nvSpPr>
            <p:cNvPr id="5" name="Line 4"/>
            <p:cNvSpPr>
              <a:spLocks noChangeShapeType="1"/>
            </p:cNvSpPr>
            <p:nvPr/>
          </p:nvSpPr>
          <p:spPr bwMode="auto">
            <a:xfrm flipV="1">
              <a:off x="3352800" y="4038600"/>
              <a:ext cx="3581400" cy="2286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 flipV="1">
              <a:off x="3505200" y="4953000"/>
              <a:ext cx="3581400" cy="2286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4341159" y="3654055"/>
              <a:ext cx="1372720" cy="1935125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Isosceles Triangle 7"/>
            <p:cNvSpPr/>
            <p:nvPr/>
          </p:nvSpPr>
          <p:spPr bwMode="auto">
            <a:xfrm rot="18720000">
              <a:off x="5914524" y="3964582"/>
              <a:ext cx="228600" cy="228600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4" charset="-128"/>
              </a:endParaRPr>
            </a:p>
          </p:txBody>
        </p:sp>
        <p:sp>
          <p:nvSpPr>
            <p:cNvPr id="9" name="Isosceles Triangle 8"/>
            <p:cNvSpPr/>
            <p:nvPr/>
          </p:nvSpPr>
          <p:spPr bwMode="auto">
            <a:xfrm rot="18720000">
              <a:off x="6048876" y="4874618"/>
              <a:ext cx="228600" cy="228600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4" charset="-128"/>
              </a:endParaRPr>
            </a:p>
          </p:txBody>
        </p:sp>
      </p:grp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5221288" y="3810001"/>
            <a:ext cx="79851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84" charset="2"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x°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4724400" y="4419600"/>
            <a:ext cx="79851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84" charset="2"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y°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2" name="Ink 11"/>
              <p14:cNvContentPartPr/>
              <p14:nvPr/>
            </p14:nvContentPartPr>
            <p14:xfrm>
              <a:off x="3725280" y="3610800"/>
              <a:ext cx="3207600" cy="1397880"/>
            </p14:xfrm>
          </p:contentPart>
        </mc:Choice>
        <mc:Fallback xmlns="">
          <p:pic>
            <p:nvPicPr>
              <p:cNvPr id="12" name="Ink 1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717720" y="3602880"/>
                <a:ext cx="3224520" cy="14166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3694113"/>
            <a:ext cx="1103312" cy="725487"/>
          </a:xfrm>
        </p:spPr>
        <p:txBody>
          <a:bodyPr/>
          <a:lstStyle/>
          <a:p>
            <a:pPr>
              <a:buNone/>
            </a:pPr>
            <a:r>
              <a:rPr lang="en-US" dirty="0"/>
              <a:t>93°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28600"/>
            <a:ext cx="7793037" cy="1531938"/>
          </a:xfrm>
        </p:spPr>
        <p:txBody>
          <a:bodyPr/>
          <a:lstStyle/>
          <a:p>
            <a:r>
              <a:rPr lang="en-US" dirty="0"/>
              <a:t>Example</a:t>
            </a:r>
            <a:br>
              <a:rPr lang="en-US" dirty="0"/>
            </a:br>
            <a:r>
              <a:rPr lang="en-US" sz="3200" dirty="0">
                <a:solidFill>
                  <a:schemeClr val="tx1"/>
                </a:solidFill>
              </a:rPr>
              <a:t>Find the values of </a:t>
            </a:r>
            <a:r>
              <a:rPr lang="en-US" sz="3200" i="1" dirty="0">
                <a:solidFill>
                  <a:schemeClr val="tx1"/>
                </a:solidFill>
              </a:rPr>
              <a:t>x</a:t>
            </a:r>
            <a:r>
              <a:rPr lang="en-US" sz="3200" dirty="0">
                <a:solidFill>
                  <a:schemeClr val="tx1"/>
                </a:solidFill>
              </a:rPr>
              <a:t> and </a:t>
            </a:r>
            <a:r>
              <a:rPr lang="en-US" sz="3200" i="1" dirty="0">
                <a:solidFill>
                  <a:schemeClr val="tx1"/>
                </a:solidFill>
              </a:rPr>
              <a:t>y</a:t>
            </a:r>
          </a:p>
        </p:txBody>
      </p:sp>
      <p:grpSp>
        <p:nvGrpSpPr>
          <p:cNvPr id="4" name="Group 11"/>
          <p:cNvGrpSpPr/>
          <p:nvPr/>
        </p:nvGrpSpPr>
        <p:grpSpPr>
          <a:xfrm rot="18758292">
            <a:off x="1426574" y="2854301"/>
            <a:ext cx="4461288" cy="2790578"/>
            <a:chOff x="3352801" y="3702218"/>
            <a:chExt cx="3262733" cy="1864941"/>
          </a:xfrm>
        </p:grpSpPr>
        <p:sp>
          <p:nvSpPr>
            <p:cNvPr id="5" name="Line 4"/>
            <p:cNvSpPr>
              <a:spLocks noChangeShapeType="1"/>
            </p:cNvSpPr>
            <p:nvPr/>
          </p:nvSpPr>
          <p:spPr bwMode="auto">
            <a:xfrm flipV="1">
              <a:off x="3352801" y="4054591"/>
              <a:ext cx="3226211" cy="21260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 flipV="1">
              <a:off x="3505200" y="4992998"/>
              <a:ext cx="3110334" cy="188603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 flipH="1">
              <a:off x="4694186" y="3702218"/>
              <a:ext cx="241932" cy="1864941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Isosceles Triangle 7"/>
            <p:cNvSpPr/>
            <p:nvPr/>
          </p:nvSpPr>
          <p:spPr bwMode="auto">
            <a:xfrm rot="18720000">
              <a:off x="5581513" y="3984175"/>
              <a:ext cx="228600" cy="228600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4" charset="-128"/>
              </a:endParaRPr>
            </a:p>
          </p:txBody>
        </p:sp>
        <p:sp>
          <p:nvSpPr>
            <p:cNvPr id="9" name="Isosceles Triangle 8"/>
            <p:cNvSpPr/>
            <p:nvPr/>
          </p:nvSpPr>
          <p:spPr bwMode="auto">
            <a:xfrm rot="18720000">
              <a:off x="5735850" y="4914044"/>
              <a:ext cx="228600" cy="228600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4" charset="-128"/>
              </a:endParaRPr>
            </a:p>
          </p:txBody>
        </p:sp>
      </p:grp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3200400" y="3505200"/>
            <a:ext cx="79851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84" charset="2"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x°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3810000" y="4267200"/>
            <a:ext cx="79851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84" charset="2"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y°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2" name="Ink 11"/>
              <p14:cNvContentPartPr/>
              <p14:nvPr/>
            </p14:nvContentPartPr>
            <p14:xfrm>
              <a:off x="3617280" y="3492000"/>
              <a:ext cx="4466520" cy="2004120"/>
            </p14:xfrm>
          </p:contentPart>
        </mc:Choice>
        <mc:Fallback xmlns="">
          <p:pic>
            <p:nvPicPr>
              <p:cNvPr id="12" name="Ink 1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612240" y="3483360"/>
                <a:ext cx="4479840" cy="20242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2017713"/>
            <a:ext cx="8726488" cy="1258887"/>
          </a:xfrm>
        </p:spPr>
        <p:txBody>
          <a:bodyPr/>
          <a:lstStyle/>
          <a:p>
            <a:pPr>
              <a:buNone/>
            </a:pPr>
            <a:r>
              <a:rPr lang="en-US" dirty="0">
                <a:solidFill>
                  <a:srgbClr val="000000"/>
                </a:solidFill>
              </a:rPr>
              <a:t>If a transversal is </a:t>
            </a:r>
            <a:r>
              <a:rPr lang="en-US" dirty="0">
                <a:solidFill>
                  <a:srgbClr val="000000"/>
                </a:solidFill>
                <a:sym typeface="Symbol"/>
              </a:rPr>
              <a:t> </a:t>
            </a:r>
            <a:r>
              <a:rPr lang="en-US" dirty="0">
                <a:solidFill>
                  <a:srgbClr val="000000"/>
                </a:solidFill>
              </a:rPr>
              <a:t>to one of 2 parallel lines, then it is </a:t>
            </a:r>
            <a:r>
              <a:rPr lang="en-US" dirty="0">
                <a:solidFill>
                  <a:srgbClr val="000000"/>
                </a:solidFill>
                <a:sym typeface="Symbol"/>
              </a:rPr>
              <a:t> </a:t>
            </a:r>
            <a:r>
              <a:rPr lang="en-US" dirty="0">
                <a:solidFill>
                  <a:srgbClr val="000000"/>
                </a:solidFill>
              </a:rPr>
              <a:t>to the other</a:t>
            </a:r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922338"/>
            <a:ext cx="7793037" cy="830262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Perpendicular Transversal Theorem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3733800" y="2971800"/>
            <a:ext cx="3733800" cy="2514600"/>
            <a:chOff x="3352800" y="3505200"/>
            <a:chExt cx="3733800" cy="2514600"/>
          </a:xfrm>
        </p:grpSpPr>
        <p:sp>
          <p:nvSpPr>
            <p:cNvPr id="50183" name="Rectangle 7"/>
            <p:cNvSpPr>
              <a:spLocks noChangeArrowheads="1"/>
            </p:cNvSpPr>
            <p:nvPr/>
          </p:nvSpPr>
          <p:spPr bwMode="auto">
            <a:xfrm rot="-240000">
              <a:off x="5105400" y="4204447"/>
              <a:ext cx="152400" cy="152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84" name="Rectangle 8"/>
            <p:cNvSpPr>
              <a:spLocks noChangeArrowheads="1"/>
            </p:cNvSpPr>
            <p:nvPr/>
          </p:nvSpPr>
          <p:spPr bwMode="auto">
            <a:xfrm rot="-240000">
              <a:off x="5181600" y="5118847"/>
              <a:ext cx="152400" cy="152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80" name="Line 4"/>
            <p:cNvSpPr>
              <a:spLocks noChangeShapeType="1"/>
            </p:cNvSpPr>
            <p:nvPr/>
          </p:nvSpPr>
          <p:spPr bwMode="auto">
            <a:xfrm flipV="1">
              <a:off x="3352800" y="4267200"/>
              <a:ext cx="3581400" cy="2286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81" name="Line 5"/>
            <p:cNvSpPr>
              <a:spLocks noChangeShapeType="1"/>
            </p:cNvSpPr>
            <p:nvPr/>
          </p:nvSpPr>
          <p:spPr bwMode="auto">
            <a:xfrm flipV="1">
              <a:off x="3505200" y="5181600"/>
              <a:ext cx="3581400" cy="2286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82" name="Line 6"/>
            <p:cNvSpPr>
              <a:spLocks noChangeShapeType="1"/>
            </p:cNvSpPr>
            <p:nvPr/>
          </p:nvSpPr>
          <p:spPr bwMode="auto">
            <a:xfrm>
              <a:off x="5029200" y="3505200"/>
              <a:ext cx="228600" cy="251460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Isosceles Triangle 8"/>
            <p:cNvSpPr/>
            <p:nvPr/>
          </p:nvSpPr>
          <p:spPr bwMode="auto">
            <a:xfrm rot="-5040000">
              <a:off x="5867400" y="4248482"/>
              <a:ext cx="228600" cy="152400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4" charset="-128"/>
              </a:endParaRPr>
            </a:p>
          </p:txBody>
        </p:sp>
        <p:sp>
          <p:nvSpPr>
            <p:cNvPr id="10" name="Isosceles Triangle 9"/>
            <p:cNvSpPr/>
            <p:nvPr/>
          </p:nvSpPr>
          <p:spPr bwMode="auto">
            <a:xfrm rot="-5040000">
              <a:off x="5998537" y="5162881"/>
              <a:ext cx="228600" cy="152400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4" charset="-128"/>
              </a:endParaRPr>
            </a:p>
          </p:txBody>
        </p:sp>
      </p:grp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2133600"/>
            <a:ext cx="1103312" cy="725487"/>
          </a:xfrm>
        </p:spPr>
        <p:txBody>
          <a:bodyPr/>
          <a:lstStyle/>
          <a:p>
            <a:pPr>
              <a:buNone/>
            </a:pPr>
            <a:r>
              <a:rPr lang="en-US" dirty="0"/>
              <a:t>137°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28600"/>
            <a:ext cx="7793037" cy="1531938"/>
          </a:xfrm>
        </p:spPr>
        <p:txBody>
          <a:bodyPr/>
          <a:lstStyle/>
          <a:p>
            <a:r>
              <a:rPr lang="en-US" dirty="0"/>
              <a:t>Example</a:t>
            </a:r>
            <a:br>
              <a:rPr lang="en-US" dirty="0"/>
            </a:br>
            <a:r>
              <a:rPr lang="en-US" sz="3200" dirty="0">
                <a:solidFill>
                  <a:schemeClr val="tx1"/>
                </a:solidFill>
              </a:rPr>
              <a:t>Find the value of </a:t>
            </a:r>
            <a:r>
              <a:rPr lang="en-US" sz="3200" i="1" dirty="0">
                <a:solidFill>
                  <a:schemeClr val="tx1"/>
                </a:solidFill>
              </a:rPr>
              <a:t>x</a:t>
            </a:r>
          </a:p>
        </p:txBody>
      </p:sp>
      <p:grpSp>
        <p:nvGrpSpPr>
          <p:cNvPr id="4" name="Group 11"/>
          <p:cNvGrpSpPr/>
          <p:nvPr/>
        </p:nvGrpSpPr>
        <p:grpSpPr>
          <a:xfrm>
            <a:off x="381000" y="2173287"/>
            <a:ext cx="5181600" cy="2743199"/>
            <a:chOff x="3352800" y="3802911"/>
            <a:chExt cx="3733800" cy="1786269"/>
          </a:xfrm>
        </p:grpSpPr>
        <p:sp>
          <p:nvSpPr>
            <p:cNvPr id="5" name="Line 4"/>
            <p:cNvSpPr>
              <a:spLocks noChangeShapeType="1"/>
            </p:cNvSpPr>
            <p:nvPr/>
          </p:nvSpPr>
          <p:spPr bwMode="auto">
            <a:xfrm flipV="1">
              <a:off x="3352800" y="4038600"/>
              <a:ext cx="3581400" cy="2286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 flipV="1">
              <a:off x="3505200" y="4953000"/>
              <a:ext cx="3581400" cy="2286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3956798" y="3802911"/>
              <a:ext cx="1921808" cy="1786269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Isosceles Triangle 7"/>
            <p:cNvSpPr/>
            <p:nvPr/>
          </p:nvSpPr>
          <p:spPr bwMode="auto">
            <a:xfrm rot="18720000">
              <a:off x="5914524" y="3964582"/>
              <a:ext cx="228600" cy="228600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4" charset="-128"/>
              </a:endParaRPr>
            </a:p>
          </p:txBody>
        </p:sp>
        <p:sp>
          <p:nvSpPr>
            <p:cNvPr id="9" name="Isosceles Triangle 8"/>
            <p:cNvSpPr/>
            <p:nvPr/>
          </p:nvSpPr>
          <p:spPr bwMode="auto">
            <a:xfrm rot="18720000">
              <a:off x="6048876" y="4874618"/>
              <a:ext cx="228600" cy="228600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4" charset="-128"/>
              </a:endParaRPr>
            </a:p>
          </p:txBody>
        </p:sp>
      </p:grp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1676400" y="4230687"/>
            <a:ext cx="1752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84" charset="2"/>
              <a:buNone/>
              <a:tabLst/>
              <a:defRPr/>
            </a:pPr>
            <a:r>
              <a:rPr lang="en-US" sz="3200" kern="0" dirty="0">
                <a:latin typeface="+mn-lt"/>
                <a:ea typeface="+mn-ea"/>
              </a:rPr>
              <a:t>(3x+2)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°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943600" y="2286000"/>
            <a:ext cx="24641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3x + 2 = 137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0" y="2362200"/>
            <a:ext cx="3770312" cy="725487"/>
          </a:xfrm>
        </p:spPr>
        <p:txBody>
          <a:bodyPr/>
          <a:lstStyle/>
          <a:p>
            <a:pPr>
              <a:buNone/>
            </a:pPr>
            <a:r>
              <a:rPr lang="en-US" dirty="0"/>
              <a:t>2x + 2x + 16 = 180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28600"/>
            <a:ext cx="7793037" cy="1531938"/>
          </a:xfrm>
        </p:spPr>
        <p:txBody>
          <a:bodyPr/>
          <a:lstStyle/>
          <a:p>
            <a:r>
              <a:rPr lang="en-US" dirty="0"/>
              <a:t>Example</a:t>
            </a:r>
            <a:br>
              <a:rPr lang="en-US" dirty="0"/>
            </a:br>
            <a:r>
              <a:rPr lang="en-US" sz="3200" dirty="0">
                <a:solidFill>
                  <a:schemeClr val="tx1"/>
                </a:solidFill>
              </a:rPr>
              <a:t>Find the value of </a:t>
            </a:r>
            <a:r>
              <a:rPr lang="en-US" sz="3200" i="1" dirty="0">
                <a:solidFill>
                  <a:schemeClr val="tx1"/>
                </a:solidFill>
              </a:rPr>
              <a:t>x</a:t>
            </a:r>
          </a:p>
        </p:txBody>
      </p:sp>
      <p:grpSp>
        <p:nvGrpSpPr>
          <p:cNvPr id="4" name="Group 11"/>
          <p:cNvGrpSpPr/>
          <p:nvPr/>
        </p:nvGrpSpPr>
        <p:grpSpPr>
          <a:xfrm rot="16200000">
            <a:off x="-115917" y="2630517"/>
            <a:ext cx="3965634" cy="2819400"/>
            <a:chOff x="3352801" y="3702218"/>
            <a:chExt cx="2900240" cy="1884203"/>
          </a:xfrm>
        </p:grpSpPr>
        <p:sp>
          <p:nvSpPr>
            <p:cNvPr id="5" name="Line 4"/>
            <p:cNvSpPr>
              <a:spLocks noChangeShapeType="1"/>
            </p:cNvSpPr>
            <p:nvPr/>
          </p:nvSpPr>
          <p:spPr bwMode="auto">
            <a:xfrm flipV="1">
              <a:off x="3352801" y="3837018"/>
              <a:ext cx="2844511" cy="170783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 flipV="1">
              <a:off x="3505200" y="5280875"/>
              <a:ext cx="2747841" cy="1512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 flipH="1">
              <a:off x="4469731" y="3702218"/>
              <a:ext cx="780198" cy="1884203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Isosceles Triangle 7"/>
            <p:cNvSpPr/>
            <p:nvPr/>
          </p:nvSpPr>
          <p:spPr bwMode="auto">
            <a:xfrm rot="18720000">
              <a:off x="5581513" y="3742747"/>
              <a:ext cx="228600" cy="228600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4" charset="-128"/>
              </a:endParaRPr>
            </a:p>
          </p:txBody>
        </p:sp>
        <p:sp>
          <p:nvSpPr>
            <p:cNvPr id="9" name="Isosceles Triangle 8"/>
            <p:cNvSpPr/>
            <p:nvPr/>
          </p:nvSpPr>
          <p:spPr bwMode="auto">
            <a:xfrm rot="18720000">
              <a:off x="5735850" y="5191477"/>
              <a:ext cx="228600" cy="228600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4" charset="-128"/>
              </a:endParaRPr>
            </a:p>
          </p:txBody>
        </p:sp>
      </p:grp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838200" y="3733800"/>
            <a:ext cx="1066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84" charset="2"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2x°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1524000" y="4370294"/>
            <a:ext cx="1792941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84" charset="2"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(2x+16)°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i="1"/>
              <a:t>Parallel lines</a:t>
            </a:r>
            <a:r>
              <a:rPr lang="en-US"/>
              <a:t> - lines in the same plane that do not intersect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Parallel Lines</a:t>
            </a:r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 flipV="1">
            <a:off x="1752600" y="2819400"/>
            <a:ext cx="4419600" cy="2133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 flipV="1">
            <a:off x="3276600" y="3124200"/>
            <a:ext cx="4419600" cy="2133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2362200" y="4419600"/>
            <a:ext cx="304800" cy="228600"/>
          </a:xfrm>
          <a:prstGeom prst="rtTriangl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>
            <a:off x="4052047" y="4648200"/>
            <a:ext cx="304800" cy="228600"/>
          </a:xfrm>
          <a:prstGeom prst="rtTriangl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 animBg="1"/>
      <p:bldP spid="3080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Page 153</a:t>
            </a:r>
            <a:endParaRPr lang="en-US" dirty="0"/>
          </a:p>
          <a:p>
            <a:r>
              <a:rPr lang="en-US" dirty="0"/>
              <a:t>7-22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</a:t>
            </a:r>
          </a:p>
        </p:txBody>
      </p:sp>
    </p:spTree>
    <p:extLst>
      <p:ext uri="{BB962C8B-B14F-4D97-AF65-F5344CB8AC3E}">
        <p14:creationId xmlns:p14="http://schemas.microsoft.com/office/powerpoint/2010/main" val="411314456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4000" dirty="0"/>
              <a:t>Proving Lines are Parallel</a:t>
            </a:r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3-3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1182688" y="2017713"/>
            <a:ext cx="7772400" cy="1335087"/>
          </a:xfrm>
        </p:spPr>
        <p:txBody>
          <a:bodyPr/>
          <a:lstStyle/>
          <a:p>
            <a:pPr>
              <a:buNone/>
            </a:pPr>
            <a:r>
              <a:rPr lang="en-US" sz="4000" dirty="0"/>
              <a:t>The symbol of parallel is </a:t>
            </a:r>
            <a:r>
              <a:rPr lang="en-US" sz="4000" b="1" dirty="0">
                <a:solidFill>
                  <a:srgbClr val="FF0000"/>
                </a:solidFill>
              </a:rPr>
              <a:t>||</a:t>
            </a:r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Symbols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1371600" y="762000"/>
            <a:ext cx="8497888" cy="954087"/>
          </a:xfrm>
        </p:spPr>
        <p:txBody>
          <a:bodyPr/>
          <a:lstStyle/>
          <a:p>
            <a:pPr>
              <a:buNone/>
            </a:pPr>
            <a:r>
              <a:rPr lang="en-US" sz="3600" b="1" dirty="0"/>
              <a:t>corresponding angles are </a:t>
            </a:r>
            <a:r>
              <a:rPr lang="en-US" sz="3600" b="1" dirty="0">
                <a:sym typeface="Symbol"/>
              </a:rPr>
              <a:t></a:t>
            </a:r>
            <a:endParaRPr lang="en-US" sz="3600" b="1" dirty="0"/>
          </a:p>
          <a:p>
            <a:pPr>
              <a:buFont typeface="Wingdings" pitchFamily="84" charset="2"/>
              <a:buNone/>
            </a:pPr>
            <a:endParaRPr lang="en-US" sz="3600" dirty="0"/>
          </a:p>
        </p:txBody>
      </p:sp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800600"/>
            <a:ext cx="8763000" cy="762000"/>
          </a:xfrm>
          <a:solidFill>
            <a:srgbClr val="FFFF00"/>
          </a:solidFill>
          <a:ln w="38100">
            <a:solidFill>
              <a:srgbClr val="C00000"/>
            </a:solidFill>
            <a:prstDash val="lgDashDot"/>
          </a:ln>
        </p:spPr>
        <p:txBody>
          <a:bodyPr>
            <a:normAutofit fontScale="90000"/>
          </a:bodyPr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Corresponding Angle Converse Postulate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5181600" y="1219200"/>
            <a:ext cx="3733800" cy="2133600"/>
            <a:chOff x="5181600" y="1219200"/>
            <a:chExt cx="3733800" cy="2133600"/>
          </a:xfrm>
        </p:grpSpPr>
        <p:sp>
          <p:nvSpPr>
            <p:cNvPr id="43012" name="Line 4"/>
            <p:cNvSpPr>
              <a:spLocks noChangeShapeType="1"/>
            </p:cNvSpPr>
            <p:nvPr/>
          </p:nvSpPr>
          <p:spPr bwMode="auto">
            <a:xfrm flipV="1">
              <a:off x="5181600" y="1752600"/>
              <a:ext cx="3581400" cy="2286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3" name="Line 5"/>
            <p:cNvSpPr>
              <a:spLocks noChangeShapeType="1"/>
            </p:cNvSpPr>
            <p:nvPr/>
          </p:nvSpPr>
          <p:spPr bwMode="auto">
            <a:xfrm flipV="1">
              <a:off x="5334000" y="2667000"/>
              <a:ext cx="3581400" cy="2286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4" name="Line 6"/>
            <p:cNvSpPr>
              <a:spLocks noChangeShapeType="1"/>
            </p:cNvSpPr>
            <p:nvPr/>
          </p:nvSpPr>
          <p:spPr bwMode="auto">
            <a:xfrm>
              <a:off x="6553200" y="1219200"/>
              <a:ext cx="914400" cy="213360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" name="Isosceles Triangle 9"/>
          <p:cNvSpPr/>
          <p:nvPr/>
        </p:nvSpPr>
        <p:spPr bwMode="auto">
          <a:xfrm rot="18720000">
            <a:off x="7743324" y="1678582"/>
            <a:ext cx="228600" cy="228600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4" charset="-128"/>
            </a:endParaRPr>
          </a:p>
        </p:txBody>
      </p:sp>
      <p:sp>
        <p:nvSpPr>
          <p:cNvPr id="11" name="Isosceles Triangle 10"/>
          <p:cNvSpPr/>
          <p:nvPr/>
        </p:nvSpPr>
        <p:spPr bwMode="auto">
          <a:xfrm rot="18720000">
            <a:off x="7877676" y="2588618"/>
            <a:ext cx="228600" cy="228600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4" charset="-128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0" y="152400"/>
            <a:ext cx="8763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84" charset="2"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2 lines are cut by a transversal</a:t>
            </a:r>
            <a:r>
              <a:rPr lang="en-US" sz="4000" kern="0" dirty="0">
                <a:latin typeface="+mn-lt"/>
                <a:ea typeface="+mn-ea"/>
              </a:rPr>
              <a:t> and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228600" y="3352800"/>
            <a:ext cx="6019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84" charset="2"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then the</a:t>
            </a:r>
            <a:r>
              <a:rPr kumimoji="0" lang="en-US" sz="4000" b="0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lines are parallel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Arc 15"/>
          <p:cNvSpPr/>
          <p:nvPr/>
        </p:nvSpPr>
        <p:spPr bwMode="auto">
          <a:xfrm>
            <a:off x="6450106" y="1653988"/>
            <a:ext cx="609600" cy="381000"/>
          </a:xfrm>
          <a:prstGeom prst="arc">
            <a:avLst/>
          </a:prstGeom>
          <a:noFill/>
          <a:ln w="381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4" charset="-128"/>
            </a:endParaRPr>
          </a:p>
        </p:txBody>
      </p:sp>
      <p:sp>
        <p:nvSpPr>
          <p:cNvPr id="17" name="Arc 16"/>
          <p:cNvSpPr/>
          <p:nvPr/>
        </p:nvSpPr>
        <p:spPr bwMode="auto">
          <a:xfrm>
            <a:off x="6817659" y="2528047"/>
            <a:ext cx="609600" cy="381000"/>
          </a:xfrm>
          <a:prstGeom prst="arc">
            <a:avLst/>
          </a:prstGeom>
          <a:noFill/>
          <a:ln w="381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/>
      <p:bldP spid="13" grpId="0" animBg="1"/>
      <p:bldP spid="10" grpId="0" animBg="1"/>
      <p:bldP spid="11" grpId="0" animBg="1"/>
      <p:bldP spid="16" grpId="0" animBg="1"/>
      <p:bldP spid="17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1371600" y="762000"/>
            <a:ext cx="8497888" cy="954087"/>
          </a:xfrm>
        </p:spPr>
        <p:txBody>
          <a:bodyPr/>
          <a:lstStyle/>
          <a:p>
            <a:pPr>
              <a:buNone/>
            </a:pPr>
            <a:r>
              <a:rPr lang="en-US" sz="3600" b="1" dirty="0"/>
              <a:t>alternate interior angles are </a:t>
            </a:r>
            <a:r>
              <a:rPr lang="en-US" sz="3600" b="1" dirty="0">
                <a:sym typeface="Symbol"/>
              </a:rPr>
              <a:t></a:t>
            </a:r>
            <a:endParaRPr lang="en-US" sz="3600" b="1" dirty="0"/>
          </a:p>
          <a:p>
            <a:pPr>
              <a:buFont typeface="Wingdings" pitchFamily="84" charset="2"/>
              <a:buNone/>
            </a:pPr>
            <a:endParaRPr lang="en-US" sz="3600" dirty="0"/>
          </a:p>
        </p:txBody>
      </p:sp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876800"/>
            <a:ext cx="8991600" cy="762000"/>
          </a:xfrm>
          <a:solidFill>
            <a:srgbClr val="FFFF00"/>
          </a:solidFill>
          <a:ln w="38100">
            <a:solidFill>
              <a:srgbClr val="C00000"/>
            </a:solidFill>
            <a:prstDash val="lgDashDot"/>
          </a:ln>
        </p:spPr>
        <p:txBody>
          <a:bodyPr>
            <a:normAutofit fontScale="90000"/>
          </a:bodyPr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Alternate Interior Angle Converse Theorem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0" y="152400"/>
            <a:ext cx="8763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84" charset="2"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2 lines are cut by a transversal</a:t>
            </a:r>
            <a:r>
              <a:rPr lang="en-US" sz="4000" kern="0" dirty="0">
                <a:latin typeface="+mn-lt"/>
                <a:ea typeface="+mn-ea"/>
              </a:rPr>
              <a:t> and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228600" y="3352800"/>
            <a:ext cx="6019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84" charset="2"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then the</a:t>
            </a:r>
            <a:r>
              <a:rPr kumimoji="0" lang="en-US" sz="4000" b="0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lines are parallel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Arc 23"/>
          <p:cNvSpPr/>
          <p:nvPr/>
        </p:nvSpPr>
        <p:spPr bwMode="auto">
          <a:xfrm rot="10800000">
            <a:off x="6553200" y="1985682"/>
            <a:ext cx="609600" cy="381000"/>
          </a:xfrm>
          <a:prstGeom prst="arc">
            <a:avLst/>
          </a:prstGeom>
          <a:noFill/>
          <a:ln w="381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4" charset="-128"/>
            </a:endParaRPr>
          </a:p>
        </p:txBody>
      </p:sp>
      <p:sp>
        <p:nvSpPr>
          <p:cNvPr id="25" name="Arc 24"/>
          <p:cNvSpPr/>
          <p:nvPr/>
        </p:nvSpPr>
        <p:spPr bwMode="auto">
          <a:xfrm>
            <a:off x="6777318" y="2859741"/>
            <a:ext cx="609600" cy="381000"/>
          </a:xfrm>
          <a:prstGeom prst="arc">
            <a:avLst/>
          </a:prstGeom>
          <a:noFill/>
          <a:ln w="381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4" charset="-128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5105400" y="1524000"/>
            <a:ext cx="3733800" cy="2133600"/>
            <a:chOff x="5181600" y="1219200"/>
            <a:chExt cx="3733800" cy="2133600"/>
          </a:xfrm>
        </p:grpSpPr>
        <p:sp>
          <p:nvSpPr>
            <p:cNvPr id="17" name="Line 4"/>
            <p:cNvSpPr>
              <a:spLocks noChangeShapeType="1"/>
            </p:cNvSpPr>
            <p:nvPr/>
          </p:nvSpPr>
          <p:spPr bwMode="auto">
            <a:xfrm flipV="1">
              <a:off x="5181600" y="1752600"/>
              <a:ext cx="3581400" cy="2286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Line 5"/>
            <p:cNvSpPr>
              <a:spLocks noChangeShapeType="1"/>
            </p:cNvSpPr>
            <p:nvPr/>
          </p:nvSpPr>
          <p:spPr bwMode="auto">
            <a:xfrm flipV="1">
              <a:off x="5334000" y="2667000"/>
              <a:ext cx="3581400" cy="2286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Line 6"/>
            <p:cNvSpPr>
              <a:spLocks noChangeShapeType="1"/>
            </p:cNvSpPr>
            <p:nvPr/>
          </p:nvSpPr>
          <p:spPr bwMode="auto">
            <a:xfrm>
              <a:off x="6553200" y="1219200"/>
              <a:ext cx="914400" cy="213360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" name="Isosceles Triangle 27"/>
          <p:cNvSpPr/>
          <p:nvPr/>
        </p:nvSpPr>
        <p:spPr bwMode="auto">
          <a:xfrm rot="18720000">
            <a:off x="7667124" y="1983382"/>
            <a:ext cx="228600" cy="228600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4" charset="-128"/>
            </a:endParaRPr>
          </a:p>
        </p:txBody>
      </p:sp>
      <p:sp>
        <p:nvSpPr>
          <p:cNvPr id="29" name="Isosceles Triangle 28"/>
          <p:cNvSpPr/>
          <p:nvPr/>
        </p:nvSpPr>
        <p:spPr bwMode="auto">
          <a:xfrm rot="18720000">
            <a:off x="7801476" y="2893418"/>
            <a:ext cx="228600" cy="228600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/>
      <p:bldP spid="13" grpId="0" animBg="1"/>
      <p:bldP spid="24" grpId="0" animBg="1"/>
      <p:bldP spid="25" grpId="0" animBg="1"/>
      <p:bldP spid="28" grpId="0" animBg="1"/>
      <p:bldP spid="29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1295400" y="762000"/>
            <a:ext cx="8497888" cy="954087"/>
          </a:xfrm>
        </p:spPr>
        <p:txBody>
          <a:bodyPr/>
          <a:lstStyle/>
          <a:p>
            <a:pPr>
              <a:buNone/>
            </a:pPr>
            <a:r>
              <a:rPr lang="en-US" sz="3600" b="1" dirty="0"/>
              <a:t>alternate exterior angles are </a:t>
            </a:r>
            <a:r>
              <a:rPr lang="en-US" sz="3600" b="1" dirty="0">
                <a:sym typeface="Symbol"/>
              </a:rPr>
              <a:t></a:t>
            </a:r>
            <a:endParaRPr lang="en-US" sz="3600" b="1" dirty="0"/>
          </a:p>
          <a:p>
            <a:pPr>
              <a:buFont typeface="Wingdings" pitchFamily="84" charset="2"/>
              <a:buNone/>
            </a:pPr>
            <a:endParaRPr lang="en-US" sz="3600" dirty="0"/>
          </a:p>
        </p:txBody>
      </p:sp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>
          <a:xfrm>
            <a:off x="26894" y="4876800"/>
            <a:ext cx="9067800" cy="762000"/>
          </a:xfrm>
          <a:solidFill>
            <a:srgbClr val="FFFF00"/>
          </a:solidFill>
          <a:ln w="38100">
            <a:solidFill>
              <a:srgbClr val="C00000"/>
            </a:solidFill>
            <a:prstDash val="lgDashDot"/>
          </a:ln>
        </p:spPr>
        <p:txBody>
          <a:bodyPr>
            <a:normAutofit fontScale="90000"/>
          </a:bodyPr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Alternate Exterior Angle Converse Theorem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0" y="152400"/>
            <a:ext cx="8763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84" charset="2"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2 lines are cut by a transversal</a:t>
            </a:r>
            <a:r>
              <a:rPr lang="en-US" sz="4000" kern="0" dirty="0">
                <a:latin typeface="+mn-lt"/>
                <a:ea typeface="+mn-ea"/>
              </a:rPr>
              <a:t> and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228600" y="3352800"/>
            <a:ext cx="6019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84" charset="2"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then the</a:t>
            </a:r>
            <a:r>
              <a:rPr kumimoji="0" lang="en-US" sz="4000" b="0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lines are parallel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Arc 23"/>
          <p:cNvSpPr/>
          <p:nvPr/>
        </p:nvSpPr>
        <p:spPr bwMode="auto">
          <a:xfrm rot="10800000">
            <a:off x="6934200" y="2918012"/>
            <a:ext cx="609600" cy="381000"/>
          </a:xfrm>
          <a:prstGeom prst="arc">
            <a:avLst/>
          </a:prstGeom>
          <a:noFill/>
          <a:ln w="381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4" charset="-128"/>
            </a:endParaRPr>
          </a:p>
        </p:txBody>
      </p:sp>
      <p:sp>
        <p:nvSpPr>
          <p:cNvPr id="25" name="Arc 24"/>
          <p:cNvSpPr/>
          <p:nvPr/>
        </p:nvSpPr>
        <p:spPr bwMode="auto">
          <a:xfrm>
            <a:off x="6387353" y="1967753"/>
            <a:ext cx="609600" cy="381000"/>
          </a:xfrm>
          <a:prstGeom prst="arc">
            <a:avLst/>
          </a:prstGeom>
          <a:noFill/>
          <a:ln w="381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4" charset="-128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5105400" y="1524000"/>
            <a:ext cx="3733800" cy="2133600"/>
            <a:chOff x="5181600" y="1219200"/>
            <a:chExt cx="3733800" cy="2133600"/>
          </a:xfrm>
        </p:grpSpPr>
        <p:sp>
          <p:nvSpPr>
            <p:cNvPr id="17" name="Line 4"/>
            <p:cNvSpPr>
              <a:spLocks noChangeShapeType="1"/>
            </p:cNvSpPr>
            <p:nvPr/>
          </p:nvSpPr>
          <p:spPr bwMode="auto">
            <a:xfrm flipV="1">
              <a:off x="5181600" y="1752600"/>
              <a:ext cx="3581400" cy="2286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5"/>
            <p:cNvSpPr>
              <a:spLocks noChangeShapeType="1"/>
            </p:cNvSpPr>
            <p:nvPr/>
          </p:nvSpPr>
          <p:spPr bwMode="auto">
            <a:xfrm flipV="1">
              <a:off x="5334000" y="2667000"/>
              <a:ext cx="3581400" cy="2286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Line 6"/>
            <p:cNvSpPr>
              <a:spLocks noChangeShapeType="1"/>
            </p:cNvSpPr>
            <p:nvPr/>
          </p:nvSpPr>
          <p:spPr bwMode="auto">
            <a:xfrm>
              <a:off x="6553200" y="1219200"/>
              <a:ext cx="914400" cy="213360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" name="Isosceles Triangle 26"/>
          <p:cNvSpPr/>
          <p:nvPr/>
        </p:nvSpPr>
        <p:spPr bwMode="auto">
          <a:xfrm rot="18720000">
            <a:off x="7667124" y="1983382"/>
            <a:ext cx="228600" cy="228600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4" charset="-128"/>
            </a:endParaRPr>
          </a:p>
        </p:txBody>
      </p:sp>
      <p:sp>
        <p:nvSpPr>
          <p:cNvPr id="28" name="Isosceles Triangle 27"/>
          <p:cNvSpPr/>
          <p:nvPr/>
        </p:nvSpPr>
        <p:spPr bwMode="auto">
          <a:xfrm rot="18720000">
            <a:off x="7801476" y="2893418"/>
            <a:ext cx="228600" cy="228600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/>
      <p:bldP spid="13" grpId="0" animBg="1"/>
      <p:bldP spid="24" grpId="0" animBg="1"/>
      <p:bldP spid="25" grpId="0" animBg="1"/>
      <p:bldP spid="27" grpId="0" animBg="1"/>
      <p:bldP spid="28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1295400" y="838200"/>
            <a:ext cx="8497888" cy="95408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3600" b="1" dirty="0"/>
              <a:t>same-side interior angles are supplementary</a:t>
            </a:r>
          </a:p>
          <a:p>
            <a:pPr>
              <a:buFont typeface="Wingdings" pitchFamily="84" charset="2"/>
              <a:buNone/>
            </a:pPr>
            <a:endParaRPr lang="en-US" sz="3600" dirty="0"/>
          </a:p>
        </p:txBody>
      </p:sp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724400"/>
            <a:ext cx="8610600" cy="1066800"/>
          </a:xfrm>
          <a:solidFill>
            <a:srgbClr val="FFFF00"/>
          </a:solidFill>
          <a:ln w="38100">
            <a:solidFill>
              <a:srgbClr val="C00000"/>
            </a:solidFill>
            <a:prstDash val="lgDashDot"/>
          </a:ln>
        </p:spPr>
        <p:txBody>
          <a:bodyPr>
            <a:normAutofit fontScale="90000"/>
          </a:bodyPr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Same-Side Interior Angle Converse Theorem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0" y="152400"/>
            <a:ext cx="8763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84" charset="2"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2 lines are cut by a transversal</a:t>
            </a:r>
            <a:r>
              <a:rPr lang="en-US" sz="4000" kern="0" dirty="0">
                <a:latin typeface="+mn-lt"/>
                <a:ea typeface="+mn-ea"/>
              </a:rPr>
              <a:t> and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228600" y="3352800"/>
            <a:ext cx="6019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84" charset="2"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then the</a:t>
            </a:r>
            <a:r>
              <a:rPr kumimoji="0" lang="en-US" sz="4000" b="0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lines are parallel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934200" y="220980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169120" y="2709446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34096" y="2514600"/>
            <a:ext cx="35141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m</a:t>
            </a:r>
            <a:r>
              <a:rPr lang="en-US" sz="2800" kern="0" dirty="0">
                <a:sym typeface="Symbol"/>
              </a:rPr>
              <a:t></a:t>
            </a:r>
            <a:r>
              <a:rPr lang="en-US" sz="2800" dirty="0"/>
              <a:t>1 + m</a:t>
            </a:r>
            <a:r>
              <a:rPr lang="en-US" sz="2800" kern="0" dirty="0">
                <a:sym typeface="Symbol"/>
              </a:rPr>
              <a:t></a:t>
            </a:r>
            <a:r>
              <a:rPr lang="en-US" sz="2800" dirty="0"/>
              <a:t>2 = 180°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5105400" y="1524000"/>
            <a:ext cx="3733800" cy="2133600"/>
            <a:chOff x="5181600" y="1219200"/>
            <a:chExt cx="3733800" cy="2133600"/>
          </a:xfrm>
        </p:grpSpPr>
        <p:sp>
          <p:nvSpPr>
            <p:cNvPr id="25" name="Line 4"/>
            <p:cNvSpPr>
              <a:spLocks noChangeShapeType="1"/>
            </p:cNvSpPr>
            <p:nvPr/>
          </p:nvSpPr>
          <p:spPr bwMode="auto">
            <a:xfrm flipV="1">
              <a:off x="5181600" y="1752600"/>
              <a:ext cx="3581400" cy="2286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Line 5"/>
            <p:cNvSpPr>
              <a:spLocks noChangeShapeType="1"/>
            </p:cNvSpPr>
            <p:nvPr/>
          </p:nvSpPr>
          <p:spPr bwMode="auto">
            <a:xfrm flipV="1">
              <a:off x="5334000" y="2667000"/>
              <a:ext cx="3581400" cy="2286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Line 6"/>
            <p:cNvSpPr>
              <a:spLocks noChangeShapeType="1"/>
            </p:cNvSpPr>
            <p:nvPr/>
          </p:nvSpPr>
          <p:spPr bwMode="auto">
            <a:xfrm>
              <a:off x="6553200" y="1219200"/>
              <a:ext cx="914400" cy="213360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" name="Isosceles Triangle 27"/>
          <p:cNvSpPr/>
          <p:nvPr/>
        </p:nvSpPr>
        <p:spPr bwMode="auto">
          <a:xfrm rot="18720000">
            <a:off x="7667124" y="1983382"/>
            <a:ext cx="228600" cy="228600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4" charset="-128"/>
            </a:endParaRPr>
          </a:p>
        </p:txBody>
      </p:sp>
      <p:sp>
        <p:nvSpPr>
          <p:cNvPr id="29" name="Isosceles Triangle 28"/>
          <p:cNvSpPr/>
          <p:nvPr/>
        </p:nvSpPr>
        <p:spPr bwMode="auto">
          <a:xfrm rot="18720000">
            <a:off x="7801476" y="2893418"/>
            <a:ext cx="228600" cy="228600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/>
      <p:bldP spid="13" grpId="0" animBg="1"/>
      <p:bldP spid="16" grpId="0"/>
      <p:bldP spid="17" grpId="0"/>
      <p:bldP spid="18" grpId="0"/>
      <p:bldP spid="28" grpId="0" animBg="1"/>
      <p:bldP spid="29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br>
              <a:rPr lang="en-US" sz="1200" b="1">
                <a:solidFill>
                  <a:srgbClr val="000000"/>
                </a:solidFill>
                <a:latin typeface="Times" pitchFamily="84" charset="0"/>
              </a:rPr>
            </a:br>
            <a:endParaRPr 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1447800" y="429161"/>
            <a:ext cx="73152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/>
              <a:t>Is it possible to prove m // n?</a:t>
            </a:r>
          </a:p>
          <a:p>
            <a:r>
              <a:rPr lang="en-US" sz="4000" dirty="0"/>
              <a:t>If so, why?</a:t>
            </a:r>
          </a:p>
        </p:txBody>
      </p:sp>
      <p:grpSp>
        <p:nvGrpSpPr>
          <p:cNvPr id="6" name="Group 9"/>
          <p:cNvGrpSpPr/>
          <p:nvPr/>
        </p:nvGrpSpPr>
        <p:grpSpPr>
          <a:xfrm>
            <a:off x="1905000" y="2286000"/>
            <a:ext cx="3733800" cy="2133600"/>
            <a:chOff x="3352800" y="3810000"/>
            <a:chExt cx="3733800" cy="2133600"/>
          </a:xfrm>
        </p:grpSpPr>
        <p:sp>
          <p:nvSpPr>
            <p:cNvPr id="7" name="Line 4"/>
            <p:cNvSpPr>
              <a:spLocks noChangeShapeType="1"/>
            </p:cNvSpPr>
            <p:nvPr/>
          </p:nvSpPr>
          <p:spPr bwMode="auto">
            <a:xfrm flipV="1">
              <a:off x="3352800" y="4343400"/>
              <a:ext cx="3581400" cy="2286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Line 5"/>
            <p:cNvSpPr>
              <a:spLocks noChangeShapeType="1"/>
            </p:cNvSpPr>
            <p:nvPr/>
          </p:nvSpPr>
          <p:spPr bwMode="auto">
            <a:xfrm flipV="1">
              <a:off x="3505200" y="5257800"/>
              <a:ext cx="3581400" cy="2286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>
              <a:off x="4724400" y="3810000"/>
              <a:ext cx="914400" cy="213360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3733800" y="2971800"/>
            <a:ext cx="7264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75°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86200" y="3409890"/>
            <a:ext cx="8691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105°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638800" y="2590800"/>
            <a:ext cx="397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m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715000" y="34860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n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5877000" y="2331720"/>
              <a:ext cx="3048120" cy="280440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868000" y="2321640"/>
                <a:ext cx="3065760" cy="28220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br>
              <a:rPr lang="en-US" sz="1200" b="1">
                <a:solidFill>
                  <a:srgbClr val="000000"/>
                </a:solidFill>
                <a:latin typeface="Times" pitchFamily="84" charset="0"/>
              </a:rPr>
            </a:br>
            <a:endParaRPr lang="en-US"/>
          </a:p>
        </p:txBody>
      </p:sp>
      <p:grpSp>
        <p:nvGrpSpPr>
          <p:cNvPr id="2" name="Group 9"/>
          <p:cNvGrpSpPr/>
          <p:nvPr/>
        </p:nvGrpSpPr>
        <p:grpSpPr>
          <a:xfrm>
            <a:off x="2286000" y="2209800"/>
            <a:ext cx="3733800" cy="2133600"/>
            <a:chOff x="3352800" y="3810000"/>
            <a:chExt cx="3733800" cy="2133600"/>
          </a:xfrm>
        </p:grpSpPr>
        <p:sp>
          <p:nvSpPr>
            <p:cNvPr id="7" name="Line 4"/>
            <p:cNvSpPr>
              <a:spLocks noChangeShapeType="1"/>
            </p:cNvSpPr>
            <p:nvPr/>
          </p:nvSpPr>
          <p:spPr bwMode="auto">
            <a:xfrm flipV="1">
              <a:off x="3352800" y="4343400"/>
              <a:ext cx="3581400" cy="2286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Line 5"/>
            <p:cNvSpPr>
              <a:spLocks noChangeShapeType="1"/>
            </p:cNvSpPr>
            <p:nvPr/>
          </p:nvSpPr>
          <p:spPr bwMode="auto">
            <a:xfrm flipV="1">
              <a:off x="3505200" y="5257800"/>
              <a:ext cx="3581400" cy="2286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>
              <a:off x="4724400" y="3810000"/>
              <a:ext cx="914400" cy="213360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3962400" y="2438400"/>
            <a:ext cx="8691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105°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316941" y="2939243"/>
            <a:ext cx="8691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105°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19800" y="2514600"/>
            <a:ext cx="397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m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96000" y="34098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n</a:t>
            </a: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1447800" y="429161"/>
            <a:ext cx="73152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/>
              <a:t>Is it possible to prove m // n?</a:t>
            </a:r>
          </a:p>
          <a:p>
            <a:r>
              <a:rPr lang="en-US" sz="4000" dirty="0"/>
              <a:t>If so, why?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/>
              <p14:cNvContentPartPr/>
              <p14:nvPr/>
            </p14:nvContentPartPr>
            <p14:xfrm>
              <a:off x="6636960" y="2104920"/>
              <a:ext cx="2166840" cy="295596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627240" y="2093760"/>
                <a:ext cx="2188800" cy="29764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Page 160</a:t>
            </a:r>
          </a:p>
          <a:p>
            <a:r>
              <a:rPr lang="en-US" dirty="0"/>
              <a:t>8-26 even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</a:t>
            </a:r>
          </a:p>
        </p:txBody>
      </p:sp>
    </p:spTree>
    <p:extLst>
      <p:ext uri="{BB962C8B-B14F-4D97-AF65-F5344CB8AC3E}">
        <p14:creationId xmlns:p14="http://schemas.microsoft.com/office/powerpoint/2010/main" val="1256418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Little triangles on lines show that they are parallel</a:t>
            </a:r>
          </a:p>
          <a:p>
            <a:pPr lvl="1"/>
            <a:r>
              <a:rPr lang="en-US"/>
              <a:t>Cannot ASSUME lines are parallel 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Parallel Lines</a:t>
            </a:r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 flipV="1">
            <a:off x="1752600" y="3581400"/>
            <a:ext cx="2819400" cy="1371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 flipV="1">
            <a:off x="3276600" y="3733800"/>
            <a:ext cx="3124200" cy="1524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AutoShape 6"/>
          <p:cNvSpPr>
            <a:spLocks noChangeArrowheads="1"/>
          </p:cNvSpPr>
          <p:nvPr/>
        </p:nvSpPr>
        <p:spPr bwMode="auto">
          <a:xfrm>
            <a:off x="2384612" y="4419600"/>
            <a:ext cx="304800" cy="228600"/>
          </a:xfrm>
          <a:prstGeom prst="rtTriangle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AutoShape 7"/>
          <p:cNvSpPr>
            <a:spLocks noChangeArrowheads="1"/>
          </p:cNvSpPr>
          <p:nvPr/>
        </p:nvSpPr>
        <p:spPr bwMode="auto">
          <a:xfrm>
            <a:off x="4052047" y="4648200"/>
            <a:ext cx="304800" cy="228600"/>
          </a:xfrm>
          <a:prstGeom prst="rtTriangle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1182688" y="2017713"/>
            <a:ext cx="7772400" cy="1792287"/>
          </a:xfrm>
        </p:spPr>
        <p:txBody>
          <a:bodyPr/>
          <a:lstStyle/>
          <a:p>
            <a:pPr algn="ctr">
              <a:buNone/>
            </a:pPr>
            <a:r>
              <a:rPr lang="en-US" sz="4000" dirty="0"/>
              <a:t>Parallel and Perpendicular Lines</a:t>
            </a:r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3-4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182688" y="2017713"/>
            <a:ext cx="7772400" cy="1487487"/>
          </a:xfrm>
        </p:spPr>
        <p:txBody>
          <a:bodyPr/>
          <a:lstStyle/>
          <a:p>
            <a:pPr>
              <a:buNone/>
            </a:pPr>
            <a:r>
              <a:rPr lang="en-US" dirty="0"/>
              <a:t>If two lines are parallel to the same line, then they are parallel to each other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br>
              <a:rPr lang="en-US" sz="1200" dirty="0">
                <a:solidFill>
                  <a:srgbClr val="000000"/>
                </a:solidFill>
                <a:latin typeface="Times" pitchFamily="84" charset="0"/>
              </a:rPr>
            </a:br>
            <a:endParaRPr lang="en-US" dirty="0"/>
          </a:p>
        </p:txBody>
      </p:sp>
      <p:sp>
        <p:nvSpPr>
          <p:cNvPr id="8" name="Isosceles Triangle 7"/>
          <p:cNvSpPr/>
          <p:nvPr/>
        </p:nvSpPr>
        <p:spPr bwMode="auto">
          <a:xfrm rot="3840000">
            <a:off x="6693520" y="3619938"/>
            <a:ext cx="228600" cy="228600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4" charset="-128"/>
            </a:endParaRPr>
          </a:p>
        </p:txBody>
      </p:sp>
      <p:sp>
        <p:nvSpPr>
          <p:cNvPr id="9" name="Isosceles Triangle 8"/>
          <p:cNvSpPr/>
          <p:nvPr/>
        </p:nvSpPr>
        <p:spPr bwMode="auto">
          <a:xfrm rot="3840000">
            <a:off x="6845920" y="4076262"/>
            <a:ext cx="228600" cy="228600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4" charset="-128"/>
            </a:endParaRPr>
          </a:p>
        </p:txBody>
      </p:sp>
      <p:sp>
        <p:nvSpPr>
          <p:cNvPr id="10" name="Isosceles Triangle 9"/>
          <p:cNvSpPr/>
          <p:nvPr/>
        </p:nvSpPr>
        <p:spPr bwMode="auto">
          <a:xfrm rot="3840000">
            <a:off x="6998320" y="4533462"/>
            <a:ext cx="228600" cy="228600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4" charset="-128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5017120" y="3276600"/>
            <a:ext cx="3288680" cy="1828800"/>
            <a:chOff x="5017120" y="3276600"/>
            <a:chExt cx="3288680" cy="1828800"/>
          </a:xfrm>
        </p:grpSpPr>
        <p:cxnSp>
          <p:nvCxnSpPr>
            <p:cNvPr id="5" name="Straight Arrow Connector 4"/>
            <p:cNvCxnSpPr/>
            <p:nvPr/>
          </p:nvCxnSpPr>
          <p:spPr bwMode="auto">
            <a:xfrm flipV="1">
              <a:off x="5017120" y="3505200"/>
              <a:ext cx="2667000" cy="68580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cxnSp>
          <p:nvCxnSpPr>
            <p:cNvPr id="6" name="Straight Arrow Connector 5"/>
            <p:cNvCxnSpPr/>
            <p:nvPr/>
          </p:nvCxnSpPr>
          <p:spPr bwMode="auto">
            <a:xfrm flipV="1">
              <a:off x="5169520" y="3962400"/>
              <a:ext cx="2667000" cy="68580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cxnSp>
          <p:nvCxnSpPr>
            <p:cNvPr id="7" name="Straight Arrow Connector 6"/>
            <p:cNvCxnSpPr/>
            <p:nvPr/>
          </p:nvCxnSpPr>
          <p:spPr bwMode="auto">
            <a:xfrm flipV="1">
              <a:off x="5321920" y="4419600"/>
              <a:ext cx="2667000" cy="68580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sp>
          <p:nvSpPr>
            <p:cNvPr id="11" name="TextBox 10"/>
            <p:cNvSpPr txBox="1"/>
            <p:nvPr/>
          </p:nvSpPr>
          <p:spPr>
            <a:xfrm>
              <a:off x="7760320" y="3276600"/>
              <a:ext cx="3770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i="1" dirty="0"/>
                <a:t>m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912720" y="366926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i="1" dirty="0"/>
                <a:t>n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992894" y="420266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i="1" dirty="0"/>
                <a:t>p</a:t>
              </a: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304800" y="3591580"/>
            <a:ext cx="40975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/>
              <a:t>m</a:t>
            </a:r>
            <a:r>
              <a:rPr lang="en-US" sz="2800" dirty="0"/>
              <a:t> || </a:t>
            </a:r>
            <a:r>
              <a:rPr lang="en-US" sz="2800" i="1" dirty="0"/>
              <a:t>n</a:t>
            </a:r>
            <a:r>
              <a:rPr lang="en-US" sz="2800" dirty="0"/>
              <a:t> and </a:t>
            </a:r>
            <a:r>
              <a:rPr lang="en-US" sz="2800" i="1" dirty="0"/>
              <a:t>n</a:t>
            </a:r>
            <a:r>
              <a:rPr lang="en-US" sz="2800" dirty="0"/>
              <a:t> || </a:t>
            </a:r>
            <a:r>
              <a:rPr lang="en-US" sz="2800" i="1" dirty="0"/>
              <a:t>p</a:t>
            </a:r>
            <a:r>
              <a:rPr lang="en-US" sz="2800" dirty="0"/>
              <a:t> </a:t>
            </a:r>
            <a:r>
              <a:rPr lang="en-US" sz="2800" b="1" dirty="0">
                <a:solidFill>
                  <a:srgbClr val="FF0000"/>
                </a:solidFill>
              </a:rPr>
              <a:t>→</a:t>
            </a:r>
            <a:r>
              <a:rPr lang="en-US" sz="2800" dirty="0"/>
              <a:t> m || </a:t>
            </a:r>
            <a:r>
              <a:rPr lang="en-US" sz="2800" i="1" dirty="0"/>
              <a:t>p</a:t>
            </a: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1303338" y="685800"/>
            <a:ext cx="77930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Three Parallel</a:t>
            </a:r>
            <a:r>
              <a:rPr kumimoji="0" lang="en-US" sz="4400" b="0" i="0" u="none" strike="noStrike" kern="0" cap="none" spc="0" normalizeH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Line Theorem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4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2017713"/>
            <a:ext cx="8650288" cy="1411287"/>
          </a:xfrm>
        </p:spPr>
        <p:txBody>
          <a:bodyPr/>
          <a:lstStyle/>
          <a:p>
            <a:pPr>
              <a:buNone/>
            </a:pPr>
            <a:r>
              <a:rPr lang="en-US" dirty="0"/>
              <a:t>In a plane, if two lines are </a:t>
            </a:r>
            <a:r>
              <a:rPr lang="en-US" dirty="0">
                <a:sym typeface="Symbol"/>
              </a:rPr>
              <a:t> </a:t>
            </a:r>
            <a:r>
              <a:rPr lang="en-US" dirty="0"/>
              <a:t>to the same line, </a:t>
            </a:r>
          </a:p>
          <a:p>
            <a:pPr>
              <a:buNone/>
            </a:pPr>
            <a:r>
              <a:rPr lang="en-US" dirty="0"/>
              <a:t>then the lines are parallel to each other.</a:t>
            </a:r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617538"/>
            <a:ext cx="7993062" cy="114300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Perpendicular to Parallel Theorem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04800" y="3581400"/>
            <a:ext cx="4267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/>
              <a:t>m</a:t>
            </a:r>
            <a:r>
              <a:rPr lang="en-US" sz="2800" dirty="0"/>
              <a:t> </a:t>
            </a:r>
            <a:r>
              <a:rPr lang="en-US" sz="2800" dirty="0">
                <a:sym typeface="Symbol"/>
              </a:rPr>
              <a:t></a:t>
            </a:r>
            <a:r>
              <a:rPr lang="en-US" sz="2800" dirty="0"/>
              <a:t> </a:t>
            </a:r>
            <a:r>
              <a:rPr lang="en-US" sz="2800" i="1" dirty="0"/>
              <a:t>n</a:t>
            </a:r>
            <a:r>
              <a:rPr lang="en-US" sz="2800" dirty="0"/>
              <a:t> and </a:t>
            </a:r>
            <a:r>
              <a:rPr lang="en-US" sz="2800" i="1" dirty="0"/>
              <a:t>n</a:t>
            </a:r>
            <a:r>
              <a:rPr lang="en-US" sz="2800" dirty="0"/>
              <a:t> </a:t>
            </a:r>
            <a:r>
              <a:rPr lang="en-US" sz="2800" dirty="0">
                <a:sym typeface="Symbol"/>
              </a:rPr>
              <a:t></a:t>
            </a:r>
            <a:r>
              <a:rPr lang="en-US" sz="2800" dirty="0"/>
              <a:t> </a:t>
            </a:r>
            <a:r>
              <a:rPr lang="en-US" sz="2800" i="1" dirty="0"/>
              <a:t>p</a:t>
            </a:r>
            <a:r>
              <a:rPr lang="en-US" sz="2800" dirty="0"/>
              <a:t> </a:t>
            </a:r>
            <a:r>
              <a:rPr lang="en-US" sz="2800" b="1" dirty="0">
                <a:solidFill>
                  <a:srgbClr val="FF0000"/>
                </a:solidFill>
              </a:rPr>
              <a:t>→</a:t>
            </a:r>
            <a:r>
              <a:rPr lang="en-US" sz="2800" dirty="0"/>
              <a:t> </a:t>
            </a:r>
          </a:p>
          <a:p>
            <a:r>
              <a:rPr lang="en-US" sz="2800" dirty="0"/>
              <a:t>m </a:t>
            </a:r>
            <a:r>
              <a:rPr lang="en-US" sz="2800" dirty="0">
                <a:sym typeface="Symbol"/>
              </a:rPr>
              <a:t>||</a:t>
            </a:r>
            <a:r>
              <a:rPr lang="en-US" sz="2800" dirty="0"/>
              <a:t> </a:t>
            </a:r>
            <a:r>
              <a:rPr lang="en-US" sz="2800" i="1" dirty="0"/>
              <a:t>p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4572000" y="3352800"/>
            <a:ext cx="4000500" cy="2832100"/>
            <a:chOff x="4572000" y="3352800"/>
            <a:chExt cx="4000500" cy="2832100"/>
          </a:xfrm>
        </p:grpSpPr>
        <p:grpSp>
          <p:nvGrpSpPr>
            <p:cNvPr id="11" name="Group 10"/>
            <p:cNvGrpSpPr/>
            <p:nvPr/>
          </p:nvGrpSpPr>
          <p:grpSpPr>
            <a:xfrm>
              <a:off x="4572000" y="3352800"/>
              <a:ext cx="3733800" cy="2514600"/>
              <a:chOff x="3581400" y="3581400"/>
              <a:chExt cx="3733800" cy="2514600"/>
            </a:xfrm>
          </p:grpSpPr>
          <p:sp>
            <p:nvSpPr>
              <p:cNvPr id="6" name="Line 4"/>
              <p:cNvSpPr>
                <a:spLocks noChangeShapeType="1"/>
              </p:cNvSpPr>
              <p:nvPr/>
            </p:nvSpPr>
            <p:spPr bwMode="auto">
              <a:xfrm flipV="1">
                <a:off x="3581400" y="4343400"/>
                <a:ext cx="3581400" cy="22860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" name="Rectangle 7"/>
              <p:cNvSpPr>
                <a:spLocks noChangeArrowheads="1"/>
              </p:cNvSpPr>
              <p:nvPr/>
            </p:nvSpPr>
            <p:spPr bwMode="auto">
              <a:xfrm rot="-300000">
                <a:off x="5340352" y="4273552"/>
                <a:ext cx="152400" cy="1524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" name="Rectangle 8"/>
              <p:cNvSpPr>
                <a:spLocks noChangeArrowheads="1"/>
              </p:cNvSpPr>
              <p:nvPr/>
            </p:nvSpPr>
            <p:spPr bwMode="auto">
              <a:xfrm rot="-300000">
                <a:off x="5410200" y="5187952"/>
                <a:ext cx="152400" cy="1524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" name="Line 5"/>
              <p:cNvSpPr>
                <a:spLocks noChangeShapeType="1"/>
              </p:cNvSpPr>
              <p:nvPr/>
            </p:nvSpPr>
            <p:spPr bwMode="auto">
              <a:xfrm flipV="1">
                <a:off x="3733800" y="5257800"/>
                <a:ext cx="3581400" cy="22860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" name="Line 6"/>
              <p:cNvSpPr>
                <a:spLocks noChangeShapeType="1"/>
              </p:cNvSpPr>
              <p:nvPr/>
            </p:nvSpPr>
            <p:spPr bwMode="auto">
              <a:xfrm>
                <a:off x="5257800" y="3581400"/>
                <a:ext cx="228600" cy="2514600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 type="triangle" w="med" len="med"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" name="TextBox 13"/>
            <p:cNvSpPr txBox="1"/>
            <p:nvPr/>
          </p:nvSpPr>
          <p:spPr>
            <a:xfrm>
              <a:off x="8119274" y="3961368"/>
              <a:ext cx="3770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i="1" dirty="0"/>
                <a:t>m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375400" y="581556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i="1" dirty="0"/>
                <a:t>n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8259594" y="485036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i="1" dirty="0"/>
                <a:t>p</a:t>
              </a:r>
            </a:p>
          </p:txBody>
        </p:sp>
      </p:grpSp>
      <p:sp>
        <p:nvSpPr>
          <p:cNvPr id="9" name="Isosceles Triangle 8"/>
          <p:cNvSpPr/>
          <p:nvPr/>
        </p:nvSpPr>
        <p:spPr bwMode="auto">
          <a:xfrm rot="-2580000">
            <a:off x="7086600" y="4096082"/>
            <a:ext cx="228600" cy="152400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4" charset="-128"/>
            </a:endParaRPr>
          </a:p>
        </p:txBody>
      </p:sp>
      <p:sp>
        <p:nvSpPr>
          <p:cNvPr id="10" name="Isosceles Triangle 9"/>
          <p:cNvSpPr/>
          <p:nvPr/>
        </p:nvSpPr>
        <p:spPr bwMode="auto">
          <a:xfrm rot="-2580000">
            <a:off x="7184063" y="5010482"/>
            <a:ext cx="228600" cy="152400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1" uiExpand="1" build="allAtOnce"/>
      <p:bldP spid="9" grpId="0" animBg="1"/>
      <p:bldP spid="10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1182688" y="2017713"/>
            <a:ext cx="7772400" cy="1792287"/>
          </a:xfrm>
        </p:spPr>
        <p:txBody>
          <a:bodyPr/>
          <a:lstStyle/>
          <a:p>
            <a:pPr algn="ctr">
              <a:buNone/>
            </a:pPr>
            <a:r>
              <a:rPr lang="en-US" sz="4000" dirty="0"/>
              <a:t>Parallel Lines and Triangles</a:t>
            </a:r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3-5</a:t>
            </a:r>
          </a:p>
        </p:txBody>
      </p:sp>
    </p:spTree>
    <p:extLst>
      <p:ext uri="{BB962C8B-B14F-4D97-AF65-F5344CB8AC3E}">
        <p14:creationId xmlns:p14="http://schemas.microsoft.com/office/powerpoint/2010/main" val="155544824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4"/>
          <p:cNvSpPr>
            <a:spLocks noChangeArrowheads="1"/>
          </p:cNvSpPr>
          <p:nvPr/>
        </p:nvSpPr>
        <p:spPr bwMode="auto">
          <a:xfrm>
            <a:off x="1943100" y="3143250"/>
            <a:ext cx="2571750" cy="12573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20484" name="Rectangle 3"/>
          <p:cNvSpPr>
            <a:spLocks noGrp="1" noChangeArrowheads="1"/>
          </p:cNvSpPr>
          <p:nvPr>
            <p:ph idx="1"/>
          </p:nvPr>
        </p:nvSpPr>
        <p:spPr>
          <a:xfrm>
            <a:off x="1657350" y="2228850"/>
            <a:ext cx="6057900" cy="1085850"/>
          </a:xfrm>
        </p:spPr>
        <p:txBody>
          <a:bodyPr/>
          <a:lstStyle/>
          <a:p>
            <a:pPr eaLnBrk="1" hangingPunct="1">
              <a:buNone/>
            </a:pPr>
            <a:r>
              <a:rPr lang="en-US" dirty="0"/>
              <a:t>The sum of the interior angles of a triangle always equal 180°</a:t>
            </a: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Triangle Sum Theorem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112543" y="3257550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x°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1" y="4000500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y°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71900" y="4000500"/>
            <a:ext cx="5143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z°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0" y="3086101"/>
            <a:ext cx="257175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 err="1"/>
              <a:t>x+y+z</a:t>
            </a:r>
            <a:r>
              <a:rPr lang="en-US" sz="2700" dirty="0"/>
              <a:t> = 180°</a:t>
            </a:r>
          </a:p>
        </p:txBody>
      </p:sp>
    </p:spTree>
    <p:extLst>
      <p:ext uri="{BB962C8B-B14F-4D97-AF65-F5344CB8AC3E}">
        <p14:creationId xmlns:p14="http://schemas.microsoft.com/office/powerpoint/2010/main" val="1194758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3"/>
          <p:cNvSpPr>
            <a:spLocks noGrp="1" noChangeArrowheads="1"/>
          </p:cNvSpPr>
          <p:nvPr>
            <p:ph idx="1"/>
          </p:nvPr>
        </p:nvSpPr>
        <p:spPr>
          <a:xfrm>
            <a:off x="1657350" y="2114550"/>
            <a:ext cx="5829300" cy="1371600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en-US" dirty="0"/>
              <a:t>Interior Angles - angles on the inside </a:t>
            </a:r>
          </a:p>
          <a:p>
            <a:pPr eaLnBrk="1" hangingPunct="1"/>
            <a:r>
              <a:rPr lang="en-US" dirty="0"/>
              <a:t>Exterior Angles - angles formed by extending one side of the triangle</a:t>
            </a: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700" dirty="0"/>
              <a:t>Angle Types</a:t>
            </a:r>
            <a:endParaRPr lang="en-US" dirty="0"/>
          </a:p>
        </p:txBody>
      </p:sp>
      <p:sp>
        <p:nvSpPr>
          <p:cNvPr id="19458" name="AutoShape 4"/>
          <p:cNvSpPr>
            <a:spLocks noChangeArrowheads="1"/>
          </p:cNvSpPr>
          <p:nvPr/>
        </p:nvSpPr>
        <p:spPr bwMode="auto">
          <a:xfrm>
            <a:off x="1885950" y="3486150"/>
            <a:ext cx="2514600" cy="14287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>
            <a:off x="1885950" y="4914900"/>
            <a:ext cx="5200650" cy="0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 flipH="1" flipV="1">
            <a:off x="3143250" y="3714750"/>
            <a:ext cx="5715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 flipH="1">
            <a:off x="2228850" y="45720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>
            <a:off x="3657600" y="4514850"/>
            <a:ext cx="400050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 flipH="1">
            <a:off x="4514850" y="4514850"/>
            <a:ext cx="171450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10" name="TextBox 9"/>
          <p:cNvSpPr txBox="1"/>
          <p:nvPr/>
        </p:nvSpPr>
        <p:spPr>
          <a:xfrm>
            <a:off x="2755027" y="4282901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interior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83827" y="4114800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exterior</a:t>
            </a:r>
          </a:p>
        </p:txBody>
      </p:sp>
    </p:spTree>
    <p:extLst>
      <p:ext uri="{BB962C8B-B14F-4D97-AF65-F5344CB8AC3E}">
        <p14:creationId xmlns:p14="http://schemas.microsoft.com/office/powerpoint/2010/main" val="2970270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build="p"/>
      <p:bldP spid="19461" grpId="0" animBg="1"/>
      <p:bldP spid="19465" grpId="0" animBg="1"/>
      <p:bldP spid="11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4"/>
          <p:cNvSpPr>
            <a:spLocks noChangeArrowheads="1"/>
          </p:cNvSpPr>
          <p:nvPr/>
        </p:nvSpPr>
        <p:spPr bwMode="auto">
          <a:xfrm>
            <a:off x="1885950" y="3086100"/>
            <a:ext cx="2514600" cy="13716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21508" name="Rectangle 3"/>
          <p:cNvSpPr>
            <a:spLocks noGrp="1" noChangeArrowheads="1"/>
          </p:cNvSpPr>
          <p:nvPr>
            <p:ph idx="1"/>
          </p:nvPr>
        </p:nvSpPr>
        <p:spPr>
          <a:xfrm>
            <a:off x="1371600" y="1733550"/>
            <a:ext cx="6629400" cy="1314450"/>
          </a:xfrm>
        </p:spPr>
        <p:txBody>
          <a:bodyPr>
            <a:normAutofit lnSpcReduction="10000"/>
          </a:bodyPr>
          <a:lstStyle/>
          <a:p>
            <a:pPr eaLnBrk="1" hangingPunct="1">
              <a:buNone/>
            </a:pPr>
            <a:r>
              <a:rPr lang="en-US" dirty="0"/>
              <a:t>An exterior angle of a triangle is equal to the sum of the two non-adjacent angles</a:t>
            </a: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Exterior Angle Theorem </a:t>
            </a:r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>
            <a:off x="1885950" y="4457700"/>
            <a:ext cx="52006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6" name="Rectangle 5"/>
          <p:cNvSpPr/>
          <p:nvPr/>
        </p:nvSpPr>
        <p:spPr>
          <a:xfrm>
            <a:off x="5143501" y="3287153"/>
            <a:ext cx="1559734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700" dirty="0" err="1"/>
              <a:t>x+y</a:t>
            </a:r>
            <a:r>
              <a:rPr lang="en-US" sz="2700" dirty="0"/>
              <a:t> = w</a:t>
            </a:r>
          </a:p>
        </p:txBody>
      </p:sp>
      <p:sp>
        <p:nvSpPr>
          <p:cNvPr id="7" name="Rectangle 6"/>
          <p:cNvSpPr/>
          <p:nvPr/>
        </p:nvSpPr>
        <p:spPr>
          <a:xfrm>
            <a:off x="3714750" y="4139538"/>
            <a:ext cx="6535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/>
              <a:t>z°</a:t>
            </a:r>
          </a:p>
        </p:txBody>
      </p:sp>
      <p:sp>
        <p:nvSpPr>
          <p:cNvPr id="8" name="Rectangle 7"/>
          <p:cNvSpPr/>
          <p:nvPr/>
        </p:nvSpPr>
        <p:spPr>
          <a:xfrm>
            <a:off x="2135022" y="4114800"/>
            <a:ext cx="6081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/>
              <a:t>y°</a:t>
            </a:r>
          </a:p>
        </p:txBody>
      </p:sp>
      <p:sp>
        <p:nvSpPr>
          <p:cNvPr id="9" name="Rectangle 8"/>
          <p:cNvSpPr/>
          <p:nvPr/>
        </p:nvSpPr>
        <p:spPr>
          <a:xfrm>
            <a:off x="3033216" y="3206370"/>
            <a:ext cx="6243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/>
              <a:t>x°</a:t>
            </a:r>
          </a:p>
        </p:txBody>
      </p:sp>
      <p:sp>
        <p:nvSpPr>
          <p:cNvPr id="10" name="Rectangle 9"/>
          <p:cNvSpPr/>
          <p:nvPr/>
        </p:nvSpPr>
        <p:spPr>
          <a:xfrm>
            <a:off x="4396284" y="4143804"/>
            <a:ext cx="6900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/>
              <a:t>w°</a:t>
            </a:r>
          </a:p>
        </p:txBody>
      </p:sp>
    </p:spTree>
    <p:extLst>
      <p:ext uri="{BB962C8B-B14F-4D97-AF65-F5344CB8AC3E}">
        <p14:creationId xmlns:p14="http://schemas.microsoft.com/office/powerpoint/2010/main" val="4243419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5"/>
          <p:cNvSpPr>
            <a:spLocks noChangeArrowheads="1"/>
          </p:cNvSpPr>
          <p:nvPr/>
        </p:nvSpPr>
        <p:spPr bwMode="auto">
          <a:xfrm>
            <a:off x="2286000" y="4629150"/>
            <a:ext cx="228600" cy="2286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22533" name="Rectangle 3"/>
          <p:cNvSpPr>
            <a:spLocks noGrp="1" noChangeArrowheads="1"/>
          </p:cNvSpPr>
          <p:nvPr>
            <p:ph idx="1"/>
          </p:nvPr>
        </p:nvSpPr>
        <p:spPr>
          <a:xfrm>
            <a:off x="1657350" y="1600200"/>
            <a:ext cx="5829300" cy="1771650"/>
          </a:xfrm>
        </p:spPr>
        <p:txBody>
          <a:bodyPr/>
          <a:lstStyle/>
          <a:p>
            <a:pPr eaLnBrk="1" hangingPunct="1">
              <a:buNone/>
            </a:pPr>
            <a:r>
              <a:rPr lang="en-US" dirty="0"/>
              <a:t>In a right triangle, the two acute angles are ALWAYS complementary</a:t>
            </a:r>
          </a:p>
          <a:p>
            <a:pPr lvl="1" eaLnBrk="1" hangingPunct="1">
              <a:buFontTx/>
              <a:buNone/>
            </a:pPr>
            <a:r>
              <a:rPr lang="en-US" dirty="0"/>
              <a:t>					x + y = 90°</a:t>
            </a:r>
          </a:p>
          <a:p>
            <a:pPr lvl="1" eaLnBrk="1" hangingPunct="1">
              <a:buFontTx/>
              <a:buNone/>
            </a:pPr>
            <a:endParaRPr lang="en-US" dirty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Right Triangle	</a:t>
            </a:r>
          </a:p>
        </p:txBody>
      </p:sp>
      <p:sp>
        <p:nvSpPr>
          <p:cNvPr id="22530" name="AutoShape 4"/>
          <p:cNvSpPr>
            <a:spLocks noChangeArrowheads="1"/>
          </p:cNvSpPr>
          <p:nvPr/>
        </p:nvSpPr>
        <p:spPr bwMode="auto">
          <a:xfrm>
            <a:off x="2286000" y="3086100"/>
            <a:ext cx="1885950" cy="1771650"/>
          </a:xfrm>
          <a:prstGeom prst="rtTriangl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6" name="TextBox 5"/>
          <p:cNvSpPr txBox="1"/>
          <p:nvPr/>
        </p:nvSpPr>
        <p:spPr>
          <a:xfrm>
            <a:off x="2343150" y="337185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x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60834" y="445435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382706565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7350" y="2057400"/>
            <a:ext cx="3543300" cy="514350"/>
          </a:xfrm>
        </p:spPr>
        <p:txBody>
          <a:bodyPr/>
          <a:lstStyle/>
          <a:p>
            <a:pPr>
              <a:buNone/>
            </a:pPr>
            <a:r>
              <a:rPr lang="en-US" dirty="0"/>
              <a:t>Find the value of x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" name="Isosceles Triangle 3"/>
          <p:cNvSpPr/>
          <p:nvPr/>
        </p:nvSpPr>
        <p:spPr bwMode="auto">
          <a:xfrm>
            <a:off x="2000250" y="2571750"/>
            <a:ext cx="2971800" cy="1543050"/>
          </a:xfrm>
          <a:prstGeom prst="triangl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800">
              <a:ea typeface="ＭＳ Ｐゴシック" pitchFamily="-80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00301" y="3714750"/>
            <a:ext cx="1204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(x + 10)°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14700" y="2800350"/>
            <a:ext cx="628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x°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71950" y="3711401"/>
            <a:ext cx="628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78°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57750" y="2857500"/>
            <a:ext cx="29718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x + x + 10 + 78 = 180</a:t>
            </a:r>
          </a:p>
        </p:txBody>
      </p:sp>
    </p:spTree>
    <p:extLst>
      <p:ext uri="{BB962C8B-B14F-4D97-AF65-F5344CB8AC3E}">
        <p14:creationId xmlns:p14="http://schemas.microsoft.com/office/powerpoint/2010/main" val="3662306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7350" y="2167434"/>
            <a:ext cx="3543300" cy="514350"/>
          </a:xfrm>
        </p:spPr>
        <p:txBody>
          <a:bodyPr/>
          <a:lstStyle/>
          <a:p>
            <a:pPr>
              <a:buNone/>
            </a:pPr>
            <a:r>
              <a:rPr lang="en-US" dirty="0"/>
              <a:t>Find the value of x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" name="Isosceles Triangle 3"/>
          <p:cNvSpPr/>
          <p:nvPr/>
        </p:nvSpPr>
        <p:spPr bwMode="auto">
          <a:xfrm>
            <a:off x="1885950" y="2624634"/>
            <a:ext cx="2400300" cy="1543050"/>
          </a:xfrm>
          <a:prstGeom prst="triangl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800">
              <a:ea typeface="ＭＳ Ｐゴシック" pitchFamily="-80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73405" y="3808578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58°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83942" y="2853234"/>
            <a:ext cx="628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2x°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35070" y="3825701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126°</a:t>
            </a:r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4057650" y="4167684"/>
            <a:ext cx="120015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4914900" y="2800351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2x + 58 = 126</a:t>
            </a:r>
          </a:p>
        </p:txBody>
      </p:sp>
    </p:spTree>
    <p:extLst>
      <p:ext uri="{BB962C8B-B14F-4D97-AF65-F5344CB8AC3E}">
        <p14:creationId xmlns:p14="http://schemas.microsoft.com/office/powerpoint/2010/main" val="1992480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1182688" y="2017713"/>
            <a:ext cx="7772400" cy="2325687"/>
          </a:xfrm>
        </p:spPr>
        <p:txBody>
          <a:bodyPr/>
          <a:lstStyle/>
          <a:p>
            <a:r>
              <a:rPr lang="en-US" b="1" i="1" dirty="0"/>
              <a:t>Skew Lines</a:t>
            </a:r>
            <a:r>
              <a:rPr lang="en-US" dirty="0"/>
              <a:t> - lines that do not intersect that are NOT in the same plane</a:t>
            </a:r>
          </a:p>
          <a:p>
            <a:pPr lvl="1"/>
            <a:r>
              <a:rPr lang="en-US" dirty="0"/>
              <a:t>Travel in different directions </a:t>
            </a:r>
          </a:p>
          <a:p>
            <a:pPr lvl="1"/>
            <a:r>
              <a:rPr lang="en-US" dirty="0"/>
              <a:t>One higher than the other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Skew Lines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609600" y="4419600"/>
            <a:ext cx="3429000" cy="1219200"/>
            <a:chOff x="609600" y="4724400"/>
            <a:chExt cx="3429000" cy="1219200"/>
          </a:xfrm>
        </p:grpSpPr>
        <p:sp>
          <p:nvSpPr>
            <p:cNvPr id="23558" name="Line 6"/>
            <p:cNvSpPr>
              <a:spLocks noChangeShapeType="1"/>
            </p:cNvSpPr>
            <p:nvPr/>
          </p:nvSpPr>
          <p:spPr bwMode="auto">
            <a:xfrm flipV="1">
              <a:off x="2590800" y="4876800"/>
              <a:ext cx="762000" cy="1066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59" name="Line 7"/>
            <p:cNvSpPr>
              <a:spLocks noChangeShapeType="1"/>
            </p:cNvSpPr>
            <p:nvPr/>
          </p:nvSpPr>
          <p:spPr bwMode="auto">
            <a:xfrm>
              <a:off x="1752600" y="4724400"/>
              <a:ext cx="22860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09600" y="4876800"/>
              <a:ext cx="2057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i="1" dirty="0"/>
                <a:t>The thick line is above the thin line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5410200" y="3886200"/>
            <a:ext cx="2895600" cy="1676400"/>
            <a:chOff x="5410200" y="4496594"/>
            <a:chExt cx="2895600" cy="1676400"/>
          </a:xfrm>
        </p:grpSpPr>
        <p:sp>
          <p:nvSpPr>
            <p:cNvPr id="9" name="AutoShape 5"/>
            <p:cNvSpPr>
              <a:spLocks noChangeArrowheads="1"/>
            </p:cNvSpPr>
            <p:nvPr/>
          </p:nvSpPr>
          <p:spPr bwMode="auto">
            <a:xfrm>
              <a:off x="5410200" y="4572000"/>
              <a:ext cx="2895600" cy="1447800"/>
            </a:xfrm>
            <a:prstGeom prst="diamond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1" name="Straight Arrow Connector 10"/>
            <p:cNvCxnSpPr/>
            <p:nvPr/>
          </p:nvCxnSpPr>
          <p:spPr bwMode="auto">
            <a:xfrm>
              <a:off x="6019800" y="5257800"/>
              <a:ext cx="990600" cy="30480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>
                  <a:lumMod val="95000"/>
                  <a:lumOff val="5000"/>
                </a:schemeClr>
              </a:solidFill>
              <a:prstDash val="solid"/>
              <a:round/>
              <a:headEnd type="arrow"/>
              <a:tailEnd type="arrow"/>
            </a:ln>
            <a:effectLst/>
          </p:spPr>
        </p:cxnSp>
        <p:cxnSp>
          <p:nvCxnSpPr>
            <p:cNvPr id="13" name="Straight Arrow Connector 12"/>
            <p:cNvCxnSpPr/>
            <p:nvPr/>
          </p:nvCxnSpPr>
          <p:spPr bwMode="auto">
            <a:xfrm rot="5400000" flipH="1" flipV="1">
              <a:off x="6858000" y="4800600"/>
              <a:ext cx="609600" cy="158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5" name="Straight Arrow Connector 14"/>
            <p:cNvCxnSpPr/>
            <p:nvPr/>
          </p:nvCxnSpPr>
          <p:spPr bwMode="auto">
            <a:xfrm rot="5400000">
              <a:off x="6782594" y="5486400"/>
              <a:ext cx="761206" cy="794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Arrow Connector 17"/>
            <p:cNvCxnSpPr/>
            <p:nvPr/>
          </p:nvCxnSpPr>
          <p:spPr bwMode="auto">
            <a:xfrm rot="5400000">
              <a:off x="7010400" y="6019800"/>
              <a:ext cx="304800" cy="158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9801BC7-41D7-4ADC-AEEC-8C1F64E2D8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Page 175</a:t>
            </a:r>
          </a:p>
          <a:p>
            <a:r>
              <a:rPr lang="en-US" dirty="0"/>
              <a:t>1-31 odd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C6371F7-36A7-4C71-A821-D68087F98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</a:t>
            </a:r>
          </a:p>
        </p:txBody>
      </p:sp>
    </p:spTree>
    <p:extLst>
      <p:ext uri="{BB962C8B-B14F-4D97-AF65-F5344CB8AC3E}">
        <p14:creationId xmlns:p14="http://schemas.microsoft.com/office/powerpoint/2010/main" val="255975684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1182688" y="2017713"/>
            <a:ext cx="7772400" cy="1792287"/>
          </a:xfrm>
        </p:spPr>
        <p:txBody>
          <a:bodyPr/>
          <a:lstStyle/>
          <a:p>
            <a:pPr algn="ctr">
              <a:buNone/>
            </a:pPr>
            <a:r>
              <a:rPr lang="en-US" sz="4000" dirty="0"/>
              <a:t>Equations of Lines in the Coordinate Plane</a:t>
            </a:r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3-7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2170113"/>
            <a:ext cx="3998912" cy="3544887"/>
          </a:xfrm>
        </p:spPr>
        <p:txBody>
          <a:bodyPr/>
          <a:lstStyle/>
          <a:p>
            <a:pPr>
              <a:buNone/>
            </a:pPr>
            <a:r>
              <a:rPr lang="en-US" dirty="0"/>
              <a:t>slope =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rise = number of units up or down</a:t>
            </a:r>
          </a:p>
          <a:p>
            <a:pPr>
              <a:buNone/>
            </a:pPr>
            <a:r>
              <a:rPr lang="en-US" dirty="0"/>
              <a:t>run = number of units right or left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slope on a graph</a:t>
            </a:r>
          </a:p>
        </p:txBody>
      </p:sp>
      <p:cxnSp>
        <p:nvCxnSpPr>
          <p:cNvPr id="5" name="Straight Arrow Connector 4"/>
          <p:cNvCxnSpPr/>
          <p:nvPr/>
        </p:nvCxnSpPr>
        <p:spPr bwMode="auto">
          <a:xfrm rot="5400000" flipH="1" flipV="1">
            <a:off x="5905897" y="3696097"/>
            <a:ext cx="2666206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>
            <a:off x="5943600" y="3733800"/>
            <a:ext cx="25908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0" name="Oval 9"/>
          <p:cNvSpPr/>
          <p:nvPr/>
        </p:nvSpPr>
        <p:spPr bwMode="auto">
          <a:xfrm>
            <a:off x="6324600" y="3200400"/>
            <a:ext cx="152400" cy="152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4" charset="-128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7924800" y="2743200"/>
            <a:ext cx="152400" cy="152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4" charset="-12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67000" y="1981200"/>
            <a:ext cx="76495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rise</a:t>
            </a:r>
          </a:p>
          <a:p>
            <a:pPr algn="ctr"/>
            <a:r>
              <a:rPr lang="en-US" sz="2800" dirty="0"/>
              <a:t>run</a:t>
            </a:r>
          </a:p>
        </p:txBody>
      </p:sp>
      <p:cxnSp>
        <p:nvCxnSpPr>
          <p:cNvPr id="14" name="Straight Connector 13"/>
          <p:cNvCxnSpPr>
            <a:stCxn id="12" idx="1"/>
            <a:endCxn id="12" idx="3"/>
          </p:cNvCxnSpPr>
          <p:nvPr/>
        </p:nvCxnSpPr>
        <p:spPr bwMode="auto">
          <a:xfrm rot="10800000" flipH="1">
            <a:off x="2666999" y="2458254"/>
            <a:ext cx="764953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Arrow Connector 15"/>
          <p:cNvCxnSpPr>
            <a:stCxn id="10" idx="0"/>
          </p:cNvCxnSpPr>
          <p:nvPr/>
        </p:nvCxnSpPr>
        <p:spPr bwMode="auto">
          <a:xfrm rot="5400000" flipH="1" flipV="1">
            <a:off x="6172200" y="2971800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>
            <a:off x="6451600" y="2819400"/>
            <a:ext cx="14478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95263199-E6C3-462A-962F-EBCFAD3764DD}"/>
                  </a:ext>
                </a:extLst>
              </p14:cNvPr>
              <p14:cNvContentPartPr/>
              <p14:nvPr/>
            </p14:nvContentPartPr>
            <p14:xfrm>
              <a:off x="3402720" y="1919160"/>
              <a:ext cx="780480" cy="9615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95263199-E6C3-462A-962F-EBCFAD3764D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393360" y="1909800"/>
                <a:ext cx="799200" cy="9802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2" grpId="0" build="allAtOnce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2017713"/>
            <a:ext cx="4379912" cy="3163887"/>
          </a:xfrm>
        </p:spPr>
        <p:txBody>
          <a:bodyPr/>
          <a:lstStyle/>
          <a:p>
            <a:pPr>
              <a:buNone/>
            </a:pPr>
            <a:r>
              <a:rPr lang="en-US" dirty="0"/>
              <a:t>Find the slope between the two points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slope =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cxnSp>
        <p:nvCxnSpPr>
          <p:cNvPr id="4" name="Straight Arrow Connector 3"/>
          <p:cNvCxnSpPr/>
          <p:nvPr/>
        </p:nvCxnSpPr>
        <p:spPr bwMode="auto">
          <a:xfrm rot="5400000" flipH="1" flipV="1">
            <a:off x="5830491" y="3772297"/>
            <a:ext cx="2817812" cy="79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5" name="Straight Arrow Connector 4"/>
          <p:cNvCxnSpPr/>
          <p:nvPr/>
        </p:nvCxnSpPr>
        <p:spPr bwMode="auto">
          <a:xfrm>
            <a:off x="5791200" y="3733800"/>
            <a:ext cx="28956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6" name="Oval 5"/>
          <p:cNvSpPr/>
          <p:nvPr/>
        </p:nvSpPr>
        <p:spPr bwMode="auto">
          <a:xfrm>
            <a:off x="6858000" y="3048000"/>
            <a:ext cx="152400" cy="152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4" charset="-128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7772400" y="4572000"/>
            <a:ext cx="152400" cy="152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4" charset="-128"/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7086600" y="3429000"/>
            <a:ext cx="304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7086600" y="3124200"/>
            <a:ext cx="304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7086600" y="2514600"/>
            <a:ext cx="304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7086600" y="2819400"/>
            <a:ext cx="304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7086600" y="4648200"/>
            <a:ext cx="304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7086600" y="4953000"/>
            <a:ext cx="304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7086600" y="4343400"/>
            <a:ext cx="304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7086600" y="4038600"/>
            <a:ext cx="304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 rot="5400000">
            <a:off x="6781800" y="3733800"/>
            <a:ext cx="304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 rot="5400000">
            <a:off x="6477000" y="3733800"/>
            <a:ext cx="304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 rot="5400000">
            <a:off x="6172200" y="3733800"/>
            <a:ext cx="304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 rot="5400000">
            <a:off x="5867400" y="3733800"/>
            <a:ext cx="304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 rot="5400000">
            <a:off x="8305800" y="3733800"/>
            <a:ext cx="304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 rot="5400000">
            <a:off x="8001000" y="3733800"/>
            <a:ext cx="304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 rot="5400000">
            <a:off x="7696200" y="3733800"/>
            <a:ext cx="304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 rot="5400000">
            <a:off x="7391400" y="3733800"/>
            <a:ext cx="304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2667000" y="3581400"/>
            <a:ext cx="4587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-5</a:t>
            </a:r>
          </a:p>
          <a:p>
            <a:pPr algn="ctr"/>
            <a:r>
              <a:rPr lang="en-US" dirty="0"/>
              <a:t>3</a:t>
            </a:r>
          </a:p>
        </p:txBody>
      </p:sp>
      <p:cxnSp>
        <p:nvCxnSpPr>
          <p:cNvPr id="37" name="Straight Connector 36"/>
          <p:cNvCxnSpPr>
            <a:stCxn id="35" idx="1"/>
            <a:endCxn id="35" idx="3"/>
          </p:cNvCxnSpPr>
          <p:nvPr/>
        </p:nvCxnSpPr>
        <p:spPr bwMode="auto">
          <a:xfrm rot="10800000" flipH="1">
            <a:off x="2667000" y="3996899"/>
            <a:ext cx="45878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Arrow Connector 38"/>
          <p:cNvCxnSpPr>
            <a:stCxn id="6" idx="4"/>
          </p:cNvCxnSpPr>
          <p:nvPr/>
        </p:nvCxnSpPr>
        <p:spPr bwMode="auto">
          <a:xfrm rot="5400000">
            <a:off x="6210300" y="3924300"/>
            <a:ext cx="14478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" name="Straight Arrow Connector 40"/>
          <p:cNvCxnSpPr>
            <a:endCxn id="7" idx="2"/>
          </p:cNvCxnSpPr>
          <p:nvPr/>
        </p:nvCxnSpPr>
        <p:spPr bwMode="auto">
          <a:xfrm>
            <a:off x="6934200" y="4648200"/>
            <a:ext cx="838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4E8C28CF-11C9-48DE-BBE9-530C86D75767}"/>
                  </a:ext>
                </a:extLst>
              </p14:cNvPr>
              <p14:cNvContentPartPr/>
              <p14:nvPr/>
            </p14:nvContentPartPr>
            <p14:xfrm>
              <a:off x="2680560" y="308520"/>
              <a:ext cx="6022440" cy="157032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4E8C28CF-11C9-48DE-BBE9-530C86D7576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671200" y="299160"/>
                <a:ext cx="6041160" cy="15890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uiExpand="1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109728" indent="0">
                  <a:buNone/>
                </a:pPr>
                <a:r>
                  <a:rPr lang="en-US" sz="4000" b="0" dirty="0">
                    <a:latin typeface="Cambria Math"/>
                  </a:rPr>
                  <a:t>Finding the slope of a line passing through a pair of points.</a:t>
                </a:r>
              </a:p>
              <a:p>
                <a:pPr marL="109728" indent="0">
                  <a:buNone/>
                </a:pPr>
                <a:endParaRPr lang="en-US" sz="4000" b="0" dirty="0">
                  <a:latin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n-US" sz="4800" b="0" i="1" smtClean="0">
                        <a:latin typeface="Cambria Math"/>
                      </a:rPr>
                      <m:t>𝑚</m:t>
                    </m:r>
                    <m:r>
                      <a:rPr lang="en-US" sz="4800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sz="4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/>
                          </a:rPr>
                          <m:t>𝑦</m:t>
                        </m:r>
                        <m:r>
                          <a:rPr lang="en-US" sz="4800" b="0" i="1" smtClean="0">
                            <a:latin typeface="Cambria Math"/>
                          </a:rPr>
                          <m:t>₂− </m:t>
                        </m:r>
                        <m:r>
                          <a:rPr lang="en-US" sz="4800" b="0" i="1" smtClean="0">
                            <a:latin typeface="Cambria Math"/>
                          </a:rPr>
                          <m:t>𝑦</m:t>
                        </m:r>
                        <m:r>
                          <a:rPr lang="en-US" sz="4800" b="0" i="1" smtClean="0">
                            <a:latin typeface="Cambria Math"/>
                          </a:rPr>
                          <m:t>₁ </m:t>
                        </m:r>
                      </m:num>
                      <m:den>
                        <m:r>
                          <a:rPr lang="en-US" sz="48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4800" b="0" i="1" smtClean="0">
                            <a:latin typeface="Cambria Math"/>
                          </a:rPr>
                          <m:t>₂−</m:t>
                        </m:r>
                        <m:r>
                          <a:rPr lang="en-US" sz="48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4800" b="0" i="1" smtClean="0">
                            <a:latin typeface="Cambria Math"/>
                          </a:rPr>
                          <m:t>₁</m:t>
                        </m:r>
                      </m:den>
                    </m:f>
                  </m:oMath>
                </a14:m>
                <a:endParaRPr lang="en-US" sz="4800" dirty="0"/>
              </a:p>
              <a:p>
                <a:pPr marL="109728" indent="0">
                  <a:buNone/>
                </a:pPr>
                <a:endParaRPr lang="en-US" sz="4400" dirty="0"/>
              </a:p>
              <a:p>
                <a:r>
                  <a:rPr lang="en-US" sz="4400" dirty="0"/>
                  <a:t>m = slope</a:t>
                </a:r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l="-1259" t="-2426" b="-59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Slope Formula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D059776B-5B2B-40F0-B896-174F8CE00F15}"/>
                  </a:ext>
                </a:extLst>
              </p14:cNvPr>
              <p14:cNvContentPartPr/>
              <p14:nvPr/>
            </p14:nvContentPartPr>
            <p14:xfrm>
              <a:off x="4988880" y="2755440"/>
              <a:ext cx="2302920" cy="5148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D059776B-5B2B-40F0-B896-174F8CE00F1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979520" y="2746080"/>
                <a:ext cx="2321640" cy="533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4659219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2017713"/>
            <a:ext cx="7772400" cy="3392487"/>
          </a:xfrm>
        </p:spPr>
        <p:txBody>
          <a:bodyPr/>
          <a:lstStyle/>
          <a:p>
            <a:pPr>
              <a:buNone/>
            </a:pPr>
            <a:r>
              <a:rPr lang="en-US" dirty="0"/>
              <a:t>A line can be written in the form</a:t>
            </a:r>
          </a:p>
          <a:p>
            <a:pPr>
              <a:buNone/>
            </a:pPr>
            <a:r>
              <a:rPr lang="en-US" dirty="0"/>
              <a:t>  </a:t>
            </a:r>
            <a:r>
              <a:rPr lang="en-US" i="1" dirty="0"/>
              <a:t>y</a:t>
            </a:r>
            <a:r>
              <a:rPr lang="en-US" dirty="0"/>
              <a:t> = </a:t>
            </a:r>
            <a:r>
              <a:rPr lang="en-US" dirty="0" err="1">
                <a:solidFill>
                  <a:srgbClr val="FF0000"/>
                </a:solidFill>
              </a:rPr>
              <a:t>m</a:t>
            </a:r>
            <a:r>
              <a:rPr lang="en-US" i="1" dirty="0" err="1"/>
              <a:t>x</a:t>
            </a:r>
            <a:r>
              <a:rPr lang="en-US" dirty="0"/>
              <a:t> + </a:t>
            </a:r>
            <a:r>
              <a:rPr lang="en-US" dirty="0">
                <a:solidFill>
                  <a:srgbClr val="0070C0"/>
                </a:solidFill>
              </a:rPr>
              <a:t>b</a:t>
            </a:r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</a:rPr>
              <a:t>				m</a:t>
            </a:r>
            <a:r>
              <a:rPr lang="en-US" dirty="0"/>
              <a:t> = slope</a:t>
            </a:r>
          </a:p>
          <a:p>
            <a:pPr>
              <a:buNone/>
            </a:pPr>
            <a:r>
              <a:rPr lang="en-US" dirty="0">
                <a:solidFill>
                  <a:srgbClr val="0070C0"/>
                </a:solidFill>
              </a:rPr>
              <a:t>				b</a:t>
            </a:r>
            <a:r>
              <a:rPr lang="en-US" dirty="0"/>
              <a:t> = y-intercept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Slope-intercept form of a 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7410E74-F05D-446B-ADA8-795E36068C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the slope passing through the given points.  (-3,4)(3,-1)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B1AF410-0431-4792-B07F-F7F9A43E2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E44C00F5-B188-4077-8F5C-B6A5A1B70B5F}"/>
                  </a:ext>
                </a:extLst>
              </p14:cNvPr>
              <p14:cNvContentPartPr/>
              <p14:nvPr/>
            </p14:nvContentPartPr>
            <p14:xfrm>
              <a:off x="1419480" y="2256480"/>
              <a:ext cx="5869080" cy="25588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E44C00F5-B188-4077-8F5C-B6A5A1B70B5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10120" y="2247120"/>
                <a:ext cx="5887800" cy="2577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9733118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9EB7E75-7525-4CF5-A3C6-2AFC735202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Graph the line.  y = 2x - 5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0A45D5E-33BE-4921-A4C3-A5AA078C5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79BEEF1-66F4-4262-BAC6-FD21868042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1981200"/>
            <a:ext cx="4377090" cy="428396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C18F6E3B-F6E1-45A3-89C3-92A56A4C3D93}"/>
                  </a:ext>
                </a:extLst>
              </p14:cNvPr>
              <p14:cNvContentPartPr/>
              <p14:nvPr/>
            </p14:nvContentPartPr>
            <p14:xfrm>
              <a:off x="4246200" y="1852560"/>
              <a:ext cx="1825200" cy="434088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C18F6E3B-F6E1-45A3-89C3-92A56A4C3D9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236840" y="1843200"/>
                <a:ext cx="1843920" cy="4359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8638352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44C8C74-005C-4305-AF25-EF0200CADE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Graph the following. </a:t>
            </a:r>
          </a:p>
          <a:p>
            <a:endParaRPr lang="en-US" dirty="0"/>
          </a:p>
          <a:p>
            <a:pPr marL="109728" indent="0">
              <a:buNone/>
            </a:pPr>
            <a:r>
              <a:rPr lang="en-US" dirty="0"/>
              <a:t>x = 5				y = -3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63630B8-5EBA-4A29-ABD2-A35ADF469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97F472F-9B77-40B9-8DFF-D6D04C92C4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841748"/>
            <a:ext cx="3276600" cy="320688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12FD939-8687-472D-8A0D-DFDD3EDE4E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2883091"/>
            <a:ext cx="3192118" cy="312420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3B99E20C-475D-4724-866A-4D0731BD1BB3}"/>
                  </a:ext>
                </a:extLst>
              </p14:cNvPr>
              <p14:cNvContentPartPr/>
              <p14:nvPr/>
            </p14:nvContentPartPr>
            <p14:xfrm>
              <a:off x="2943000" y="2777400"/>
              <a:ext cx="5092560" cy="328464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3B99E20C-475D-4724-866A-4D0731BD1BB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933640" y="2768040"/>
                <a:ext cx="5111280" cy="3303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6746695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9D2D3F1-BE4F-4153-B850-1B049D9B6B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the equation of a line given: (-4,4)(2,10)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2F9020C-F775-4E52-8AE2-4279971C5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80636603-7C63-4D31-8555-EFB5371F007E}"/>
                  </a:ext>
                </a:extLst>
              </p14:cNvPr>
              <p14:cNvContentPartPr/>
              <p14:nvPr/>
            </p14:nvContentPartPr>
            <p14:xfrm>
              <a:off x="871920" y="411480"/>
              <a:ext cx="8007120" cy="55447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80636603-7C63-4D31-8555-EFB5371F007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62560" y="402120"/>
                <a:ext cx="8025840" cy="5563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11536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2017713"/>
            <a:ext cx="8610600" cy="2706687"/>
          </a:xfrm>
        </p:spPr>
        <p:txBody>
          <a:bodyPr/>
          <a:lstStyle/>
          <a:p>
            <a:pPr>
              <a:buNone/>
            </a:pPr>
            <a:r>
              <a:rPr lang="en-US" b="1" i="1" dirty="0"/>
              <a:t>Perpendicular lines</a:t>
            </a:r>
            <a:r>
              <a:rPr lang="en-US" dirty="0"/>
              <a:t> - lines in the same plane that intersect at a 90° angle</a:t>
            </a:r>
          </a:p>
          <a:p>
            <a:pPr lvl="1"/>
            <a:r>
              <a:rPr lang="en-US" dirty="0"/>
              <a:t>Cannot </a:t>
            </a:r>
            <a:r>
              <a:rPr lang="en-US" dirty="0">
                <a:solidFill>
                  <a:srgbClr val="FF0000"/>
                </a:solidFill>
              </a:rPr>
              <a:t>ASSUME</a:t>
            </a:r>
            <a:r>
              <a:rPr lang="en-US" dirty="0"/>
              <a:t> lines are perpendicular</a:t>
            </a:r>
          </a:p>
          <a:p>
            <a:pPr lvl="1"/>
            <a:r>
              <a:rPr lang="en-US" dirty="0"/>
              <a:t>Need “little box” or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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Perpendicular lines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5486400" y="3581400"/>
            <a:ext cx="2590800" cy="1905000"/>
            <a:chOff x="5715000" y="3733800"/>
            <a:chExt cx="2590800" cy="1905000"/>
          </a:xfrm>
        </p:grpSpPr>
        <p:sp>
          <p:nvSpPr>
            <p:cNvPr id="9222" name="Rectangle 6"/>
            <p:cNvSpPr>
              <a:spLocks noChangeArrowheads="1"/>
            </p:cNvSpPr>
            <p:nvPr/>
          </p:nvSpPr>
          <p:spPr bwMode="auto">
            <a:xfrm>
              <a:off x="7010400" y="4495800"/>
              <a:ext cx="228600" cy="228600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0" name="Line 4"/>
            <p:cNvSpPr>
              <a:spLocks noChangeShapeType="1"/>
            </p:cNvSpPr>
            <p:nvPr/>
          </p:nvSpPr>
          <p:spPr bwMode="auto">
            <a:xfrm>
              <a:off x="5715000" y="4724400"/>
              <a:ext cx="25908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1" name="Line 5"/>
            <p:cNvSpPr>
              <a:spLocks noChangeShapeType="1"/>
            </p:cNvSpPr>
            <p:nvPr/>
          </p:nvSpPr>
          <p:spPr bwMode="auto">
            <a:xfrm flipV="1">
              <a:off x="7010400" y="3733800"/>
              <a:ext cx="0" cy="19050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3693240" y="3207960"/>
              <a:ext cx="4909320" cy="109296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682080" y="3197520"/>
                <a:ext cx="4927320" cy="11124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4526A7C-822C-47BF-B2DC-CBC8A8F64F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Page 194</a:t>
            </a:r>
          </a:p>
          <a:p>
            <a:r>
              <a:rPr lang="en-US" sz="2400" dirty="0"/>
              <a:t>8, 10, 16, 18, 22, 24, 26, 28, 38, 39, 44, 46, 49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5446737-8AEE-45CA-A315-F8BDD5FB3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</a:t>
            </a:r>
          </a:p>
        </p:txBody>
      </p:sp>
    </p:spTree>
    <p:extLst>
      <p:ext uri="{BB962C8B-B14F-4D97-AF65-F5344CB8AC3E}">
        <p14:creationId xmlns:p14="http://schemas.microsoft.com/office/powerpoint/2010/main" val="231937516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2017713"/>
            <a:ext cx="8193088" cy="1792287"/>
          </a:xfrm>
        </p:spPr>
        <p:txBody>
          <a:bodyPr/>
          <a:lstStyle/>
          <a:p>
            <a:pPr algn="ctr">
              <a:buNone/>
            </a:pPr>
            <a:r>
              <a:rPr lang="en-US" sz="4000" dirty="0"/>
              <a:t>Slope &amp; Perpendicular Lines</a:t>
            </a:r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3-8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2017713"/>
            <a:ext cx="6894512" cy="1716087"/>
          </a:xfrm>
        </p:spPr>
        <p:txBody>
          <a:bodyPr/>
          <a:lstStyle/>
          <a:p>
            <a:pPr>
              <a:buNone/>
            </a:pPr>
            <a:r>
              <a:rPr lang="en-US" dirty="0"/>
              <a:t>Lines are parallel if and only if they have the same slope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two lines parallel?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2246313"/>
            <a:ext cx="7772400" cy="3240087"/>
          </a:xfrm>
        </p:spPr>
        <p:txBody>
          <a:bodyPr/>
          <a:lstStyle/>
          <a:p>
            <a:pPr>
              <a:lnSpc>
                <a:spcPts val="2200"/>
              </a:lnSpc>
            </a:pPr>
            <a:r>
              <a:rPr lang="en-US" dirty="0"/>
              <a:t>slope = 4 &amp; y-intercept = -2</a:t>
            </a:r>
          </a:p>
          <a:p>
            <a:pPr>
              <a:buNone/>
            </a:pPr>
            <a:r>
              <a:rPr lang="en-US" dirty="0"/>
              <a:t>  </a:t>
            </a:r>
            <a:r>
              <a:rPr lang="en-US" i="1" dirty="0"/>
              <a:t>y</a:t>
            </a:r>
            <a:r>
              <a:rPr lang="en-US" dirty="0"/>
              <a:t> = 4</a:t>
            </a:r>
            <a:r>
              <a:rPr lang="en-US" i="1" dirty="0"/>
              <a:t>x</a:t>
            </a:r>
            <a:r>
              <a:rPr lang="en-US" dirty="0"/>
              <a:t> + -2</a:t>
            </a:r>
          </a:p>
          <a:p>
            <a:pPr>
              <a:lnSpc>
                <a:spcPts val="2200"/>
              </a:lnSpc>
              <a:buNone/>
            </a:pPr>
            <a:endParaRPr lang="en-US" dirty="0"/>
          </a:p>
          <a:p>
            <a:pPr>
              <a:lnSpc>
                <a:spcPts val="2200"/>
              </a:lnSpc>
            </a:pPr>
            <a:r>
              <a:rPr lang="en-US" dirty="0"/>
              <a:t>parallel to </a:t>
            </a:r>
            <a:r>
              <a:rPr lang="en-US" i="1" dirty="0"/>
              <a:t>y</a:t>
            </a:r>
            <a:r>
              <a:rPr lang="en-US" dirty="0"/>
              <a:t> = -</a:t>
            </a:r>
            <a:r>
              <a:rPr lang="en-US" dirty="0">
                <a:latin typeface="Arial"/>
                <a:cs typeface="Arial"/>
              </a:rPr>
              <a:t>¾ </a:t>
            </a:r>
            <a:r>
              <a:rPr lang="en-US" i="1" dirty="0">
                <a:latin typeface="Arial"/>
                <a:cs typeface="Arial"/>
              </a:rPr>
              <a:t>x</a:t>
            </a:r>
            <a:r>
              <a:rPr lang="en-US" dirty="0">
                <a:latin typeface="Arial"/>
                <a:cs typeface="Arial"/>
              </a:rPr>
              <a:t> + 6 &amp; y-intercept = 3</a:t>
            </a:r>
          </a:p>
          <a:p>
            <a:pPr>
              <a:buNone/>
            </a:pPr>
            <a:r>
              <a:rPr lang="en-US" dirty="0">
                <a:latin typeface="Arial"/>
                <a:cs typeface="Arial"/>
              </a:rPr>
              <a:t>  </a:t>
            </a:r>
            <a:r>
              <a:rPr lang="en-US" i="1" dirty="0"/>
              <a:t>y</a:t>
            </a:r>
            <a:r>
              <a:rPr lang="en-US" dirty="0"/>
              <a:t> = -</a:t>
            </a:r>
            <a:r>
              <a:rPr lang="en-US" dirty="0">
                <a:cs typeface="Arial"/>
              </a:rPr>
              <a:t>¾ </a:t>
            </a:r>
            <a:r>
              <a:rPr lang="en-US" i="1" dirty="0">
                <a:cs typeface="Arial"/>
              </a:rPr>
              <a:t>x</a:t>
            </a:r>
            <a:r>
              <a:rPr lang="en-US" dirty="0">
                <a:cs typeface="Arial"/>
              </a:rPr>
              <a:t> + 3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28600"/>
            <a:ext cx="7793037" cy="1531938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Write the equation of a line with the given 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uiExpand="1" build="p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2017713"/>
            <a:ext cx="7772400" cy="2706687"/>
          </a:xfrm>
        </p:spPr>
        <p:txBody>
          <a:bodyPr/>
          <a:lstStyle/>
          <a:p>
            <a:pPr>
              <a:buNone/>
            </a:pPr>
            <a:r>
              <a:rPr lang="en-US" dirty="0"/>
              <a:t>Two lines are perpendicular if and only if the product of their slopes is -1</a:t>
            </a:r>
          </a:p>
          <a:p>
            <a:pPr>
              <a:buNone/>
            </a:pPr>
            <a:endParaRPr lang="en-US" dirty="0"/>
          </a:p>
          <a:p>
            <a:pPr algn="ctr">
              <a:buNone/>
            </a:pPr>
            <a:r>
              <a:rPr lang="en-US" dirty="0"/>
              <a:t>m</a:t>
            </a:r>
            <a:r>
              <a:rPr lang="en-US" sz="2400" baseline="-25000" dirty="0"/>
              <a:t>1</a:t>
            </a:r>
            <a:r>
              <a:rPr lang="en-US" dirty="0"/>
              <a:t> </a:t>
            </a:r>
            <a:r>
              <a:rPr lang="en-US" sz="2000" baseline="30000" dirty="0">
                <a:latin typeface="Arial"/>
                <a:cs typeface="Arial"/>
              </a:rPr>
              <a:t>●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/>
              <a:t>m</a:t>
            </a:r>
            <a:r>
              <a:rPr lang="en-US" sz="2400" baseline="-25000" dirty="0"/>
              <a:t>2 </a:t>
            </a:r>
            <a:r>
              <a:rPr lang="en-US" dirty="0"/>
              <a:t>= -1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two lines perpendicular?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baseline="-25000" dirty="0"/>
              <a:t>1</a:t>
            </a:r>
            <a:r>
              <a:rPr lang="en-US" dirty="0"/>
              <a:t> = 4, m</a:t>
            </a:r>
            <a:r>
              <a:rPr lang="en-US" baseline="-25000" dirty="0"/>
              <a:t>2</a:t>
            </a:r>
            <a:r>
              <a:rPr lang="en-US" dirty="0"/>
              <a:t> = -</a:t>
            </a:r>
            <a:r>
              <a:rPr lang="en-US" baseline="30000" dirty="0"/>
              <a:t>1</a:t>
            </a:r>
            <a:r>
              <a:rPr lang="en-US" dirty="0"/>
              <a:t>/</a:t>
            </a:r>
            <a:r>
              <a:rPr lang="en-US" baseline="-25000" dirty="0"/>
              <a:t>4</a:t>
            </a:r>
          </a:p>
          <a:p>
            <a:endParaRPr lang="en-US" baseline="-25000" dirty="0"/>
          </a:p>
          <a:p>
            <a:endParaRPr lang="en-US" baseline="-25000" dirty="0"/>
          </a:p>
          <a:p>
            <a:r>
              <a:rPr lang="en-US" dirty="0"/>
              <a:t>m</a:t>
            </a:r>
            <a:r>
              <a:rPr lang="en-US" baseline="-25000" dirty="0"/>
              <a:t>1</a:t>
            </a:r>
            <a:r>
              <a:rPr lang="en-US" dirty="0"/>
              <a:t> = -</a:t>
            </a:r>
            <a:r>
              <a:rPr lang="en-US" baseline="30000" dirty="0"/>
              <a:t>5</a:t>
            </a:r>
            <a:r>
              <a:rPr lang="en-US" dirty="0"/>
              <a:t>/</a:t>
            </a:r>
            <a:r>
              <a:rPr lang="en-US" baseline="-25000" dirty="0"/>
              <a:t>7</a:t>
            </a:r>
            <a:r>
              <a:rPr lang="en-US" dirty="0"/>
              <a:t>, m</a:t>
            </a:r>
            <a:r>
              <a:rPr lang="en-US" baseline="-25000" dirty="0"/>
              <a:t>2</a:t>
            </a:r>
            <a:r>
              <a:rPr lang="en-US" dirty="0"/>
              <a:t> = -</a:t>
            </a:r>
            <a:r>
              <a:rPr lang="en-US" baseline="30000" dirty="0"/>
              <a:t>7</a:t>
            </a:r>
            <a:r>
              <a:rPr lang="en-US" dirty="0"/>
              <a:t>/</a:t>
            </a:r>
            <a:r>
              <a:rPr lang="en-US" baseline="-25000" dirty="0"/>
              <a:t>5</a:t>
            </a:r>
          </a:p>
          <a:p>
            <a:endParaRPr lang="en-US" baseline="-25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The slopes of two lines are given.  Are the lines perpendicular?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017713"/>
            <a:ext cx="8421688" cy="4114800"/>
          </a:xfrm>
        </p:spPr>
        <p:txBody>
          <a:bodyPr/>
          <a:lstStyle/>
          <a:p>
            <a:pPr>
              <a:buNone/>
            </a:pPr>
            <a:r>
              <a:rPr lang="en-US" dirty="0"/>
              <a:t>The slopes of </a:t>
            </a:r>
            <a:r>
              <a:rPr lang="en-US" dirty="0">
                <a:sym typeface="Symbol"/>
              </a:rPr>
              <a:t> </a:t>
            </a:r>
            <a:r>
              <a:rPr lang="en-US" dirty="0"/>
              <a:t>lines are </a:t>
            </a:r>
            <a:r>
              <a:rPr lang="en-US" dirty="0">
                <a:solidFill>
                  <a:srgbClr val="FF0000"/>
                </a:solidFill>
              </a:rPr>
              <a:t>negative reciprocals</a:t>
            </a:r>
            <a:r>
              <a:rPr lang="en-US" dirty="0"/>
              <a:t> of each other.</a:t>
            </a:r>
          </a:p>
          <a:p>
            <a:pPr>
              <a:buNone/>
            </a:pPr>
            <a:r>
              <a:rPr lang="en-US" b="1" dirty="0"/>
              <a:t>Ex</a:t>
            </a:r>
            <a:r>
              <a:rPr lang="en-US" dirty="0"/>
              <a:t>.  </a:t>
            </a:r>
            <a:r>
              <a:rPr lang="en-US" i="1" dirty="0"/>
              <a:t>j </a:t>
            </a:r>
            <a:r>
              <a:rPr lang="en-US" dirty="0">
                <a:sym typeface="Symbol"/>
              </a:rPr>
              <a:t> </a:t>
            </a:r>
            <a:r>
              <a:rPr lang="en-US" i="1" dirty="0">
                <a:sym typeface="Symbol"/>
              </a:rPr>
              <a:t>k</a:t>
            </a:r>
            <a:r>
              <a:rPr lang="en-US" dirty="0">
                <a:sym typeface="Symbol"/>
              </a:rPr>
              <a:t>.  The slope of line </a:t>
            </a:r>
            <a:r>
              <a:rPr lang="en-US" i="1" dirty="0">
                <a:sym typeface="Symbol"/>
              </a:rPr>
              <a:t>j</a:t>
            </a:r>
            <a:r>
              <a:rPr lang="en-US" dirty="0">
                <a:sym typeface="Symbol"/>
              </a:rPr>
              <a:t> is </a:t>
            </a:r>
            <a:r>
              <a:rPr lang="en-US" baseline="30000" dirty="0">
                <a:sym typeface="Symbol"/>
              </a:rPr>
              <a:t>3</a:t>
            </a:r>
            <a:r>
              <a:rPr lang="en-US" dirty="0">
                <a:sym typeface="Symbol"/>
              </a:rPr>
              <a:t>/</a:t>
            </a:r>
            <a:r>
              <a:rPr lang="en-US" baseline="-25000" dirty="0">
                <a:sym typeface="Symbol"/>
              </a:rPr>
              <a:t>4</a:t>
            </a:r>
            <a:r>
              <a:rPr lang="en-US" dirty="0">
                <a:sym typeface="Symbol"/>
              </a:rPr>
              <a:t>.  What is the slope of line </a:t>
            </a:r>
            <a:r>
              <a:rPr lang="en-US" i="1" dirty="0">
                <a:sym typeface="Symbol"/>
              </a:rPr>
              <a:t>k</a:t>
            </a:r>
            <a:r>
              <a:rPr lang="en-US" dirty="0">
                <a:sym typeface="Symbol"/>
              </a:rPr>
              <a:t>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way to think about 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1182688" y="2017713"/>
            <a:ext cx="7772400" cy="1182687"/>
          </a:xfrm>
        </p:spPr>
        <p:txBody>
          <a:bodyPr/>
          <a:lstStyle/>
          <a:p>
            <a:pPr>
              <a:buNone/>
            </a:pPr>
            <a:r>
              <a:rPr lang="en-US" sz="2800" dirty="0"/>
              <a:t>a line that intersects two or more coplanar lines at different points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Transversal</a:t>
            </a:r>
          </a:p>
        </p:txBody>
      </p:sp>
      <p:sp>
        <p:nvSpPr>
          <p:cNvPr id="16388" name="Line 4"/>
          <p:cNvSpPr>
            <a:spLocks noChangeShapeType="1"/>
          </p:cNvSpPr>
          <p:nvPr/>
        </p:nvSpPr>
        <p:spPr bwMode="auto">
          <a:xfrm flipV="1">
            <a:off x="2286000" y="3352800"/>
            <a:ext cx="4343400" cy="1066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 flipV="1">
            <a:off x="4267200" y="4648200"/>
            <a:ext cx="419100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4038600" y="3200400"/>
            <a:ext cx="2743200" cy="2438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219200" y="5334000"/>
            <a:ext cx="3211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/>
              <a:t>The red line is the transversal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5570640" y="5344560"/>
              <a:ext cx="628200" cy="57168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564160" y="5335560"/>
                <a:ext cx="643680" cy="5871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2" name="AutoShape 6"/>
          <p:cNvSpPr>
            <a:spLocks noChangeArrowheads="1"/>
          </p:cNvSpPr>
          <p:nvPr/>
        </p:nvSpPr>
        <p:spPr bwMode="auto">
          <a:xfrm>
            <a:off x="4038600" y="3581400"/>
            <a:ext cx="2895600" cy="914400"/>
          </a:xfrm>
          <a:prstGeom prst="diamond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i="1"/>
              <a:t>Parallel planes</a:t>
            </a:r>
            <a:r>
              <a:rPr lang="en-US"/>
              <a:t> - planes that do not intersect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Parallel planes</a:t>
            </a:r>
          </a:p>
        </p:txBody>
      </p:sp>
      <p:sp>
        <p:nvSpPr>
          <p:cNvPr id="24581" name="AutoShape 5"/>
          <p:cNvSpPr>
            <a:spLocks noChangeArrowheads="1"/>
          </p:cNvSpPr>
          <p:nvPr/>
        </p:nvSpPr>
        <p:spPr bwMode="auto">
          <a:xfrm>
            <a:off x="3505200" y="3200400"/>
            <a:ext cx="2895600" cy="762000"/>
          </a:xfrm>
          <a:prstGeom prst="diamond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27961" y="3581400"/>
            <a:ext cx="30058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The blue plane is above the tan plane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5" name="Freeform 7"/>
          <p:cNvSpPr>
            <a:spLocks/>
          </p:cNvSpPr>
          <p:nvPr/>
        </p:nvSpPr>
        <p:spPr bwMode="auto">
          <a:xfrm>
            <a:off x="2362200" y="2514600"/>
            <a:ext cx="4267200" cy="2057400"/>
          </a:xfrm>
          <a:custGeom>
            <a:avLst/>
            <a:gdLst/>
            <a:ahLst/>
            <a:cxnLst>
              <a:cxn ang="0">
                <a:pos x="48" y="288"/>
              </a:cxn>
              <a:cxn ang="0">
                <a:pos x="2496" y="0"/>
              </a:cxn>
              <a:cxn ang="0">
                <a:pos x="2688" y="1296"/>
              </a:cxn>
              <a:cxn ang="0">
                <a:pos x="288" y="1200"/>
              </a:cxn>
              <a:cxn ang="0">
                <a:pos x="0" y="288"/>
              </a:cxn>
            </a:cxnLst>
            <a:rect l="0" t="0" r="r" b="b"/>
            <a:pathLst>
              <a:path w="2688" h="1296">
                <a:moveTo>
                  <a:pt x="48" y="288"/>
                </a:moveTo>
                <a:lnTo>
                  <a:pt x="2496" y="0"/>
                </a:lnTo>
                <a:lnTo>
                  <a:pt x="2688" y="1296"/>
                </a:lnTo>
                <a:lnTo>
                  <a:pt x="288" y="1200"/>
                </a:lnTo>
                <a:lnTo>
                  <a:pt x="0" y="288"/>
                </a:lnTo>
              </a:path>
            </a:pathLst>
          </a:cu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2286000" y="2017713"/>
            <a:ext cx="5522912" cy="4114800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sz="2800" dirty="0"/>
              <a:t>Exterior (outside of two lines)</a:t>
            </a:r>
          </a:p>
          <a:p>
            <a:pPr>
              <a:lnSpc>
                <a:spcPct val="90000"/>
              </a:lnSpc>
              <a:buNone/>
            </a:pPr>
            <a:endParaRPr lang="en-US" sz="2800" dirty="0"/>
          </a:p>
          <a:p>
            <a:pPr>
              <a:lnSpc>
                <a:spcPct val="90000"/>
              </a:lnSpc>
              <a:buNone/>
            </a:pPr>
            <a:endParaRPr lang="en-US" sz="2800" dirty="0"/>
          </a:p>
          <a:p>
            <a:pPr>
              <a:lnSpc>
                <a:spcPct val="90000"/>
              </a:lnSpc>
              <a:buNone/>
            </a:pPr>
            <a:r>
              <a:rPr lang="en-US" sz="2800" dirty="0"/>
              <a:t>Interior (inside of two lines)</a:t>
            </a:r>
          </a:p>
          <a:p>
            <a:pPr>
              <a:lnSpc>
                <a:spcPct val="90000"/>
              </a:lnSpc>
              <a:buNone/>
            </a:pPr>
            <a:endParaRPr lang="en-US" sz="2800" dirty="0"/>
          </a:p>
          <a:p>
            <a:pPr>
              <a:lnSpc>
                <a:spcPct val="90000"/>
              </a:lnSpc>
              <a:buNone/>
            </a:pPr>
            <a:endParaRPr lang="en-US" sz="2800" dirty="0"/>
          </a:p>
          <a:p>
            <a:pPr>
              <a:lnSpc>
                <a:spcPct val="90000"/>
              </a:lnSpc>
              <a:buNone/>
            </a:pPr>
            <a:r>
              <a:rPr lang="en-US" sz="2800" dirty="0"/>
              <a:t>Exterior (outside of two lines)</a:t>
            </a:r>
          </a:p>
          <a:p>
            <a:pPr>
              <a:lnSpc>
                <a:spcPct val="90000"/>
              </a:lnSpc>
              <a:buNone/>
            </a:pPr>
            <a:endParaRPr lang="en-US" sz="2800" dirty="0"/>
          </a:p>
          <a:p>
            <a:pPr>
              <a:lnSpc>
                <a:spcPct val="90000"/>
              </a:lnSpc>
              <a:buNone/>
            </a:pPr>
            <a:endParaRPr lang="en-US" sz="2800" dirty="0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Interior vs. Exterior</a:t>
            </a:r>
          </a:p>
        </p:txBody>
      </p:sp>
      <p:sp>
        <p:nvSpPr>
          <p:cNvPr id="27652" name="Line 4"/>
          <p:cNvSpPr>
            <a:spLocks noChangeShapeType="1"/>
          </p:cNvSpPr>
          <p:nvPr/>
        </p:nvSpPr>
        <p:spPr bwMode="auto">
          <a:xfrm flipV="1">
            <a:off x="2133600" y="2514600"/>
            <a:ext cx="441960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>
            <a:off x="2590800" y="4419600"/>
            <a:ext cx="4267200" cy="152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14485</TotalTime>
  <Words>1202</Words>
  <Application>Microsoft Office PowerPoint</Application>
  <PresentationFormat>On-screen Show (4:3)</PresentationFormat>
  <Paragraphs>281</Paragraphs>
  <Slides>66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66</vt:i4>
      </vt:variant>
    </vt:vector>
  </HeadingPairs>
  <TitlesOfParts>
    <vt:vector size="77" baseType="lpstr">
      <vt:lpstr>ＭＳ Ｐゴシック</vt:lpstr>
      <vt:lpstr>Arial</vt:lpstr>
      <vt:lpstr>Cambria Math</vt:lpstr>
      <vt:lpstr>Lucida Sans Unicode</vt:lpstr>
      <vt:lpstr>Symbol</vt:lpstr>
      <vt:lpstr>Times</vt:lpstr>
      <vt:lpstr>Verdana</vt:lpstr>
      <vt:lpstr>Wingdings</vt:lpstr>
      <vt:lpstr>Wingdings 2</vt:lpstr>
      <vt:lpstr>Wingdings 3</vt:lpstr>
      <vt:lpstr>Concourse</vt:lpstr>
      <vt:lpstr>Chapter 3</vt:lpstr>
      <vt:lpstr>Section 3-1</vt:lpstr>
      <vt:lpstr>Parallel Lines</vt:lpstr>
      <vt:lpstr>Parallel Lines</vt:lpstr>
      <vt:lpstr>Skew Lines</vt:lpstr>
      <vt:lpstr>Perpendicular lines</vt:lpstr>
      <vt:lpstr>Transversal</vt:lpstr>
      <vt:lpstr>Parallel planes</vt:lpstr>
      <vt:lpstr>Interior vs. Exterior</vt:lpstr>
      <vt:lpstr>Same Side vs. Alternate</vt:lpstr>
      <vt:lpstr>Types of Angles</vt:lpstr>
      <vt:lpstr>Types of Angles</vt:lpstr>
      <vt:lpstr>Types of Angles</vt:lpstr>
      <vt:lpstr>Types of Angles</vt:lpstr>
      <vt:lpstr>Example</vt:lpstr>
      <vt:lpstr>Example</vt:lpstr>
      <vt:lpstr>Example</vt:lpstr>
      <vt:lpstr>Example</vt:lpstr>
      <vt:lpstr>Homework</vt:lpstr>
      <vt:lpstr>Section 3-2</vt:lpstr>
      <vt:lpstr>Corresponding Angle Postulate</vt:lpstr>
      <vt:lpstr>Alternate Interior Angle Theorem</vt:lpstr>
      <vt:lpstr>Alternate Exterior Angle Theorem</vt:lpstr>
      <vt:lpstr>Same-Side Interior Angle Theorem</vt:lpstr>
      <vt:lpstr>Example Find the values of x and y</vt:lpstr>
      <vt:lpstr>Example Find the values of x and y</vt:lpstr>
      <vt:lpstr>Perpendicular Transversal Theorem</vt:lpstr>
      <vt:lpstr>Example Find the value of x</vt:lpstr>
      <vt:lpstr>Example Find the value of x</vt:lpstr>
      <vt:lpstr>Homework </vt:lpstr>
      <vt:lpstr>Section 3-3</vt:lpstr>
      <vt:lpstr>Symbols</vt:lpstr>
      <vt:lpstr>Corresponding Angle Converse Postulate</vt:lpstr>
      <vt:lpstr>Alternate Interior Angle Converse Theorem</vt:lpstr>
      <vt:lpstr>Alternate Exterior Angle Converse Theorem</vt:lpstr>
      <vt:lpstr>Same-Side Interior Angle Converse Theorem</vt:lpstr>
      <vt:lpstr> </vt:lpstr>
      <vt:lpstr> </vt:lpstr>
      <vt:lpstr>Homework </vt:lpstr>
      <vt:lpstr>Section 3-4</vt:lpstr>
      <vt:lpstr> </vt:lpstr>
      <vt:lpstr>Perpendicular to Parallel Theorem</vt:lpstr>
      <vt:lpstr>Section 3-5</vt:lpstr>
      <vt:lpstr>Triangle Sum Theorem</vt:lpstr>
      <vt:lpstr>Angle Types</vt:lpstr>
      <vt:lpstr>Exterior Angle Theorem </vt:lpstr>
      <vt:lpstr>Right Triangle </vt:lpstr>
      <vt:lpstr>Example</vt:lpstr>
      <vt:lpstr>Example</vt:lpstr>
      <vt:lpstr>Homework</vt:lpstr>
      <vt:lpstr>Section 3-7</vt:lpstr>
      <vt:lpstr>Finding slope on a graph</vt:lpstr>
      <vt:lpstr>example</vt:lpstr>
      <vt:lpstr>Slope Formula</vt:lpstr>
      <vt:lpstr>Slope-intercept form of a line</vt:lpstr>
      <vt:lpstr>Example </vt:lpstr>
      <vt:lpstr>Example </vt:lpstr>
      <vt:lpstr>Example </vt:lpstr>
      <vt:lpstr>Example </vt:lpstr>
      <vt:lpstr>Homework </vt:lpstr>
      <vt:lpstr>Section 3-8</vt:lpstr>
      <vt:lpstr>Are two lines parallel?</vt:lpstr>
      <vt:lpstr>Write the equation of a line with the given information</vt:lpstr>
      <vt:lpstr>Are two lines perpendicular?</vt:lpstr>
      <vt:lpstr>The slopes of two lines are given.  Are the lines perpendicular?</vt:lpstr>
      <vt:lpstr>Another way to think about it</vt:lpstr>
    </vt:vector>
  </TitlesOfParts>
  <Company>Omaha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3-1</dc:title>
  <dc:creator>Omaha South High School</dc:creator>
  <cp:lastModifiedBy>Shayette Wilson</cp:lastModifiedBy>
  <cp:revision>182</cp:revision>
  <cp:lastPrinted>2017-11-09T16:35:44Z</cp:lastPrinted>
  <dcterms:created xsi:type="dcterms:W3CDTF">2009-10-05T02:40:44Z</dcterms:created>
  <dcterms:modified xsi:type="dcterms:W3CDTF">2017-11-09T19:20:35Z</dcterms:modified>
</cp:coreProperties>
</file>