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handoutMasterIdLst>
    <p:handoutMasterId r:id="rId71"/>
  </p:handoutMasterIdLst>
  <p:sldIdLst>
    <p:sldId id="304" r:id="rId2"/>
    <p:sldId id="275" r:id="rId3"/>
    <p:sldId id="257" r:id="rId4"/>
    <p:sldId id="276" r:id="rId5"/>
    <p:sldId id="277" r:id="rId6"/>
    <p:sldId id="263" r:id="rId7"/>
    <p:sldId id="270" r:id="rId8"/>
    <p:sldId id="278" r:id="rId9"/>
    <p:sldId id="280" r:id="rId10"/>
    <p:sldId id="281" r:id="rId11"/>
    <p:sldId id="271" r:id="rId12"/>
    <p:sldId id="282" r:id="rId13"/>
    <p:sldId id="283" r:id="rId14"/>
    <p:sldId id="284" r:id="rId15"/>
    <p:sldId id="344" r:id="rId16"/>
    <p:sldId id="347" r:id="rId17"/>
    <p:sldId id="345" r:id="rId18"/>
    <p:sldId id="346" r:id="rId19"/>
    <p:sldId id="348" r:id="rId20"/>
    <p:sldId id="285" r:id="rId21"/>
    <p:sldId id="294" r:id="rId22"/>
    <p:sldId id="330" r:id="rId23"/>
    <p:sldId id="331" r:id="rId24"/>
    <p:sldId id="332" r:id="rId25"/>
    <p:sldId id="301" r:id="rId26"/>
    <p:sldId id="333" r:id="rId27"/>
    <p:sldId id="334" r:id="rId28"/>
    <p:sldId id="335" r:id="rId29"/>
    <p:sldId id="336" r:id="rId30"/>
    <p:sldId id="349" r:id="rId31"/>
    <p:sldId id="299" r:id="rId32"/>
    <p:sldId id="311" r:id="rId33"/>
    <p:sldId id="339" r:id="rId34"/>
    <p:sldId id="340" r:id="rId35"/>
    <p:sldId id="341" r:id="rId36"/>
    <p:sldId id="342" r:id="rId37"/>
    <p:sldId id="315" r:id="rId38"/>
    <p:sldId id="258" r:id="rId39"/>
    <p:sldId id="350" r:id="rId40"/>
    <p:sldId id="313" r:id="rId41"/>
    <p:sldId id="351" r:id="rId42"/>
    <p:sldId id="310" r:id="rId43"/>
    <p:sldId id="259" r:id="rId44"/>
    <p:sldId id="302" r:id="rId45"/>
    <p:sldId id="352" r:id="rId46"/>
    <p:sldId id="354" r:id="rId47"/>
    <p:sldId id="353" r:id="rId48"/>
    <p:sldId id="355" r:id="rId49"/>
    <p:sldId id="356" r:id="rId50"/>
    <p:sldId id="357" r:id="rId51"/>
    <p:sldId id="358" r:id="rId52"/>
    <p:sldId id="359" r:id="rId53"/>
    <p:sldId id="317" r:id="rId54"/>
    <p:sldId id="318" r:id="rId55"/>
    <p:sldId id="319" r:id="rId56"/>
    <p:sldId id="343" r:id="rId57"/>
    <p:sldId id="321" r:id="rId58"/>
    <p:sldId id="361" r:id="rId59"/>
    <p:sldId id="362" r:id="rId60"/>
    <p:sldId id="363" r:id="rId61"/>
    <p:sldId id="364" r:id="rId62"/>
    <p:sldId id="360" r:id="rId63"/>
    <p:sldId id="324" r:id="rId64"/>
    <p:sldId id="320" r:id="rId65"/>
    <p:sldId id="322" r:id="rId66"/>
    <p:sldId id="325" r:id="rId67"/>
    <p:sldId id="327" r:id="rId68"/>
    <p:sldId id="326" r:id="rId69"/>
    <p:sldId id="365" r:id="rId7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5667" autoAdjust="0"/>
  </p:normalViewPr>
  <p:slideViewPr>
    <p:cSldViewPr>
      <p:cViewPr varScale="1">
        <p:scale>
          <a:sx n="105" d="100"/>
          <a:sy n="105" d="100"/>
        </p:scale>
        <p:origin x="58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5F6E50-3A3F-42FA-925D-3B0D54544C2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652FBAA-2C1E-48BD-B8F7-2656CFD85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2:58:23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12533 16179 13 0,'-3'6'6'0,"12"-6"8"0,-6-6 7 16,-3 6-19-16,6-2 0 0,0-4 2 15,0 4 1-15,9-4-5 16,0 1 0-16,2 0 3 15,7 0 1-15,0-3-1 16,9-6 1-16,3 4-2 16,-4-6 1-16,7-3 1 15,6-2 0-15,-1-3 0 16,7 9 1-16,5-9-1 16,7-3 1-16,-4 3-1 15,1 1 0-15,-3-1-2 16,-1 0 0-16,7-2 0 15,-1 2 0-15,7-5-1 16,-1 5 0 0,30-13 1-1,1 2 1-15,-7 6 0 16,-3 0 0-16,0 5-1 16,-5-2 1-16,-4 2-1 15,3-5 1-15,4 5-2 16,-1 0 1-16,-6 3-2 15,1-3 1-15,5 1-1 0,-3-1 1 16,4 0 0-16,-13 3 0 16,1-3 0-16,-1 3 1 15,-5-3-1-15,2 3 0 16,0 0 0-16,-2-1 0 16,-4-1-1-16,-2-1 1 15,-1 3-1-15,-2 0 1 0,-4 2 0 16,1 0 0-16,3 1 0 15,2-6 0-15,-5 6 0 16,-1-6 0-16,1 3-1 16,-4-1 1-16,4 4-1 15,-4-3 0-15,4 5 0 16,-3-3 0-16,-4-2 0 16,-2 3 1-16,-4 2-1 15,1 0 0-15,-3 0 0 16,-4 0 0-16,-5 3 0 15,0 2 0-15,-6 3 0 16,-3 1 0-16,-4-1 0 16,1 0 1-16,0 0-1 15,0 0 0-15,0 0 0 16,0 0 0-16,-1 0-1 16,4 3 1-16,-3-1 0 15,3 1 0-15,-6 0 0 0,-3-1 0 16,2 4 0-1,-5-1 1-15,-3 1-1 0,0-4 1 16,-3 4-1-16,0-1 0 16,-6 3 0-16,3-3 0 15,0 1 0-15,-3 2 0 16,0 0-1-16,0-6 0 16,0 1 1-16,-6 0 0 15,0 0 0-15,-3-1 0 16,0-2-1-16,-3 0 0 15,-8 0 0-15,-1-5 1 0,-6 0-1 16,-3-8 1-16,0 2-1 16,-5 1 1-16,-4-3-1 15,0 2 1-15,1 3 0 16,-7-2 0-16,0 2-1 16,1 0 1-16,-4 3 0 15,9-6 0-15,7 11 0 16,8 0 0-16,3 3 0 15,6-3 0-15,6 5 0 16,6 6 0-16,12 2-1 16,9 1 1-16,6 4 0 15,5 3 0-15,4-2 0 16,3 2 0-16,6 3 0 16,-1-3 0-16,1 1 0 15,-3-1 1-15,-1-3-1 16,1 4 0-16,0-4 0 15,-6 1 0-15,-4 2 0 0,1-2 1 16,-3-3-2-16,-3 5 1 16,-7-3 0-16,4 1 0 15,-6 2 0-15,-3-2 1 16,-3 2 0-16,-3 3 0 16,-3 2 0-16,-3 4 1 15,0 1 0-15,-3 4 1 16,-3 5-1-16,-6-1 1 15,-3 6 0-15,-6 3 0 0,-2 2-1 16,2 1 1-16,-3-1-2 16,0-2 1-16,0 2-1 15,1-5 0-15,2-5-2 16,3-6 1-16,3 1-6 16,3-9 0-16,3-7-19 15,3-3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2:44:48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16950 8729 24 0,'3'-6'12'0,"-9"-18"1"0,9 19 12 0,-6 5-21 16,0 0 0-16,-6 3 6 15,-5 2 0-15,-1 6-11 16,-3-1 1-16,-6 6 7 16,0 16 1-16,-3 8-3 15,-5 5 0-15,-4 5-3 16,0 3 1-16,0 10-3 16,1-5 0-16,-1 1-2 15,6-9 0-15,3-5-5 16,4-5 0-16,-1-17-10 15,9-15 1-15</inkml:trace>
  <inkml:trace contextRef="#ctx0" brushRef="#br0" timeOffset="314.9984">16456 8660 49 0,'-24'16'24'0,"18"7"-23"0,9-17 38 0,0 2-29 16,3 2 0-16,3 4 4 16,6 7 1-16,3 8-19 15,0 0 0-15,12 0 13 16,2 3 1-16,7 2-7 15,3 1 1-15,5-1-4 16,4-5 1-16,3 5-3 16,-7-7 0-16,-2-6-8 15,-1-2 0-15,-5-4-13 16,-3-1 1-16</inkml:trace>
  <inkml:trace contextRef="#ctx0" brushRef="#br0" timeOffset="1142.3445">17927 10975 48 0,'-3'8'24'0,"3"-13"-21"15,0 5 28-15,-3 2-26 16,3 3 1-16,-3 11 4 16,-3 0 1-16,-3 8-14 15,0 5 0-15,-3 11 8 16,-6 2 1-16,3 3-4 16,-9 5 0-16,-5 6-5 15,-4 2 1-15,3 0-5 16,-3-2 1-16,1-6-6 15,2 1 0-15,3-22-6 16,3-14 1-16</inkml:trace>
  <inkml:trace contextRef="#ctx0" brushRef="#br0" timeOffset="1443.5438">17534 11033 64 0,'-9'19'32'0,"18"20"-54"0,-3-31 62 0,0 5-31 16,3 6 1-16,5 2 5 15,4 6 0-15,3-1-20 16,3-2 0-16,3 0 12 15,2-3 0-15,4 3-6 16,3-8 0-16,-3-1-8 16,-7 1 0-16,-2-2-13 15,0-4 1-15,0-2-2 16,-3-3 0-16</inkml:trace>
  <inkml:trace contextRef="#ctx0" brushRef="#br0" timeOffset="3064.2519">17769 8909 54 0,'6'-3'27'0,"21"-10"-48"0,-18 10 51 0,2-5-26 15,1-3 1-15,6 1 0 16,0-3 0-16,-3 7-7 15,0-2 0-15,0 3 6 16,-3 5 1-16,-3 0-3 16,-4 3 1-16,-2 7-2 15,-3 1 1-15,-6 2-2 16,-5 8 1-16,-7 1-3 16,-6-1 1-16,-3 0 0 15,-6-3 0-15,4-4 1 16,-4-4 1-16,9-5-1 15,3-5 1-15,3-7 0 16,6-7 0-16,4-4 0 16,5-6 1-16,3-2-1 15,11-6 1-15,7 3 0 16,3-3 1-16,3 5 0 16,6 1 1-16,-3 10 0 0,-1 6 0 15,-2 4-1-15,-6 1 1 16,6 18-2-16,-3 3 1 15,-4 11-2-15,-5 2 0 16,-6 0-2-16,-3 2 1 16,-3 1-2-16,-6-3 1 15,-3 0-2-15,-5-2 1 16,-7-3-1-16,-6-6 1 16,-3-7 0-16,0-6 1 0,4-10 1 15,-1-8 0 1,9-9 2-16,3-7 1 0,9 0 1 15,9-3 0-15,6-5-1 16,9 3 1-16,3 2-1 16,0 3 0-16,2 5 0 15,-2 8 0-15,0 3-1 16,0 8 0-16,-3 8 0 16,0 5 1-16,-4 2-2 15,-2 11 1-15,-3 0-3 16,-9 3 1-16,-3 5-2 15,-3 0 1-15,-3 1-2 16,1-7 1-16,-7-1-1 16,-3-4 1-16,-3-5 0 15,0-7 0-15,0-6 1 16,6-14 0-16,4-9 0 16,2-7 1-16,6-1 0 15,3-1 1-15,9 0 0 0,2 0 1 16,7 1 1-16,0 10 0 15,0 2 0-15,3 11 0 16,0 8 0-16,0 8 0 16,-4 5-1-16,-2 6 0 15,-3 5-2-15,-6 2 1 16,-6 8-3-16,-6-2 0 16,-3-3-1-16,-3-5 0 15,0-3-1-15,-2-5 1 16,-4-5 0-16,0-9 0 0,3-10 1 15,0-7 0-15,3-9 1 16,3-5 1-16,3 0 0 16,3-1 1-16,6 4 0 15,0 0 1-15,3 2 1 16,6 10 1-16,0 9-1 16,0 8 1-16,0 5 0 15,-3 5 0-15,-3 11-1 16,-6 0 0-16,-6 7-2 15,-3 1 0-15,-6-3-2 16,-3 0 0-16,-3-2-5 16,-6-6 0-16,7-5-11 15,-7-6 0-15,3-7-8 16,0-6 0-16</inkml:trace>
  <inkml:trace contextRef="#ctx0" brushRef="#br0" timeOffset="5361.8961">18763 11554 57 0,'-6'16'28'0,"-3"-29"-37"0,9 8 28 0,0 5-12 15,6-11 0-15,0-2 6 16,6 0 0-16,0 5-17 16,3 0 1-16,-3 2 11 15,0 1 0-15,-1 0-3 16,1 10 0-16,-3 0-3 15,0 3 0-15,-3 3-1 16,0-3 1-16,-3 3-2 16,-3 2 1-16,0-3-2 15,-3 4 0-15,-3-1-3 16,-3-3 1-16,-6-2 0 16,0-2 0-16,-2-4 0 15,2-4 1-15,3-6 1 16,0-8 0-16,6-5 3 15,0-1 1-15,6-4 1 16,9 2 0-16,3 0 1 0,3 3 1 16,0 5-1-16,-1 6 1 15,1 2-1-15,0 8 0 16,3 2-1-16,0 9 0 16,0 0-2-16,-3 5 1 15,-3 2-2-15,0 6 0 16,-7 5-2-16,-5 5 1 15,-5 3-4-15,-4-2 0 16,-3-3-1-16,-3-6 1 0,0-7-1 16,0-4 0-16,-3-9 1 15,3-17 1-15,-3-7 2 16,4-9 1-16,2-10 0 16,3-8 1-16,3 0 0 15,6 0 1-15,3 5-1 16,0 9 1-16,-3 2-1 15,6 5 1-15,0 8 0 16,0 5 1-16,0 6 0 16,-1 2 0-16,1 6 0 15,3 5 0-15,0 5-1 16,-3 3 0-16,3 3-1 16,-3 2 1-16,0 0-2 15,0 3 1-15,-6 5-2 16,-3-3 0-16,-3 3 0 15,-3-2 0-15,-3-3-2 16,-3-3 0-16,-2-5-1 0,-1-8 1 16,-3-6 0-16,0-15 0 15,3 0 0-15,-3-8 1 16,3 0 1-16,7-3 1 16,5-3 1-16,6 3 0 15,3 1 2-15,5-1 0 16,4 3 0-16,3 2 0 15,6 3 0-15,0 3 1 16,0 5-2-16,3 3 1 0,-1 5-1 16,1 2 0-16,0 4-1 15,0 2 0-15,-3 2 0 16,-3 6 0-16,-7-3-1 16,-2 1 1-16,-3 4-2 15,-6 3 0-15,-6 0-1 16,-3 3 0-16,-5 0-2 15,-4-3 1-15,0-8-1 16,-6-5 1-16,0-5 0 16,3-6 1-16,-2-5 1 15,5-5 1-15,3-5 1 16,3-6 1-16,6 3 0 16,3 0 0-16,6-3 0 15,3 5 1-15,6 3-1 16,0 0 0-16,3 6 0 15,0 2 0-15,2 8 0 16,1 3 0-16,0 5-1 16,0 2 1-16,-3 3-1 0,0 1 0 15,-3 7-1-15,-6 3 0 16,-3 5-3-16,-6 2 1 16,-6-4-2-16,-3 2 1 15,0-8-2-15,-3-2 1 16,-3-11 0-16,-3-3 0 15,-3-13 1-15,1-5 0 16,2-11 2-16,3-8 0 16,6-2 2-16,6-3 0 0,3 2 1 15,9 4 1-15,3 4 0 16,3 3 0-16,3 6 0 16,0 5 1-16,0 5-1 15,2 2 0-15,4 9 0 16,0 8 0-16,-3 4-1 15,0 7 0-15,-6 4 0 16,0 3 0-16,-6 6-1 16,-6 4 0-16,-6 1-2 15,-6-6 1-15,0 1-3 16,0-6 1-16,0-11-6 16,-9-4 0-16,-3-6-8 15,-2-8 0-15,-7-14-10 16,-3-12 0-16</inkml:trace>
  <inkml:trace contextRef="#ctx0" brushRef="#br0" timeOffset="6444.3234">18322 9827 26 0,'18'2'13'0,"-18"11"2"15,6-13 3-15,-6-2-13 16,0 2 1-16,0 0 2 16,0 0 1-16,-3-3-11 15,0-5 1-15,-3 3 7 16,3 2 0-16,0-7-3 15,-3 2 1-15,1 0-2 16,-1-5 0-16,-6-1-1 16,3 4 0-16,-6 2 0 15,0 3 0-15,3 5 0 0,-3-3 0 16,-3 3 0-16,0 5 0 16,1 1 0-16,2 4 1 15,3 3 0-15,0 1 0 16,0 1 0-16,3 1 1 15,0 0 0-15,3 0 0 16,3 0 0-16,3 0 0 16,3 2 0-16,3 4 0 15,3-1-1-15,3 0 0 16,12-3 0-16,9-4 0 0,5 7-1 16,-5-5 0-16,0 0-1 15,-1-9 0-15,4 7-1 16,0-6 1-16,-3 0-3 15,-1-1 1-15,-2-1-3 16,-6-1 1-16,-3 3-5 16,-6-3 0-16,0-2-8 15,-7 0 0-15,-2-3-2 16,-6-6 0-16</inkml:trace>
  <inkml:trace contextRef="#ctx0" brushRef="#br0" timeOffset="6924.9556">18346 9887 34 0,'-21'0'17'0,"18"8"-22"0,3-13 27 16,0-3-18-16,0 0 1 16,0-2-1-16,3-4 1 15,6-1-6-15,3-1 0 16,-3 0 6-16,3-3 0 0,0-5-2 16,3 3 0-16,3 3 0 15,3 2 1-15,5 0-2 16,1-2 1-16,6 7-2 15,3 3 0-15,-1 3 0 16,4 5 1-16,-3 2 0 16,-6 6 0-1,-10 19-1 1,-11 4 0-16,-9 7-1 16,-6-1 1-16,-9 0 0 15,-2 2 0-15,-4 4-1 16,-3-1 0-16,-3 8 0 15,3 1 0-15,1-7 0 16,2-1 0-16,3-6-6 16,3-3 1-16,3-10-11 15,3-5 1-15</inkml:trace>
  <inkml:trace contextRef="#ctx0" brushRef="#br0" timeOffset="7991.0023">19352 12300 52 0,'0'6'26'0,"-3"-4"-57"16,3-2 39-16,0-2-7 15,-3-4 1-15,0 4 8 16,3-3 1-16,-3-3-11 15,3 2 0-15,-3-2 8 16,3 0 0-16,0-2-1 16,-2 2 1-16,-1-3-5 15,0-2 1-15,-3 0-2 16,-3 2 0-16,0-2-2 0,-3 8 1 16,0-3-2-16,-6 0 1 15,0 0-1-15,-3 3 1 16,-2 2-1-16,-1-2 1 15,3 7 0-15,0-2 1 16,3 6 1-16,-3 7 0 16,4 0 2-16,-1 3 0 15,3 0 1-15,-3 2 0 16,6 1-1-16,3 2 1 16,3 6-2-16,3-4 0 15,6-1-2-15,3-1 0 0,3 2 0 16,3-1 0-16,6 1-1 15,6 1 1-15,5-5 0 16,1-1 0-16,6 1-1 16,-3-6 0-16,-1-2-1 15,1 5 1-15,0-3-2 16,-3-3 1-16,-4-2-4 16,-2 0 0-16,-3-2-5 15,-3 1 1-15,-6-1-11 16,-6-6 0-16</inkml:trace>
  <inkml:trace contextRef="#ctx0" brushRef="#br0" timeOffset="8576.9335">19311 12311 44 0,'0'0'22'0,"-3"-8"-27"0,3 8 29 16,3-5-22-16,0 0 1 0,0-3 2 15,3 0 0-15,0-8-6 16,2-3 0-16,4 1 5 16,-3 5 1-16,9-9-2 15,3 1 1-15,3 0-2 16,0 2 1-16,2 4-1 16,7-4 0-16,3 3-2 15,0 0 1-15,-1 0-1 16,-2 3 0-16,-3 8 0 15,-3 0 0-15,-4 5 1 16,-5 0 0-16,0 5-1 16,-6 0 1-16,-3 6 0 15,-3 2 1-15,-3 3-1 16,-3 0 0-16,-6 10-1 16,-6 1 0-16,-6 2 0 15,-9 3 0-15,-2 5 0 16,-4-3 1-16,0 8 1 0,-3 3 0 15,1 0 1-15,-4 6 0 16,3 4 1-16,1-2 0 16,5-5-5-16,6-9 0 15,3-4-16-15,-6-11 0 16,4-9-2-16,-4-9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2:47:09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17781 11610 6 0,'-15'3'3'0,"0"-11"3"0,12 8 4 0,-3 2-3 16,0-7 1-16,0-3 4 15,3 0 0-15,0 0-15 16,0-5 0-16,0-3 10 15,3-2 0-15,0-1-4 16,3 0 1-16,3 1-3 16,0-1 1-16,3 4-1 15,3-1 1-15,9 0-1 16,-6 3 1-16,3 2-1 16,2 3 0-16,-2 5-1 15,0 6 0-15,-3 5-1 16,-3 3 1-16,-3 4-1 15,-3 1 1-15,-3 8-1 16,-9 5 1-16,-3-2 1 16,-3 7 0-16,-6-2-1 0,0-3 1 15,-9 0 0-15,1-2 0 16,-4-12 1-16,6-1 1 16,0-9-1-16,0-5 1 15,4-5 0-15,5-9 0 16,3-1-1-16,3-9 1 15,6-3-2-15,3 1 1 16,3 2-1-16,3-2 1 16,3 2-1-16,3 3 0 15,6 2 0-15,2 6 1 0,4 2-1 16,3 6 1-16,3 2-1 16,-3 6 0-16,-4 2 0 15,-2 3 1-15,-3 5-1 16,0 1 0-16,-3 7 1 15,-3 5 0-15,-6 3 0 16,-6 3 0-16,-3 8 0 16,-12-3 0-16,-6-5-1 15,-6-3 1-15,-3-8-2 16,1-5 1-16,-1-8-2 16,3-6 1-16,0-4 0 15,6-6 0-15,4-6-1 16,2-1 1-16,6-7-1 15,6-1 1-15,3-4 0 16,3-5 1-16,6 3-1 16,0 0 1-16,6 3-1 15,5-1 0-15,1 6 0 16,6 3 1-16,3 4 0 0,-6 9 0 16,-1 5-1-16,-2 3 1 15,-3 7 0-15,-3 4 0 16,-3 12 0-16,-3 0 0 15,-3 1 0-15,-6-3 0 16,0 0-1-16,-9 5 1 16,-3-3-1-16,-6-2 1 0,-3-11-1 15,-6 3 1-15,1-11-2 16,-4-7 1-16,6-6-1 16,0-8 1-16,0-8-1 15,7 0 1-15,2-2-1 16,3-3 1-16,6 0-1 15,6 2 1-15,6-2 0 16,3 0 1-16,3 2 0 16,8 6 0-16,7 3 0 15,0 2 1-15,3 5-1 16,-3 6 1-16,-1 5-1 16,-2 5 0-16,-6 3 0 15,0 5 0-15,-3 1-1 16,0 4 1-16,-6 6 0 15,-3 2 0-15,-3 1-1 16,-3 5 1-16,-3-8 0 16,-9 2 0-16,-3-2-1 15,-3-6 1-15,0-7-1 16,-3-6 0-16,-3-5-1 0,4-5 1 16,2-6-1-16,-3-5 1 15,6 1-1-15,6-7 0 16,3 1 0-16,3 0 1 15,6 0 0-15,6 2 0 16,6 3 1-16,6 1 0 16,0 1 0-16,2 6 0 15,-2 3 0-15,0 5 1 16,0 3-1-16,0-1 1 16,0 6-1-16,-4 3 1 0,-2 5-1 15,-3 2 1-15,-3 1-1 16,-3 5 0-16,-6-6 0 15,-6 3 0-15,-3-2-1 16,0-3 0-16,-3-3-1 16,-5-5 1-16,-7-5-1 15,0-6 1-15,-3-5-1 16,3-3 1-16,0-4-2 16,7-4 1-16,-1 1 0 15,3-1 1-15,6 3-1 16,3-5 1-16,9 2 0 15,3 4 1-15,12-1 0 16,-3 2 1-16,6 4 0 16,-1 2 0-16,1 5-1 15,0 6 1-15,-3 2-1 16,0 1 0-16,-3 7-1 0,-1 0 1 16,-2 5-1-16,-6 4 1 15,-3 4-1-15,-6-5 1 16,0 0-2-16,-6 3 1 15,-5-3 0-15,-7 1 0 16,-6-1-1-16,-3-8 1 16,0-2 0-16,1-6 0 15,-4-2 0-15,6-9 0 16,3 1 0-16,6-6 0 0,4 1 0 16,5-6 0-16,6-5-1 15,6-6 1-15,3 1-1 16,5 2 1-16,10-2 0 15,3 2 0-15,3 3 0 16,6 5 0-16,-7 8 0 16,-5 2 1-16,-3 6-1 15,-3 6 1-15,-3 7-1 16,-3 5 1-16,-6 9-1 16,-6-1 1-16,-6 1-1 15,0-1 1-15,-9-5 0 16,0 1 0-16,-6-6-1 15,4-6 0-15,-4-10 0 16,6-3 1-16,3-2-1 16,6-11 1-16,3-2 0 15,3-9 0-15,3 9 0 16,6-1 0-16,3 1 0 0,0-1 0 16,0 14 0-16,0-3 0 15,0 11-1-15,3-1 1 16,-3 9-1-16,0 5 1 15,-3-3-1-15,-3 0 0 16,0 3-1-16,-6-3 1 16,0 1-1-16,-3-9 1 15,0 3-1-15,0-3 1 16,-6-5-1-16,-3 0 0 0,3 0 0 16,3 3 1-16,0-3-2 15,0 2 1-15,0-2-3 16,0 3 1-16,3 0-5 15,0-3 0-15,3-3-10 16,0-2 0-16,9-9-7 16,3-4 1-16</inkml:trace>
  <inkml:trace contextRef="#ctx0" brushRef="#br0" timeOffset="2733.1452">18150 9845 52 0,'3'-16'26'0,"18"-2"-47"0,-12 10 39 16,0-3-13-16,5-2 0 15,-2 2 2-15,3 1 1 16,-3-3-10-16,0 5 0 16,-3 2 6-16,0 6 1 15,-3 3-3-15,-3 2 1 0,-3 6-2 16,-6 5 0-16,-6 8 0 15,-9 2 0-15,0-5-1 16,-3 0 1-16,-5 3-1 16,2-3 0-16,-3 1 1 15,0-7 0-15,4-7 1 16,5-5 0-16,3-8 1 16,6-3 0-16,3-5 0 15,9-3 1-15,3-3-1 16,6-5 0-16,3-2-2 15,3-1 1-15,3 4-1 16,-1-4 0-16,1 6-1 16,0 5 0-16,3 3 0 15,-3 5 1-15,0 5-1 16,-3 11 1-16,2-3 0 16,-8 9 0-16,0 2-1 15,-3-1 1-15,-9 12-1 0,-6-1 1 16,-8 1 0-16,-1-1 0 15,-3 3-1-15,-6-2 1 16,-3-3-1-16,0-6 1 16,4-5 0-16,2-7 0 15,3-6 0-15,3-8 0 16,6-5 0-16,0 2 0 16,9-13-1-16,6-8 1 15,6 6-1-15,3-3 1 0,3 0-1 16,3 0 0-16,3 0-1 15,0 2 1-15,-1 3 0 16,-5 6 0-16,9 7 0 16,-6 3 0-16,6 6 0 15,-3 4 1-15,-6 4 0 16,2 1 0-16,-5 9 0 16,-3 0 0-16,-6 3 0 15,-3 5 0-15,-6 2 0 16,-3 0 1-16,-3-4-1 15,-2-1 0-15,-1-3 0 16,0-2 0-16,-3-5-1 16,0-3 1-16,0-3-1 15,-3-8 1-15,4-2-1 16,2-3 1-16,3-5-1 16,3 0 0-16,0-6 0 15,3 1 0-15,3-1 0 0,3-2 0 16,6-3 0-16,3 3 0 15,3 0 0-15,3 2 1 16,2-2 0-16,4 11 0 16,3 4 0-16,0 4 1 15,3 4 0-15,-3 9 0 16,-1-1-1-16,-5 6 1 16,-6 3-1-16,-6 10 0 15,-3 3 0-15,-6-6 0 16,-3 1-1-16,-6 2 1 0,-3-3-1 15,-3 1 1-15,-2-6-1 16,2-3 1-16,-3-5-1 16,3-5 1-16,0-10-1 15,0-9 0-15,3-2 0 16,4-6 0-16,2-4-1 16,3-4 1-16,3 1-1 15,3 2 1-15,0 0-1 16,3 0 1-16,3-2-1 15,3 7 1-15,2 3 0 16,1 1 0-16,3 4 0 16,0 3 0-16,6 8 0 15,-3 3 0-15,3 2 0 16,-3 6 1-16,2 2 0 16,-5 5 0-16,-3 1-1 15,-6 2 1-15,-6 5 0 16,-6-4 0-16,-6-1 0 15,0 0 0-15,-3-3-1 0,-5 1 0 16,-1-3 0-16,-3-6 1 16,0-4-1-16,-3-6 0 15,4-6-1-15,-1 1 1 16,6-5-1-16,3-6 1 16,3-5-1-16,3-3 1 15,3-3-1-15,3 3 0 16,6-2 0-16,3 0 1 0,3 4-1 15,3 4 1-15,6 5-1 16,0 5 1-16,3 5 0 16,-1 3 0-16,1 5-1 15,3 3 1-15,-3 3 0 16,0 2 1-16,0 6-1 16,-4 2 1-16,-5 0-1 15,-3 3 1-15,-6-3-1 16,-6-3 1-16,-6 4-1 15,-3-1 1-15,-5 0-1 16,2-3 0-16,-3-2 0 16,-3-8 1-16,0-5-1 15,0-6 0-15,0-5 0 16,4 0 0-16,5-5-1 16,0-5 1-16,3-1 0 15,3 1 0-15,3-1-1 16,3 1 0-16,6-1 1 0,6-2 0 15,3-3 0-15,3 8 1 16,2 3-1-16,1 2 1 16,6 6-1-16,0 2 1 15,0 6-1-15,2 5 1 16,-8 5 0-16,-3 3 0 16,-9 5-1-16,-6 3 0 15,-9-3 1-15,-3 0 0 16,-6 1-1-16,-3-1 1 0,3-5-1 15,-5-6 1 1,2-2-1-16,0-8 1 0,0-5-1 16,3 2 0-16,0-7 0 15,3-4 0-15,3-4 0 16,3-3 0-16,3 0-1 16,6-3 1-16,3 5 0 15,6-5 0-15,3 6 0 16,0 7 0-16,6-2 0 15,0 10 0-15,-3 3 0 16,5 6 1-16,-8 2-1 16,-3 10 1-16,-9 3-1 15,-3 1 0-15,-6 1 0 16,-6-4 1-16,0 2-1 16,-5-2 1-16,2-4-1 15,0-1 1-15,-3-6-1 16,0-6 1-16,3-2-1 15,3-2 1-15,3-9-1 0,3-2 1 16,3 0-1-16,3-1 0 16,6-2 0-16,0 3 0 15,3 0 0-15,0 2 0 16,0 3 0-16,3 3 0 16,-3 3 0-16,-3 4 0 15,3 3 0-15,-3 6 0 16,-3 0 0-16,0 4 0 15,-3-1 0-15,-3-4 0 16,0-2 0-16,0 0 0 0,0-3 0 16,0 1 0-16,0-6 0 15,0 2 1-15,3-2-1 16,0-5 0-16,0 0 0 16,0 0 0-16,0-3-1 15,0 8 1-15,0 0-5 16,0 0 1-16,0 0-13 15,0 0 0-15,15-3-10 16,-3-5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2:50:20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16557 9046 38 0,'-9'3'19'0,"-2"-1"-21"0,8-2 20 15,0 0-15-15,-3 0 0 16,0-2 2-16,0-1 1 15,-6 0-7-15,9-2 1 16,0 0 4-16,3-6 1 0,3-5-2 16,6 3 1-16,0-8-2 15,3 0 0-15,2 2-1 16,7-2 1-16,0 5-1 16,0 3 0-16,0 0-1 15,0 8 1-15,-3 2-1 16,-4 11 1-16,-2 2-1 15,-3 9 0-15,-3 2 0 16,-6 3 0-16,-3 5-1 16,-6 5 1-16,-6 6-1 15,-2-6 1-15,-4 4-1 16,0-4 1-16,-9-10-1 16,-3-3 1-16,7-8 0 15,-7-5 1-15,6-5 0 16,0-14 1-16,6-5 0 15,4-2 0-15,5-1-1 16,6-2 1-16,3 0 0 16,3-3 0-16,6 0-1 15,6 0 0-15,5 1 0 0,4-4 1 16,0 6 0-16,-3 2 0 16,3 1 0-16,3 2 0 15,-1 8 0-15,-2 3 1 16,0 2-2-16,-3 11 1 15,0 0-1-15,-3 3 1 16,-3 5-1-16,-6-1 0 0,-3 7 0 16,-6 1 0-1,-3 4-1-15,-3-1 1 0,-3 3-1 16,-3 3 0-16,-3-3-1 16,0-8 1-16,-3-2 0 15,1-8 0-15,-1-9 0 16,-3-2 1-16,3-10-1 15,6-9 0-15,0-2 0 16,6-3 1-16,6-2-1 16,6-1 1-16,3-2-1 15,6-8 1-15,6 3 0 16,3 2 0-16,6 3 0 16,-1 5 1-16,4 5 0 15,0 9 0-15,0 5-1 16,-3 7 1-16,-1 9-1 15,-5 5 1-15,0 5-1 16,-9 3 0-16,-3 5-1 16,-6 3 0-16,-3 5 0 0,-6-3 0 15,-6 3-1-15,-6-5 0 16,-6 0 0-16,-2-6 0 16,-1-2 0-16,0-6 1 15,-3-4 0-15,-3-12 0 16,4-2 0-16,-4-8 1 15,3-10-1-15,6-3 1 16,9-6 0-16,7 1 0 16,2-1 0-16,6 1 1 0,11-1 0 15,4 1 0-15,6-6 0 16,3 11 0-16,6 0 0 16,0 7 0-16,2 4-1 15,1 7 0-15,-3 9-1 16,-3-1 1-16,-4 5-1 15,-2 6 0-15,-6 3-1 16,-3 5 1-16,-6-1-1 16,-3 12 1-16,-6 2-2 15,-6-3 1-15,-6 1-1 16,-3-4 1-16,-3-7-1 16,-2-8 1-16,-1-11 0 15,0-5 0-15,0-8 1 16,3-18 0-16,1 0 1 15,5-1 0-15,9-2-1 16,3 0 1-16,6 2 1 16,3 4 0-16,3-1-1 15,5-5 0-15,7 5-1 0,3 5 1 16,3 3 0-16,0 6 0 16,-3 2-1-16,-4 11 1 15,-2 5-1-15,-3 2 1 16,-3 9-1-16,-3 2 1 15,-6 5-2-15,-3-5 1 16,-6 6-1-16,-3-3 0 16,-6 5-1-16,-3-5 0 15,-3-3 0-15,-2-5 1 0,2-6 0 16,0-4 0-16,-3-4 0 16,3-10 0-16,0-5 0 15,7-5 1-15,2-9 0 16,9-2 0-16,3 2 1 15,6-2 0-15,3 0 0 16,2 0 1-16,7 5-1 16,3 6 1-16,3 2-1 15,3 8 1-15,0 3-2 16,-1 5 1-16,1 5 0 16,0 6 0-16,-6-1-1 15,-3 6 0-15,-9 3 0 16,-6 2 0-16,-6 5-1 15,-3-5 0-15,-3 1 0 16,-6-4 0-16,-6 1 0 16,-3-6 0-16,-3-8 0 15,1-5 1-15,2-3 0 0,3-2 1 16,3-3-1-16,3-2 1 16,6-1 0-16,3-5 0 15,6 0 0-15,6-2 1 16,6 5-1-16,3-1 0 15,3 1 0-15,3 3 0 16,-3 7-1-16,-1 0 1 16,-2 9 0-16,-6 1 0 15,-3 7-1-15,-3 4 0 0,-6 1 0 16,-6-1 1-16,-3 1-1 16,0-6 0-16,-2 0 0 15,-1-5 0-15,3-8-1 16,0-5 1-16,0-6-1 15,3-7 1-15,3-1-1 16,3 1 1-16,0-1-1 16,0 3 0-16,0 6-1 15,0 4 0-15,-3 4-7 16,0 7 1-16,0 6-17 16,0 5 1-16</inkml:trace>
  <inkml:trace contextRef="#ctx0" brushRef="#br0" timeOffset="2880.6683">19299 12377 36 0,'-12'-5'18'0,"-6"5"-25"16,15 0 19-16,0-3-3 16,3 3 1-16,0-5 4 15,0-3 0-15,6 0-19 0,3-5 1 16,0 0 11-16,3-3 1 15,0-8-6-15,3 13 1 16,2-2-3-16,1 5 1 16,0 3-1-16,0 2 1 15,0 6-1-15,-3 2 1 16,-3 6-1-16,0 5 1 16,-6 7-1-16,-6 1 1 0,-3 3-1 15,-3 7 0-15,-6-5 0 16,-3 3 0-16,-3-6-1 15,0 1 1-15,-6-3 0 16,0-8 0-16,-2-3 0 16,2-8 0-16,0-2 1 15,3-3 0-15,0-6 0 16,6-1 1-16,7-12-1 16,5 0 0-16,3-4 2 15,6-1 0-15,5-3 0 16,7 1 0-16,0-1 0 15,3 4 1-15,3-1-2 16,0 5 1-16,2-2-2 16,1 5 1-16,0 3-2 15,0 5 1-15,0 5-1 16,-4 6 0-16,-2 5 0 16,-3 5 1-16,-6 11-1 15,0 3 0-15,-6-1-1 0,-6 3 1 16,-6 3-1-16,-3 2 0 15,-3 1-1-15,-6-4 1 16,-6 4 0-16,-2-17 0 16,2-2 1-16,0-8 0 15,-6-5 0-15,3-11 1 16,4-8-1-16,-1-5 1 16,3-6-1-16,6-4 1 15,0-4-1-15,3 3 1 0,9 1-1 16,3 2 1-16,3 0 0 15,3 7 0-15,6 1-1 16,3 3 1-16,0 4 0 16,3 4 0-16,6 10 0 15,-1 2 1-15,4 6-2 16,-6-2 1-16,3 18-1 16,0-3 1-16,-4 3-1 15,-8 5 1-15,-3 0-1 16,-6 2 0-16,-6 1-1 15,-6 0 0-15,-8 0 0 16,-4-1 0-16,0-7 0 16,-3-5 1-16,-3-6-1 15,-3-10 0-15,1-3 0 16,-1-11 1-16,0-5 0 16,6 0 0-16,1-15 0 0,2 1 1 15,6 4-1-15,12-3 1 16,3 0 0-16,6 0 0 15,3 0 0-15,3 2 0 16,6 1 0-16,2-1 0 16,1 6 0-16,0 13 0 15,3 5 0-15,0 3 1 16,2 6-1-16,-2 4 0 16,-3 6 0-16,-3 8 0 0,-6 3-1 15,-3 4 1 1,-6 1-2-16,-6 2 0 0,-6 1 0 15,-6-6 0-15,-3-3-1 16,0-2 1-16,-9-8-1 16,-2-5 1-16,-1-11 0 15,-3-8 0-15,0-6 0 16,7-9 1-16,2-4 0 16,6 3 0-16,3-2 0 15,6-1 1-15,3 1 0 16,3-3 0-16,3 5-1 15,9 0 1-15,6-2-1 16,9-1 1-16,3 9-1 16,-1 7 1-16,1 6-1 15,0 8 1-15,0 2-1 16,-3 5 1-16,-1 6-1 16,-2 8 0-16,-3-3 0 15,-3-2 1-15,-3 7-1 16,-3 1 1-16,-3 2-1 0,-3-5 0 15,-6 5 0-15,-3-5 1 16,-3-1-1-16,-3-1 0 16,-3-9-1-16,-3-5 1 15,-6-11-1-15,1-2 1 16,-1-11-1-16,0-8 0 16,0 3 0-16,0 0 0 15,4 2 1-15,2-2 0 16,3 0 0-16,3 0 1 0,9 0 0 15,3 2 1-15,9 1 0 16,3 2 1-16,9 5 0 16,2 1 1-16,4-1-2 15,3 6 0-15,3 2 0 16,-1 0 0-16,1 6-1 16,-3 5 0-16,-6 8-1 15,-3 0 1-15,-9 2-1 16,-4 6 0-16,-8 5-1 15,-8 0 1-15,-4 0-2 16,-3-5 1-16,-3-3-1 16,0-7 0-16,-3-4 0 15,0-10 1-15,1 3 1 16,2-11 0-16,0-5 1 16,9-3 1-16,3-3-1 15,3 1 1-15,6-1 0 16,3 1 0-16,3-1-1 0,0 3 0 15,3 3-1-15,0 2 1 16,-1 4 0-16,1 4 0 16,0 6-1-16,-3 2 0 15,-3 5 0-15,-3 1 0 16,-3 5-1-16,-3 2 0 16,0 1-1-16,-3-3 1 15,0 0-1-15,-3-3 1 16,0-3-1-16,0-4 1 0,4-6 0 15,-1-6 0-15,0-1 0 16,0-7 0-16,3 6 0 16,0-2 1-16,3-1 0 15,0 1 1-15,3-1 0 16,0 0 1-16,3 3-1 16,-3 1 0-16,3 1 0 15,-6 6 1-15,5 3-2 16,-2 2 1-16,-3 3 0 15,0 0 0-15,0 3 0 16,0 2 0-16,0 0-1 16,0-2 0-16,-3-3-1 15,1-3 1-15,2 0-1 16,0-2 1-16,0 0-1 16,0-3 0-16,0 0 0 15,2 0 1-15,1-3 0 16,3 3 0-16,0 3-1 15,-3-3 1-15,0 0 0 0,-3 0 0 16,3 0-1-16,-3 0 1 16,3-3-2-16,-3 3 1 15,3 3-3-15,-3-9 1 16,0 6-9-16,0-5 1 16,3 0-12-16,-3 5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2:52:34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13589 52 0,'-8'13'26'0,"11"-10"-16"0,-1-3 27 15,7-3-32-15,3 1 1 16,6-4-1-16,6 1 1 16,6 0-9-16,0-1 1 15,5 4 4-15,1 2 1 16,6-6-6-16,2 1 0 0,-2-3-7 16,0 0 1-16,2 0-10 15,-2 0 1-15</inkml:trace>
  <inkml:trace contextRef="#ctx0" brushRef="#br0" timeOffset="417.2282">16596 13981 42 0,'-24'15'21'0,"21"-17"-11"0,3 2 30 16,0 0-36-16,0 0 1 15,0 2 4-15,0-2 0 16,6 0-9-16,0-5 1 16,3 3 7-16,3-4 0 15,3 1-1-15,6 0 1 16,3-3-4-16,2 0 1 16,10 0-3-16,3 0 1 0,8-3-3 15,-2 3 0-15,3 0-4 16,2 0 0-16,-5 1-8 15,-3-4 0-15,-7 0-11 16,1 3 0-16</inkml:trace>
  <inkml:trace contextRef="#ctx0" brushRef="#br0" timeOffset="1406.9768">14852 13563 57 0,'-15'-8'28'0,"3"29"-32"16,12-19 40-16,-3 1-30 15,3 2 1-15,0 6 2 16,3 2 0-16,0-2-11 16,3-3 0-16,0 5 9 15,0 8 0-15,0 11-4 16,-3 13 1-16,-3 5-2 16,3 8 0-16,-3-7-4 15,3 1 1-15,0-4-6 0,0-3 0 16,0-5-11-16,3-8 0 15,3-11-3-15,5-8 0 16</inkml:trace>
  <inkml:trace contextRef="#ctx0" brushRef="#br0" timeOffset="2066.3536">15456 13687 46 0,'0'-11'23'0,"21"-5"-23"15,-15 6 41-15,0-1-34 16,3 1 1-16,-3-4 1 16,0-1 0-16,0-1-12 15,-3-3 0-15,-3-2 8 16,-6 2 1-16,-3 4-5 15,-6 1 1-15,-6 4-3 16,-3 5 1-16,-3 7-2 16,-2 6 1-16,-1 5-2 15,-3 6 1-15,6 7 0 16,1-2 1-16,8 3 0 16,3-1 1-16,3 0 0 15,12 1 1-15,12-1 0 16,6 1 1-16,5-1-1 0,10 1 1 15,9 5-1-15,0-6 1 16,2 3-1-16,-8 3 0 16,-3 0-1-16,-7 5 1 15,-8-3-1-15,-6-2 0 16,-6 5 0-16,-9-5 1 16,-12-3-2-16,-9-3 0 15,-5-2-1-15,-4-6 1 0,-3-2-1 16,1-8 0-1,-1-5 0-15,3-8 0 0,3-6 1 16,6-5 0-16,10-2 1 16,5-9 1-16,9-5 0 15,6 1 1-15,9-6 0 16,2-3 1-16,4-2-1 16,6 2 0-16,0 0-1 15,3 3 1-15,-1 3-1 16,1-3 0-16,-3 5-4 15,0 0 1-15,-7 3-6 16,1 3 1-16,0 2-7 16,-3 5 1-16,0 1-7 15,0 5 1-15</inkml:trace>
  <inkml:trace contextRef="#ctx0" brushRef="#br0" timeOffset="2488.0596">15858 13531 49 0,'12'5'24'0,"-21"-2"-25"0,6-3 44 16,0 0-37-16,-3 5 0 16,0 6 3-16,-3-1 0 15,-3 9-12-15,-3-3 1 16,-3 5 8-16,-2 5 1 16,-4 6-4-16,3-3 1 15,0 8-2-15,3 3 1 16,6-1-1-16,3-1 0 15,6-4-1-15,6-5 1 0,9-3-1 16,6-4 0-16,9-4-1 16,3-5 1-16,8-2-2 15,10-6 1-15,3-7-1 16,-4-4 1-16,-2-2-1 16,-6-5 1-16,-7-3-1 15,-2-2 0-15,-12-11 0 16,-9 0 1-16,-9-6-1 15,-6-7 1-15,-6-3 0 16,-9-3 0-16,-3 1 0 16,-2 2 1-16,2 2-2 15,-3 6 0-15,0 5-5 16,3 3 1-16,4 11-10 16,2 10 1-16,0 8-7 15,0 0 0-15</inkml:trace>
  <inkml:trace contextRef="#ctx0" brushRef="#br0" timeOffset="4181.8998">19457 12737 56 0,'-18'0'28'0,"-9"8"-24"0,21-8 28 15,-3-3-29-15,0 1 1 0,0-1-1 16,0-2 1-16,3-1-6 16,3-9 1-16,3-4 3 15,0 1 0-15,6-4-2 16,3 4 0-16,3 5 0 16,3-3 0-16,3 0 0 15,0 8 0-15,0 3 0 16,2 5 0-16,-5 2 1 15,0 9 1-15,-3 7 0 16,-3 4 0-16,-3-1 0 16,-6 0 1-16,-3 0-1 15,-3 3 0-15,-6 0-1 16,-3-3 1-16,-3-3-1 16,-8 1 0-16,2-9-1 15,3-2 1-15,0-8-1 16,0-2 1-16,0-6-1 15,4-3 1-15,2-2 0 16,3 5 0-16,9-8-1 0,6-2 1 16,6 2 0-16,3-3 1 15,8 1 0-15,4 2 0 16,3 3 0-16,0 5 0 16,-3 2 1-16,-1 6 0 15,-5 3-1-15,-6 10 1 16,-3 1-1-16,-3-1 1 15,-9 5-1-15,-3 3 0 16,-3 3-1-16,-3 0 0 0,-3 0 0 16,-5-8 0-16,2-3-2 15,0-2 1-15,3-6-1 16,0-5 0-16,0-8-1 16,3-5 0-16,3-3 0 15,6-8 0-15,3 5 0 16,3-2 1-16,6-5 0 15,3-3 0-15,3 5 2 16,6 3 0-16,0 5 1 16,3 0 0-16,2 3 0 15,1 2 0-15,-3 11 0 16,3 0 0-16,-9 6 0 16,-6 4 0-16,-4 1-1 15,-10 7 0-15,-4 3 0 16,-3 1 0-16,-6-1 0 15,-3 3 0-15,-6-3-1 16,-3-3 0-16,3-2 0 16,-2-5 0-16,5-9-1 15,3-4 1-15,3-6-1 0,6-6 1 16,6 1-1-16,3-3 1 16,6-5-1-16,6 3 0 15,3-1 0-15,0 3 1 16,0 3-1-16,0 0 1 15,2 2-2-15,-2 9 1 16,-6 2-7-16,0 2 1 16,-3 4-18-16,-3 9 1 0</inkml:trace>
  <inkml:trace contextRef="#ctx0" brushRef="#br0" timeOffset="5638.4856">20070 14089 51 0,'0'-8'25'0,"-15"0"-31"15,9 3 25-15,3 0-10 16,3-6 1-16,6-2 3 15,0-3 0-15,3 0-16 16,3 3 0-16,3 0 12 16,2-3 0-16,-2 2-5 15,0 7 1-15,0-1-2 16,-3 0 0-16,0 2-2 0,-3 9 0 16,0 5-1-16,-9 0 0 15,0 5 0-15,-3 3 0 16,-6 0 0-16,-6 8 0 15,-3-8-1-15,-6 2 1 16,3 1-1-16,1-4 0 16,-1-4 0-16,0-6 1 15,0 1 0-15,3-9 0 16,3-5 0-16,3 3 1 0,3-8 0 16,4-3 0-16,5-6 0 15,5 4 0-15,4-1 1 16,3 4 0-16,6-1 0 15,0 0 0-15,3 5 0 16,6-2 0-16,-1 8-1 16,1-3 1-16,-3 8-1 15,-3 0 1-15,-3 5-1 16,-3 3 0-16,-3 3-1 16,-4 4 1-16,-5 1-1 15,-6 0 0-15,-2 3-1 16,-7-1 1-16,-6 1-2 15,0 2 1-15,-3-8 0 16,-6-2 0-16,3-3 0 16,1-6 1-16,2-4-1 15,0-9 1-15,3 1-1 16,3-6 1-16,6-6 0 0,6 4 0 16,3-3 0-16,3-3 1 15,6 5 0-15,6-2 1 16,3 8 0-16,3 5 0 15,3 0 0-15,2 3 1 16,-2 5-1-16,0 3 0 16,-3 7 0-16,-6 1 0 15,-3 2 0-15,-3 0 0 0,-3 3-1 16,-9 0 0-16,-6 2-1 16,-3-2 0-16,-6-2-2 15,-3-7 0-15,0-1-1 16,-3-1 1-16,1-5-1 15,2-8 0-15,3-2 0 16,3-6 0-16,6 0 1 16,3-3 1-16,6 1 0 15,3-3 1-15,6 5 1 16,3-3 1-16,6 6 0 16,0 2 1-16,5 6-1 15,1 0 1-15,0 5-1 16,-3 8 1-16,-6 2-1 15,0 1 1-15,-6 2-2 16,-3 3 1-16,-6 0-1 16,-12 0 0-16,0 2 0 15,-6 3 0-15,-3-7-2 16,-3-1 1-16,0-5-2 0,4-6 0 16,-1-4-5-16,0-6 1 15,3 0-8-15,6-3 0 16,3-2-12-16,6 3 1 15</inkml:trace>
  <inkml:trace contextRef="#ctx0" brushRef="#br0" timeOffset="7138.8013">20034 12803 56 0,'0'-8'28'0,"-15"11"-44"16,15 0 39-16,0-1-17 15,0 1 0-15,3-1 5 16,3 4 0-16,6-1-13 0,3 3 1 15,12 0 10-15,2 3 0 16,4-4-3-16,9 4 1 16,8 2-4-16,4-10 1 15,8 15-2-15,7-7 1 16,-1 0-2-16,1 2 0 16,-1 0-1-16,-2 3 0 15,-1 0 0-15,-5 0 1 0,-1-3-1 16,-5 5 0-16,-3-7 0 15,-7 5 0-15,-5-3 0 16,-3 0 0-16,-4-2-1 16,-2 2 1-16,-6-5 0 15,-6 3 0-15,-3-3 0 16,-3 5 1-16,-3-3-1 16,-7 1 1-16,-4 2-1 15,-7 0 1-15,-3 6-1 16,-3 2 0-16,-12 3 0 15,-9 0 0-15,-2 8 0 16,-1-1 1-16,-9 6-1 16,-2 0 0-16,-1 3 1 15,-3 2 1-15,-2-5-2 16,5 3 1-16,-2-5-2 16,8-6 1-16,6-6-6 0,10-4 0 15,2-6-14 1,6-5 1-16,9-3-3 0,3-7 1 15</inkml:trace>
  <inkml:trace contextRef="#ctx0" brushRef="#br0" timeOffset="7933.6805">21498 13033 60 0,'-5'-5'30'0,"13"-11"-45"16,-2 14 56-16,3-4-33 15,0 1 1-15,3-3 2 16,0 0 1-16,9 0-17 16,3 0 1-16,3 0 9 15,2-8 1-15,4 6-8 16,3-1 0-16,-4 3-5 0,10 0 1 15,3 0-4-15,5-2 1 16,-5 2-8-16,-3 3 0 16,-1-1 0-16,-5 9 0 15</inkml:trace>
  <inkml:trace contextRef="#ctx0" brushRef="#br0" timeOffset="8189.6059">21567 13264 48 0,'-36'5'24'0,"30"-5"-12"0,6 0 48 0,9-3-58 15,3 1 1-15,6-1-2 16,9 0 1-16,3-2-4 15,5 0 0-15,4-1-2 16,0 1 1-16,8-3-12 16,4-2 0-16,8-4-4 15,-5 4 1-15</inkml:trace>
  <inkml:trace contextRef="#ctx0" brushRef="#br0" timeOffset="8774.2879">22555 12684 58 0,'-3'-3'29'0,"9"1"-35"16,-3-3 54-16,-3 5-43 15,6 2 1-15,0 6-1 0,0 0 0 16,0 5-7-16,0 6 1 16,0 7 5-16,6 1 1 15,-3 18-4-15,3-3 1 16,2 0 0-16,1 9 0 16,0-1-3-16,0-5 1 15,0 0-5-15,0-3 0 16,-3-2-6-16,-3 0 1 15,-3 2-11-15,0-2 1 16</inkml:trace>
  <inkml:trace contextRef="#ctx0" brushRef="#br0" timeOffset="9493.151">23374 12716 42 0,'-12'-13'21'0,"-18"10"-24"16,21 6 27-16,-3-9-15 15,0-2 1-15,-3-2 0 16,-2-1 1-16,-4 3-17 0,0 0 1 16,-6 0 10-1,-3 6 0-15,1 2-5 0,-4 8 0 16,0 0 0-16,0 5 0 16,4 0 1-16,8 0 1 15,3 3 0-15,9 0 1 16,6 3 0-16,9-1 1 15,9 1-1-15,6 2 0 16,8 0-1-16,7 3 0 0,3 2-1 16,-3 3 0-16,5 0-1 15,-5 3 0-15,3 0 0 16,-7 5 0-16,-5-3 0 16,-12-4 0-16,-6-1-1 15,-9 0 1-15,-6 0-2 16,-9-3 0-16,-6-2-1 15,-11-3 1-15,-1-2-1 16,-3-6 1-16,3-2 0 16,1-9 0-16,2-4 2 15,3-9 0-15,3-2 1 16,6-3 0-16,6-5 0 16,12-3 0-16,3-3 1 15,12-2 1-15,6-2 0 16,9-4 0-16,3-2-1 15,-1-3 1-15,4 3-1 16,0 3 0-16,3 0-1 0,-4 2 0 16,7 0-2-1,-9 6 0-15,-7 5-3 0,-2-3 1 16,-6 3-6-16,-3 7 0 16,-3 4-11-16,0 7 1 15</inkml:trace>
  <inkml:trace contextRef="#ctx0" brushRef="#br0" timeOffset="9973.9242">23737 12639 63 0,'-9'-21'31'0,"9"10"-29"0,0 6 52 0,0 0-49 15,-6 0 0-15,6-1 1 16,-6 4 0-16,0 4-8 15,-3 4 0-15,-12 4 7 16,3 9 0-16,-5 2-2 16,-4 5 0-16,0 6-1 15,0 2 1-15,-3 3 0 16,7-2 0-16,5 7-2 16,3-2 1-16,9 0 0 15,9-6 0-15,6 0-1 16,9 3 1-16,12-2-1 15,8-11 0-15,4-3-1 16,8-8 0-16,10-2-2 16,-3-6 1-16,-7-5-3 0,7-5 0 15,-7-9 0-15,-5-2 0 16,-3-5 0-16,-4-8 1 16,-8-5 0-16,-9-1 1 15,-3-2 2-15,-12-2 1 16,-9 2 1-16,-15 0 0 15,0 0-2-15,-9 2 1 16,-11 9 0-16,-4 5 0 16,-3 2-1-16,1 0 0 0,2 1-3 15,9 5 1-15,3-1-7 16,13 1 1-16,5-3-15 16,18 6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3:00:30.5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15739 11120 56 0,'-3'6'28'0,"30"-9"-25"0,-15-2 29 16,5-1-31-16,7 4 1 15,6-6 0-15,9-5 0 16,5-1-3-16,4-1 0 16,3-4 0-16,2 1 0 15,-2 2-7-15,2 2 1 16,1 6-9-16,-4 6 1 15</inkml:trace>
  <inkml:trace contextRef="#ctx0" brushRef="#br0" timeOffset="257.7299">16001 11433 54 0,'-21'-3'27'0,"24"11"-35"15,6-11 45-15,6 1-33 16,0-1 0-16,5-2 1 16,7-1 1-16,12-2-8 15,0-2 0-15,8-1-1 16,10-7 0-16,2 2-13 15,-2-3 1-15</inkml:trace>
  <inkml:trace contextRef="#ctx0" brushRef="#br0" timeOffset="811.6963">16870 10628 43 0,'-9'-2'21'0,"12"12"-20"16,3-7 27-16,-3 0-20 0,0-1 0 15,-6 6 6-15,0 3 0 16,3 5-17-16,-6 7 0 16,3 12 11-16,-6 10 0 15,3 5-4-15,0 6 0 16,0 7-3-16,0-2 1 15,-3 5-3-15,3-5 0 16,3-3-3-16,0-2 1 0,3-3-5 16,3-8 0-16,3-11-12 15,3-5 1-15</inkml:trace>
  <inkml:trace contextRef="#ctx0" brushRef="#br0" timeOffset="1383.605">17409 10483 57 0,'-9'-3'28'0,"-30"32"-35"0,30-21 43 15,-9 8-33-15,-6 8 1 16,1 5 4-16,-4 8 1 16,-3 8-11-16,0 3 1 15,4 5 6-15,2 2 0 16,3 9-1-16,3-1 0 15,6 6-2-15,9-6 0 16,6-4-1-16,9-6 1 16,6-6-1-16,3-5 1 15,5-10-3-15,7-8 1 0,12-11-2 16,0-7 0-16,-1-14-1 16,7-11 1-16,-1-5-1 15,-2-10 1-15,-6-3 0 16,-4-8 0-16,-8-5 1 15,-3-1 1-15,-12-2 0 16,-9-2 1-16,-12-1 0 16,-12 1 1-16,-12-3 1 15,-8-1 1-15,-4 14-2 16,-6 3 1-16,-2 8-4 16,2 4 1-16,3 7-4 15,7 4 0-15,5 9-7 16,9 4 0-16,12 4-10 15,9 12 1-15</inkml:trace>
  <inkml:trace contextRef="#ctx0" brushRef="#br0" timeOffset="2029.7861">17983 10417 55 0,'-15'-22'27'0,"15"15"-32"0,3 1 44 0,-3 6-31 16,0 3 0-16,-3 2 3 15,0 6 1-15,-3 10-16 16,0 5 1-16,-3 17 9 15,1 12 1-15,-7 6-4 16,-3 3 1-16,0 2-3 16,0 5 0-16,3-2 0 15,0-3 1-15,6 0-1 16,3 0 0-16,6-10-1 16,3-6 0-16,6-7 0 15,6-9 0-15,6-2-2 16,6-14 1-16,9-7-1 15,5-8 1-15,10-6-1 16,2-8 0-16,4-5-1 16,0-5 1-16,-1-5 0 15,-8-3 0-15,-7 0 0 16,-5-6 0-16,-9 1 2 0,-9 2 0 16,-9 0 0-16,-9 1 1 15,-6 1 0-15,-3 4 0 16,-6 5 0-16,-3 0 0 15,-3 7 0-15,3 4 1 16,-14 7-1-16,2 6 0 16,3 2 1-16,3 6 0 15,0 5 0-15,1 7 0 0,5 9-1 16,3 0 1-16,6 0-1 16,3-1 0-16,6-2-4 15,6-2 1-15,6-9-5 16,6-2 0-16,6-8-8 15,8-2 0-15,7-12-7 16,0-7 0-16</inkml:trace>
  <inkml:trace contextRef="#ctx0" brushRef="#br0" timeOffset="2556.4642">18945 10083 56 0,'-33'3'28'0,"6"-11"-32"0,21 5 49 16,-3 3-39-16,-3-2 0 16,-3 4 0-16,-2 1 1 15,-4 8-10-15,0-1 0 0,-3 6 6 16,0 3 1-16,0 2-3 16,4 5 0-16,2-2-1 15,6 2 1-15,6-2-1 16,3 0 0-16,9 0-1 15,6-8 0-15,6-3 0 16,5-2 0-16,1-6-1 16,0-3 1-16,0-2 0 15,-3-2 1-15,-3-3-1 16,-4-9 1-16,-2 1 0 16,-3-3 0-16,-3-2 1 15,-6-3 0-15,-3 2 0 16,-6 0 0-16,-6 4-1 15,-5-4 1-15,-4 3-4 16,0 3 0-16,-3 5-16 16,0 8 1-16,7 0-1 15,14 0 0-15</inkml:trace>
  <inkml:trace contextRef="#ctx0" brushRef="#br0" timeOffset="37163.8347">12560 13303 45 0,'-15'0'22'0,"6"6"-6"15,9-6 23-15,0 0-34 16,6-3 0-16,3-2 4 15,12-3 0-15,11 0-11 16,10-8 0-16,12-3 7 16,2 1 1-16,4-9-4 0,-16 9 1 15,31-6-7-15,-1 0 1 16,-8 6-10 0,-10 2 0-16,-8 8-7 0,-12 3 0 15</inkml:trace>
  <inkml:trace contextRef="#ctx0" brushRef="#br0" timeOffset="37464.4765">12524 13645 52 0,'-6'-3'26'0,"27"-13"-21"15,-12 8 42-15,12 0-44 16,6-2 1-16,8-4 0 16,10-2 0-16,3-2-6 15,-1-1 0-15,1 6 0 16,-4-3 1-16,-5 6-14 15,-3 2 1-15,-3 5-4 16,-18-2 0-16</inkml:trace>
  <inkml:trace contextRef="#ctx0" brushRef="#br0" timeOffset="38306.1748">10423 13822 26 0,'-12'-13'13'0,"18"-1"1"16,-6 12 14-16,-3-1-24 16,0 0 1-16,0 3 5 15,0 0 0-15,0 3-11 16,3 2 1-16,-3 9 8 15,0 7 1-15,0 5-3 16,-3 14 1-16,0 5-3 16,0 8 0-16,0 8-2 15,-3 5 0-15,3 3-2 16,0 5 0-16,3-3-4 16,0-7 1-16,0-4-8 0,3-4 1 15,-3-6-9-15,3-7 1 16</inkml:trace>
  <inkml:trace contextRef="#ctx0" brushRef="#br0" timeOffset="38892.7388">10801 13719 58 0,'-24'-24'29'0,"-3"13"-31"16,24 6 49-16,0 2-43 16,0 1 0-16,-3 2 1 15,3 5 0-15,-3 6-7 16,-3 7 1-16,-3 9 4 15,1 10 1-15,-7 18-3 16,-3 9 1-16,0 4-1 16,-3 6 1-16,6 1-2 15,-2-7 1-15,8-1-1 16,6-1 1-16,6-5-1 0,0-14 0 16,18-5-1-1,11-7 1-15,4-9-2 16,12-7 0-16,8-9-2 0,4-15 1 15,2-13-2-15,4-14 1 16,-4-8 0-16,4-2 0 16,-13-3 1-16,-8 0 1 15,-6-3 1-15,-9 3 0 16,-12 0 2-16,-10-2 0 16,-10-4 2-16,-7 1 1 15,-15 5 0-15,-9 5 0 0,-6 6 0 16,-5 5 1-16,-10 5-2 15,4 6 0-15,2 4-2 16,9 6 1-16,4 6-5 16,8 2 0-16,9 2-6 15,12 6 1-15,9 3-12 16,15 0 0-16</inkml:trace>
  <inkml:trace contextRef="#ctx0" brushRef="#br0" timeOffset="39479.7599">11432 13494 65 0,'-27'-13'32'0,"12"20"-25"0,12-7 52 15,-3 6-60-15,3 4 1 16,3 9 1-16,0 13 0 16,3-1-1-16,-3 9 1 15,3 0-1-15,-3 10 1 16,0 6 0-16,0 7 0 16,0 1-1-16,6-1 0 31,6 16-1-31,3-15 1 0,9-16-1 15,5-9 0-15,4-15-1 16,9-13 0-16,5-11-2 16,10-8 0-16,-3-11 0 15,-4 1 0-15,1-11 0 16,-4-6 1-16,-8-2 1 16,-9 0 0-16,-9 0 1 15,-9 3 1-15,-6-1 1 16,-9 3 1-16,-3 3 1 15,-3 3 1-15,-3 2-1 16,-6 6 1-16,-9 2-1 16,-3 8 1-16,-5 5-1 15,-1 8 0-15,3 3-1 16,0 11 0-16,1 2 0 16,2 6 1-16,6 4-2 15,6 4 1-15,3-1-2 16,6 0 1-16,7-2-3 0,7 0 0 15,4-6-7-15,6-4 0 16,9-7-13-16,12-9 0 16</inkml:trace>
  <inkml:trace contextRef="#ctx0" brushRef="#br0" timeOffset="40081.2368">12093 13020 37 0,'-15'-3'18'0,"-3"-4"2"15,12 9 13-15,-3 1-29 16,-3-1 0-16,-3 1 3 0,-3 5 1 15,0 3-9-15,1 7 1 16,-1-2 6-16,3-3 0 16,3 3-3-16,3 5 1 15,0-2-3-15,6-1 1 16,3 1-3-16,3-1 1 16,6 1-2-16,3-3 0 15,6-6-1-15,6-2 0 16,-1-5-1-16,1-3 1 0,0-5 0 15,-3-3 0-15,0 0 1 16,-6-5 1-16,-1-3 1 16,-5 0 1-16,0-8 2 15,-9 3 0-15,-3 2 0 16,0 1 0-16,-3-3 0 16,-3 5 0-16,-2 3-2 15,-4 5 0-15,0 0-5 16,0 5 1-16,0 8-16 15,3 11 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3:03:03.08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10080 10261 63 0,'-9'-6'31'0,"1"6"-45"0,8 0 31 0,5-5-10 16,1 0 0-16,6-6 2 16,3 0 1-16,9-2-14 15,6-8 1-15,6-3 5 16,2 3 1-16,4-3-10 15,3 3 0-15,-7 5-10 16,-2 3 0-16</inkml:trace>
  <inkml:trace contextRef="#ctx0" brushRef="#br0" timeOffset="239.9784">10089 10440 80 0,'-9'0'40'0,"6"11"-95"0,6-11 77 15,3 0-12-15,6-3 0 16,6-2 5-16,6-5 0 16,6-4-24-16,2-2 1 15,10-2 8-15,0-3 0 16,5-6-14-16,-2 6 1 15,0-3-5-15,-4 0 0 16</inkml:trace>
  <inkml:trace contextRef="#ctx0" brushRef="#br0" timeOffset="1066.4929">11226 9562 60 0,'3'-3'30'0,"-21"-7"-60"0,15 5 62 16,1-3-26-16,-1-3 0 15,-3-2 2-15,0 0 1 16,-3 2-12-16,-3 0 0 0,-3 1 8 16,-9 4 0-16,0 4-4 15,-5-1 1-15,-4 8-2 16,-3 6 0-16,-9 8-1 15,-2 7 1-15,2 11 0 16,3 5 0-16,4 6 2 16,2 10 0-16,6-2 1 15,6 2 0-15,10-8 0 16,11-2 0-16,6-8-1 16,6-6 1-16,8-8-4 15,10-10 1-15,9-13-3 16,3-8 1-16,2-11-1 15,1-5 1-15,0-3-1 16,-1-5 1-16,-2-8 1 16,-6-6 0-16,-7-2 1 15,-5-2 0-15,-6 4 1 16,-6 6 1-16,-3 6 2 0,-3 4 0 16,-6 6 1-16,-3 8 0 15,0 10 0-15,0 16 1 16,-3 19-2-16,0 16 0 15,3 5-1-15,0 13 0 16,3 5-1-16,6-5 1 16,3-2-3-16,3-6 0 15,0-8-5-15,0-7 1 16,0-12-9-16,0-12 0 0,6-14-10 16,3-13 0-16</inkml:trace>
  <inkml:trace contextRef="#ctx0" brushRef="#br0" timeOffset="1653.1099">11369 9454 68 0,'-3'-6'34'0,"0"1"-64"16,6 0 57-16,6-9-20 15,3-1 0-15,3-7 3 16,3-4 0-16,12-3-13 16,5-6 0-16,1 1 9 0,6 0 0 15,2 5-4-15,1 5 1 16,0 5-4-16,-10 11 1 15,-5 6-2-15,-9 18 0 16,-15 5-1-16,-12 8 0 16,-18 8-1-16,-6 8 0 15,-8-8 2-15,-4 0 0 16,-3 0 1-16,4-3 1 0,2-5 1 16,9-7 1-16,3-7 2 15,10-4 0-15,8-3-1 16,9-5 1-16,9-6-2 15,8-5 1-15,7 3-1 16,9 2 0-16,6 3-2 16,5 3 1-16,7 2 0 15,0 8 0-15,-7 1 0 16,-5 4 0-16,-9 8 1 16,-10 4 0-16,-5 4 1 15,-15 6 0-15,-15 2 0 16,-11 0 0-16,-7-2-2 15,-3-3 1-15,-2-5-7 16,-1-11 1-16,3-8-13 16,6-13 1-16,10-16-6 15,5-13 1-15</inkml:trace>
  <inkml:trace contextRef="#ctx0" brushRef="#br0" timeOffset="2059.7091">12268 8639 58 0,'-21'-27'29'0,"-20"11"-54"0,32 11 51 0,-3 0-13 15,-3-1 1-15,0 4 3 16,-3 2 1-16,0 5-25 15,-3 6 0-15,1 7 16 16,-4 6 0-16,0 13-6 16,3 0 0-16,3 5-2 15,3 6 0-15,7-11 0 16,5 0 1-16,8-5-1 16,7-8 0-16,6-6-2 15,6-10 1-15,6-5-2 16,3-3 0-16,-1-8-2 15,-2-8 1-15,-3-3-2 16,-6-4 0-16,-9-4 1 16,-9-5 0-16,-12 6 2 15,-6-3 0-15,-3 2-3 16,-6 9 0-16,-9 7-12 16,4 3 1-16</inkml:trace>
  <inkml:trace contextRef="#ctx0" brushRef="#br0" timeOffset="60474.4439">16700 5689 26 0,'9'-8'13'0,"3"-16"-4"16,-9 13 13-16,0-5-16 16,-3-2 0-16,0-9 3 15,-3-4 1-15,-3-4-12 0,-3-4 0 16,-3-1 8-16,-3 0 1 15,-2 3-3-15,-4-3 0 16,-3 6-1-16,-3 8 0 16,-6-4-2-16,-5 15 1 15,-13 9-1-15,6 6 0 16,-2 16 0-16,-4 13 0 16,1 14 0-16,2 10 0 15,0 13 0-15,13 5 1 0,8 1-1 16,12-4 1-16,12-2-1 15,12-5 1-15,12-8-2 16,8-13 0-16,10-6-1 16,9-10 0-16,2-11-3 15,7-15 1-15,0-17-2 16,2-7 0-16,4-11-1 16,-10-11 0-16,-5-5 1 15,-10 0 0-15,-8-2 2 16,-9-4 1-16,-12 9 3 15,-3 5 1-15,-6 13 2 16,-6 9 1-16,-3 9 1 16,-3 14 1-16,-3 14 0 15,3 17 1-15,0 20-2 16,-2 7 1-16,2 16-2 16,3 11 1-16,3 7-3 0,0-12 1 15,3-6-4-15,-3-3 0 16,3-15-7-16,3-11 0 15,3-11-15-15,6-10 1 16</inkml:trace>
  <inkml:trace contextRef="#ctx0" brushRef="#br0" timeOffset="61045.4392">16745 5480 49 0,'-21'-3'24'0,"24"0"-26"16,0-5 28-16,6-2-21 15,3-11 1-15,12-3 0 16,11-8 0-16,10-2-9 15,12-3 1-15,8-3 5 16,1 0 1-16,-1 11-4 16,-2 5 1-16,-4 11-1 15,-8 8 1-15,-13 10-1 16,-5 8 0-16,-21 6 0 16,-6 7 0-16,-21 11 0 0,-15 6 1 15,-5 2-2-15,-10 0 1 16,0-3-1-16,4-5 1 15,8-5-1-15,6-9 1 16,6-4-1-16,9-6 0 16,9-5 0-16,9-3 1 15,12-2-1-15,6-3 1 16,15 5 0-16,5 1 0 16,10 4 1-16,0 11 0 15,2 1 0-15,-8 1 0 0,-10 7 0 16,-11 1 1-16,-15 12-1 15,-12 2 1-15,-15 2-1 16,-18-2 1-16,-11 0-2 16,-13-2 0-16,-2-4-4 15,-1-10 0-15,4-8-8 16,2-13 0-16,9-10-5 16,10-4 1-16</inkml:trace>
  <inkml:trace contextRef="#ctx0" brushRef="#br0" timeOffset="61875.2369">17811 5506 57 0,'-6'-8'28'0,"38"-5"-35"0,-17 2 54 0,3 1-44 15,3-1 1-15,9-2 1 16,11-6 1-16,4 3-8 16,9 1 0-16,5-1 4 15,-2 2 1-15,-4 1-5 16,-8 3 1-16,-3 2-6 15,-7 0 0-15,-5 2-7 16,-6 1 1-16,-6 0-5 16,-3 2 0-16</inkml:trace>
  <inkml:trace contextRef="#ctx0" brushRef="#br0" timeOffset="62204.5795">18052 5048 62 0,'0'-2'31'0,"23"25"-45"0,-14-17 61 16,0 4-40-16,3 9 0 0,-3 5 4 15,3 5 1-15,0 10-16 16,3 12 1-16,3 7 9 16,-3 0 1-16,-1 0-5 15,-8 1 1-15,0-4-3 16,-3-5 0-16,0-2-3 16,-3-8 0-16,6-6-9 15,0 0 1-15,6-10-11 16,9-16 1-16</inkml:trace>
  <inkml:trace contextRef="#ctx0" brushRef="#br0" timeOffset="63106.4517">18784 5101 67 0,'-9'-13'33'0,"9"24"-47"15,3-11 54-15,0 5-37 16,3 3 0-16,-6 8 4 16,3 2 0-16,0 6-9 15,6 10 0-15,3 9 5 16,2-4 1-16,1 6-3 15,6 0 1-15,6-5-3 16,3-6 0-16,3-2-2 0,5-8 1 16,7-8-2-16,2-8 0 15,1-8-1-15,-6-6 0 16,-7-12 0-16,-5-16 0 16,-6-1 0-16,-6-5 1 15,-6-4 1-15,-6-7 0 16,-6 4 2-16,-12-12 1 15,-6 6 2-15,-6 3 0 0,0 8 1 16,-2 5 0-16,2 5 1 16,3 11 0-16,6 8-1 15,3 10 1-15,3 14-1 16,3 12 1-16,6 12-1 16,6 7 0-16,6 8 1 15,12 3 0-15,9 16 1 16,5 8 0-16,10 5-1 15,3-5 1-15,-4 5-1 16,-5 0 0-16,-6 2-1 16,-7 6 0-16,-8-10-2 15,-9-4 1-15,-12-2-1 16,-18 1 1-16,-20-9-1 16,-19 0 1-16,-14-11-2 15,-13-7 0-15,-2-14-3 16,-6-12 1-16,-4-17-7 15,16-16 0-15,12-15-15 16,11-11 1-16</inkml:trace>
  <inkml:trace contextRef="#ctx0" brushRef="#br0" timeOffset="63903.3068">19921 4985 57 0,'-12'-13'28'0,"12"15"-34"16,6-4 36-16,6-1-26 15,3 0 1-15,12 1 3 16,11-6 1-16,13-3-11 15,5 3 0-15,13-2 5 16,5 2 1-16,10 2-7 16,-1 1 1-16,-9 5-9 15,-5-3 1-15,-4 3-9 0,-11 0 1 16</inkml:trace>
  <inkml:trace contextRef="#ctx0" brushRef="#br0" timeOffset="64160.1975">20201 5472 39 0,'-24'21'19'0,"57"-8"-19"0,-19-13 28 0,4-5-23 15,9-3 1-15,12-5 0 16,8-3 0-16,16-3-10 16,2 1 1-16,4 2-1 15,-4 2 1-15,1 1-11 16,-4 0 1-16</inkml:trace>
  <inkml:trace contextRef="#ctx0" brushRef="#br0" timeOffset="64686.5716">21296 4580 77 0,'-12'-21'38'0,"3"10"-66"16,15 9 77-16,3 4-46 16,0 6 0-16,0 5 6 15,0 6 0-15,0 10-9 16,-3 5 1-16,3 11 6 15,0 6 0-15,0 9-2 16,2 7 0-16,1-4-5 16,-3 1 1-16,0-4-5 15,-3 1 1-15,0-2-4 16,3-1 0-16,3 0-6 0,3-13 0 16,3 0-9-16,9-16 0 15</inkml:trace>
  <inkml:trace contextRef="#ctx0" brushRef="#br0" timeOffset="65362.2669">22418 4583 67 0,'-6'-45'33'0,"12"-8"-53"16,3 37 57-16,-3-3-31 16,-3-2 1-16,-9 0 4 15,-9-3 1-15,-3 3-15 16,-2 5 0-16,-10 3 9 16,-12 5 0-16,-6 5-4 15,-8 9 1-15,-10 2-3 16,7 5 0-16,5 0 0 15,7 0 0-15,11 3-1 16,12 0 1-16,12 5-1 16,12 6 0-16,18-4 0 0,15 12 1 31,53 26-1-31,1 2 0 16,-1 3 0-16,-3 3 1 15,-11 0 0-15,-7-3 0 16,-17-5-1-16,-16-3 1 15,-11-5 0-15,-12-5 1 16,-12-3-1-16,-18-8 0 16,-8 0 0-16,-7-11 1 15,-9-5-1-15,-2-5 0 16,-4-8-1-16,9-5 0 0,4-11 1 16,-1-8 0-16,6-8 0 15,6-2 0-15,16-11 0 16,8-3 0-16,9-8 0 15,8-2 1-15,10-6-1 16,6-4 1-16,3 7-1 16,2-3 1-16,10 3-1 15,0-8 1-15,2 6-1 16,1-3 1-16,-3 7-3 16,-7 4 1-16,-2 2-5 15,-3 8 1-15,-6 5-5 16,-4 5 0-16,1 9-8 15,0 5 1-15,3 2-1 16,6 3 0-16</inkml:trace>
  <inkml:trace contextRef="#ctx0" brushRef="#br0" timeOffset="65829.509">23147 4270 41 0,'21'-10'20'0,"-3"10"-15"0,-18 0 38 15,0-6-37-15,-3 6 0 16,-3-2 5-16,-6 4 1 15,-3 1-14-15,-5 2 1 16,-4 6 8-16,-6 8 1 16,-3 4-3-16,-5 9 1 15,-4 8-3-15,3 7 0 16,-2 6 0-16,11 8 0 16,0 0 0-16,12 0 0 0,9 8 0 15,3 2 0-15,15-2-1 16,6 0 0-16,15-6-1 15,9-7 0-15,2-9-1 16,10-2 1-16,5-8-1 16,1-10 0-16,5-9-1 15,7-7 0-15,2-11-1 16,-2-11 0-16,-4-2-1 16,-2-11 1-16,-7-10 0 15,-2-8 0-15,-6-6 0 16,-13-8 1-16,1-4 0 15,-21-9 1-15,-6-3 1 16,-9-12 1-16,-12 7 0 16,-12 0 0-16,-12 11-1 15,-5 5 1-15,-19 6-1 16,-11 10 0-16,-7 8-3 0,-8 13 0 16,-15 16-8-16,3 13 1 15,5 24-15-15,16 19 0 16</inkml:trace>
  <inkml:trace contextRef="#ctx0" brushRef="#br0" timeOffset="73982.1333">15399 7131 50 0,'-32'-3'25'0,"17"3"-28"15,15 0 26-15,0 0-20 0,3-3 1 16,3 1 2-16,9-4 0 16,6 4-8-16,11-9 0 15,7 3 5-15,3 5 0 16,5-7-3-16,4 2 1 16,5-5-6-16,4 2 0 15,5-7-8-15,7-4 0 16,-1-1-2-16,-5-1 1 15</inkml:trace>
  <inkml:trace contextRef="#ctx0" brushRef="#br0" timeOffset="74672.4799">17051 6551 48 0,'6'-11'24'0,"-6"14"-41"16,-3-8 49-16,0-3-31 16,-5 0 1-16,-13-3 0 0,-12-7 1 15,-6 5-3-15,-11-6 0 16,-1 3 2-16,-5-2 0 16,-1 4-1-16,-6 4 1 15,-5 5 0-15,0 5 0 16,-1 8 0-16,4 10 0 15,5 1 1-15,6 10 0 16,7 5 0-16,8 3 1 0,9 3-1 16,10 0 0-16,11 2-1 15,9-2 0-15,12-3-3 16,5-3 1-16,7-8-2 16,9-2 0-16,6-11-2 15,2-7 1-15,7-9-2 16,-3-13 0-16,-4-2 0 15,-5-3 0-15,0-6 2 16,-7-2 1-16,-5 8 2 16,-3 0 0-16,-6 2 3 15,-3 3 1-15,-3 6 1 16,-3 4 0-16,-3 6 0 16,0 11 1-16,-3 13-2 15,0 13 1-15,3 13-2 16,3 6 0-16,3 5-1 15,3-1 1-15,-1-1-2 16,-2-7 0-16,0-1-3 16,0-4 0-16,0-2-6 0,0-10 1 15,0-9-11-15,6-10 0 16</inkml:trace>
  <inkml:trace contextRef="#ctx0" brushRef="#br0" timeOffset="75214.4354">16891 6538 52 0,'-27'-27'26'0,"45"22"-36"16,-9-5 38-16,6-4-22 15,2-10 1-15,10 1 1 16,3-6 0-16,9 2-11 16,5 1 0-16,1 2 6 15,3 5 1-15,-4 6-3 16,-2 8 0-16,0 7-2 16,-10 9 1-16,-8 8-1 15,-9 10 0-15,-15 2-1 16,-12 9 0-16,-12 0-1 15,-5 5 0-15,-10-6-1 16,-3 1 0-16,1-3 1 16,5-8 0-16,6-8 1 0,6-2 0 15,6-6 2-15,9-2 0 16,9-6 1-16,12 0 0 16,9 1 1-16,9-1 0 15,12 6 0-15,11 4 1 16,10 7-2-16,-1-1 1 15,4 8-1-15,-10 0 1 16,-11 0-1-16,-12 8 1 16,-18 0 0-16,-21 5 0 0,-15 1-1 15,-27-1 0-15,-11-2-1 16,-13-6 1-16,-2-2-6 16,-7-8 0-16,1-11-11 15,-3-13 0-15</inkml:trace>
  <inkml:trace contextRef="#ctx0" brushRef="#br0" timeOffset="76041.7791">20808 6461 57 0,'-6'-3'28'0,"36"-4"-29"16,-18 1 28-16,5 1-22 15,7-3 0-15,9 0 3 16,6-3 0-1,41-15-13 1,-5 5 1-16,-1 0 0 16,-3 2 0-16,-5 1-12 15,5 4 0-15</inkml:trace>
  <inkml:trace contextRef="#ctx0" brushRef="#br0" timeOffset="76778.1794">22481 5980 36 0,'-3'-6'18'16,"0"-20"-16"-16,3 21 19 0,0-11-17 15,-6-6 1-15,-9 1 2 16,3 0 0-16,-12-3-9 15,0 1 0-15,-2 1 6 16,-4 4 1-16,-9 5-4 16,-3 5 1-16,-2 8-2 15,-10 2 1-15,-5 9 0 16,5 5 1-16,1 5 0 16,5 8 1-16,3 11 0 15,7 5 1-15,8-3 0 16,9 6 1-16,15-3-2 15,12 0 0-15,9-3-2 16,12-10 0-16,11-1-2 16,10-4 0-16,-3-14-3 15,5-2 0-15,-2-9-3 0,-3-4 1 16,-7-14-1-16,-2-3 1 16,-3-12 0-16,-7-9 0 15,4-5 2-15,-12-5 1 16,-9 2 3-16,-3 3 0 15,-3 8 2-15,0 8 1 16,-3 8 2-16,0 8 0 16,0 13 1-16,0 5 0 15,0 16 0-15,0 11 1 0,6 13-1 16,0 8 0-16,3 0-1 16,3-3 0-16,3 8-2 15,-1-10 0-15,-2 7-5 16,-3-12 0-16,0-1-6 15,0-16 1-15,-3 3-9 16,0-10 1-16,6-14-5 16,12-5 1-16</inkml:trace>
  <inkml:trace contextRef="#ctx0" brushRef="#br0" timeOffset="77394.2453">22570 5792 69 0,'-24'-19'34'0,"12"14"-80"0,18 0 70 16,0-3-21-16,12-6 1 15,3 4 4-15,6-6 0 16,8 0-10-16,7-5 0 16,18-3 6-16,2 0 1 15,1 1-3-15,-4 7 0 0,-8 8-2 16,-10 5 1-16,1 6-1 16,-12 2 1-16,-9 6 0 15,-9 10 0-15,-12-3-1 16,-12 3 0-16,-6 3 0 15,-9 0 0-15,-6 0-1 16,-2 0 1-16,2-8-1 16,6-1 1-16,6 1-1 15,9-5 0-15,9-3-1 16,9-6 1-16,12 4-1 16,6-4 0-16,9 1 0 15,2-3 0-15,7 3 1 16,0 2 1-16,-1 8 1 15,4 3 0-15,0 5 1 16,2 3 1-16,1 8-1 16,-6 2 1-16,-7 9 0 15,-11-6 1-15,-6 0-1 0,-6-3 0 16,-18-2 0-16,-12 2 0 16,-15 1 0-16,-8-1 1 15,-16-2-2-15,-11-3 0 16,-16 0-4-16,-8-8 1 15,-9-8-9-15,9-2 1 16,-13-14-10-16,-2-7 1 16</inkml:trace>
  <inkml:trace contextRef="#ctx0" brushRef="#br0" timeOffset="78597.3282">15584 8475 70 0,'3'-8'35'0,"9"8"-66"16,-3-6 65-16,6 4-34 16,12-9 1-16,8 3 6 15,10-5 1-15,11-3-8 16,16-2 1-16,11-6 3 16,15 0 1-16,19 0-1 15,5-5 1-15,6-3-4 0,14 6 0 16,4-1-1-16,6-2 0 15,12 0 0-15,0 3 1 16,14-3-1-16,-2-1 0 16,2-4 0-16,10-3 1 15,-1 3-2-15,13-1 1 16,-4 4 0-16,13-4 0 16,-13 11-1-16,4 3 1 0,-7 3 0 15,-3-1 0 1,4 1 1-16,-7 2 0 0,4 2 0 15,-4-1 0-15,4-4 0 16,-3 1 0-16,-1-6 0 16,-5 3 0-16,-7-11-1 15,-2 3 1-15,-3-3-1 16,-7-5 0-16,-8 3 0 16,0 2 1-16,3-5-1 15,-7-3 1-15,-2 3-1 16,3 3 0-16,-6-3 0 15,-9 5 0-15,0 5 0 16,-12 4 1-16,3-7-1 16,-12 7 1-16,6 1-1 15,-9-1 1-15,9-1 0 16,-12-3 0-16,3 1-1 16,-6 2 0-16,1 6 0 15,-13-1 1-15,-3-2-1 16,-12 5 0-16,1 3 0 0,8-3 0 15,-12 3 0-15,-2 2 1 16,-7-2-1-16,-2 5 0 16,-13 0 0-16,1 0 1 15,-15 0-1-15,-7 0 1 16,-8 6-2-16,0-4 0 16,-12-2-6-16,0 3 0 15,-12-3-14-15,-12-5 0 0</inkml:trace>
  <inkml:trace contextRef="#ctx0" brushRef="#br0" timeOffset="80175.5712">17811 8813 30 0,'-9'-10'15'0,"-9"-1"-3"0,15 8 16 16,0-2-25-16,0 0 0 15,-3 0 5-15,6-1 0 16,0 6-9-16,6 3 1 15,0 8 6-15,0 7 0 0,3 8-2 16,3 9 0-16,5 2-2 16,4 0 0-16,0-3-2 15,6-2 1-15,3-3-1 16,2-8 0-16,4-2-1 16,-3-14 1-16,0-7-1 15,2-9 0-15,-2-5 0 16,0-16 0-16,-6-5-1 15,2-8 1-15,-11-2 0 16,-9-6 0-16,-6 3 1 16,-3-1 0-16,-3 9 1 15,-6 2 0-15,-3 8 1 16,3 6 1-16,-3 2 0 16,1 3 0-16,5 8-1 15,0 5 0-15,3 5 0 16,3 9 0-16,6 7-1 15,6 8 1-15,11 16-2 0,4 11 1 16,6 7 0-16,6 11 0 16,5 3 0-16,4 3 0 15,-4 4-1-15,-5 1 1 16,-6-6 0-16,-9-2 0 16,-9-5 0-16,-12-1 1 15,-12-5-1-15,-12 1 1 16,-9-4-2-16,-9-7 1 15,-5-6-3-15,-10-10 1 0,-2-11-5 16,-1-10 1-16,3-11-6 16,1-14 1-16,11-9-9 15,9-7 0-15</inkml:trace>
  <inkml:trace contextRef="#ctx0" brushRef="#br0" timeOffset="80625.181">18736 8647 75 0,'-6'-8'37'0,"9"2"-67"0,-3 6 69 0,21-2-39 15,3-4 0-15,3-4 0 16,5-1 0-16,7-2 0 16,0-3 0-16,0 3-3 15,5 2 0-15,4 1-6 16,-10 2 1-16,1 3-7 15,-6 5 0-15</inkml:trace>
  <inkml:trace contextRef="#ctx0" brushRef="#br0" timeOffset="80835.9162">18840 8940 54 0,'-9'8'27'0,"30"-24"-43"0,-12 8 49 16,6-2-30 0,9-3 1-16,6-3 0 0,2-5 0 15,13-1-10-15,6 1 1 16,-1 0-7-16,1 3 1 16,2 4-3-16,1-10 0 15</inkml:trace>
  <inkml:trace contextRef="#ctx0" brushRef="#br0" timeOffset="81570.831">20257 8300 48 0,'0'-8'24'0,"3"-32"-31"16,-3 30 49-16,-3-3-39 16,-3-3 1-16,-6 0 0 15,-5-3 1-15,-7 3-7 16,-9 1 0-16,-3 4 4 15,-5 6 0-15,-4 2-3 16,-6 6 1-16,4 2 0 0,-4 3 0 16,-5 8 0-16,11 2 1 15,6 6 0-15,6 0 0 16,16 0 1-16,8 5 0 16,9-5 1-16,12 5 0 15,11 0-1-15,10 3 1 16,12-3-2-16,5 2 1 15,19 1-1-15,2 5 1 16,-2-5-2-16,-4 5 1 16,-8 3-1-16,-10 2 0 15,-8-2-1-15,-9 7 0 0,-12 4-1 16,-15-4 0-16,-12 1-1 16,-12-6 1-16,-12 3-1 15,-8-2 1-15,-10-12-2 16,0-12 1-16,4-9 0 15,-1-7 0-15,6-11 0 16,7-8 0-16,8-8 1 16,9-13 1-16,9-5 1 15,9 0 1-15,9-9-1 16,12-2 1-16,9-2 0 16,5-3 1-16,4 2-1 15,6 1 0-15,-1-4 0 16,-2 1 0-16,0 3 0 15,-7-1 1-15,-2 8-1 16,-6 6 1-16,-3 2-2 16,-6 11 1-16,-6 5-3 15,-4 6 0-15,-5 5-7 0,-3 7 1 16,-6 6-8-16,1 3 0 16</inkml:trace>
  <inkml:trace contextRef="#ctx0" brushRef="#br0" timeOffset="82020.9524">20448 8147 55 0,'-6'-8'27'0,"0"0"-45"15,6 8 48-15,9-6-23 16,0-2 0-16,9 0 3 15,5-2 0-15,10-6-13 16,9-3 0-16,5-2 8 16,4 0 1-16,3-3-4 15,-1 3 0-15,4 3-2 16,-4 2 1-16,-2 3 0 16,-3-1 0-16,-7 9 0 15,-8 0 1-15,-6-1 1 16,-3 4 0-16,-7 4 0 15,-5 4 1-15,-3 4 0 16,-3 11 0-16,3 3 1 16,-9 13 0-16,0 14-1 15,0 9 1-15,-3 15-1 16,-3 7 1-16,0 2-1 0,6 9 1 16,0 2-3-16,3 3 1 15,0-11-2-15,3-2 0 16,-6-14-5-16,0-12 0 15,-6-12-14-15,-3-28 1 16,3-19-9-16,-6-24 0 16</inkml:trace>
  <inkml:trace contextRef="#ctx0" brushRef="#br0" timeOffset="86702.8151">21665 7810 26 0,'-3'-2'13'0,"0"10"-17"16,3-14 13-16,0-1-6 16,0-1 1-16,0 2 3 15,-3 4 1-15,0-1-10 16,-3 0 1-16,0 1 6 15,-6-1 0-15,-2 3-1 16,-1 0 0-16,0 3-1 16,-9 2 0-16,6 3 0 15,0 3 0-15,-3 4 1 16,7 4 0-16,2 2-1 16,3 0 1-16,6 0-1 15,6 9 1-15,3-7-2 16,3-1 1-16,5-1-2 15,10 0 1-15,0-8-2 16,3-5 1-16,9-3-2 16,-1-5 0-16,1 0 0 0,0-2 0 15,-4-9 0-15,4 1 1 16,0-9-1-16,0 3 1 16,-4-2-1-16,-5-1 1 15,-9 1 0-15,6-4 1 16,-9 1 0-16,-6 0 0 15,-3 0-1-15,-9 5 1 16,-3-3-1-16,-6-2 0 0,-9 8-2 16,0-5 1-16,-3 4-3 15,-2 6 1-15,-4 0-5 16,0 3 0-16,3 5-7 16,6 0 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2T13:20:11.7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5202 8414 69 0,'3'-29'34'0,"-48"-6"-35"0,36 17 35 16,-6-6-34-16,-9-5 0 16,-2-11-2-16,-10-2 1 15,-9-1 0-15,-8-2 1 16,-7 6-3-16,-2 7 1 15,-7 3-1-15,-2 16 0 16,-10 10 0-16,1 11 1 16,3 11 0-16,8 4 1 0,10 4 1 15,8 2 1-15,15 5 1 16,16 6 1-16,17 0 1 16,26 7 1-16,19 11 0 15,15 1 0-15,11-1-1 16,12 8 0-16,10 8-1 15,-1 3 0-15,-18 2-2 16,-14 3 0-16,-18-5-1 16,-18 2 0-16,-27 1-2 15,-27-6 1-15,-12-8-3 16,-17-13 0-16,-19-19-6 16,-11-20 1-16,0-25-9 15,2-26 1-15,10-13-1 16,6-14 1-16</inkml:trace>
  <inkml:trace contextRef="#ctx0" brushRef="#br0" timeOffset="240.9169">5145 7850 69 0,'9'-16'34'0,"9"35"-40"0,-9-14 74 16,3 16-66-16,0 24 1 16,6 27 0-16,-1 31 0 0,4 19-5 15,9 26 1-15,0 13 0 16,3 1 0-16,2-1-11 16,1-10 1-16,-6-14-11 15,-3-28 0-15</inkml:trace>
  <inkml:trace contextRef="#ctx0" brushRef="#br0" timeOffset="601.4493">5967 7948 91 0,'-63'29'45'0,"-74"66"-72"16,99-71 84-16,-13 24-57 16,-3 5 0-16,4 2-4 0,-4 11 1 15,-5-5 1-15,5-2 0 16,13-4-3-16,5-5 1 16,12-7 0-16,12-4 0 15,15-4 3-15,15-3 1 16,9-1 2-16,8-10 1 15,13 3 1-15,15-8 0 16,17-3-1-16,0-2 1 16,4-6-3-16,2 1 1 15,3-4-6-15,6-4 1 0,-11-9-8 16,-10-5 1-16,-8-13-10 16,-10-5 0-16</inkml:trace>
  <inkml:trace contextRef="#ctx0" brushRef="#br0" timeOffset="798.0831">6312 8218 100 0,'21'-11'50'0,"-6"43"-76"15,3-13 99-15,5 23-72 16,10 11 1-16,9 16-4 15,5 5 1-15,1 10-7 16,-3 1 0-16,-4-8-17 16,-8-6 1-16</inkml:trace>
  <inkml:trace contextRef="#ctx0" brushRef="#br0" timeOffset="994.818">6491 7818 90 0,'-18'-29'45'0,"-45"21"-71"0,54 14 73 0,3 2-51 16,0 0 0-16,6 5-16 16,6 3 1-16,3 2 11 15,3 6 0-15</inkml:trace>
  <inkml:trace contextRef="#ctx0" brushRef="#br0" timeOffset="1564.9623">6895 8107 59 0,'15'2'29'0,"0"9"-28"16,-6-8 47-16,0 2-45 15,3 6 1-15,6 7 2 16,6 6 0-16,5 16-8 15,4 20 1-15,6 9 4 16,-9-16 1-16,11 42-5 16,1 3 1-16,-3-5-6 15,-7 0 1-15,-5-11-5 0,-6-3 1 16,-9-8-2-16,-6-10 0 16,-6-16 4-16,-3-18 0 15,-3-11 4-15,-3-24 1 16,-3-16 4-16,0-19 1 15,0-20 2-15,-3-22 0 16,4-7-2-16,-4-12 1 16,0-4-1-16,0 0 1 15,6 4-1-15,-3 9 0 16,0-3-1-16,12 11 1 0,9 5 0 16,6 0 1-16,6 16 0 15,12 7 0-15,8 12 0 16,13 10 0-16,11 10 0 15,4 19 0-15,2 19-2 16,7 23 0-16,-10 11 0 16,0 14 0-16,-5 9-1 15,-12 14 0-15,-16 0-1 16,-23 6 1-16,-21 2-2 16,-23-11 1-16,-16 6-3 15,-27-14 1-15,-14-10-2 16,-9-19 1-16,-6-20-4 15,-3-28 1-15,5-18-4 16,10-23 0-16,18-19-7 16,20-6 1-16,21 1-2 15,22-1 1-15</inkml:trace>
  <inkml:trace contextRef="#ctx0" brushRef="#br0" timeOffset="1954.9035">9676 7086 101 0,'-9'-6'50'0,"24"41"-81"16,-4-9 113-16,4 27-82 15,6 32 0-15,9 13-2 16,3 26 1-16,-1 14-4 16,-2-6 1-16,-6 3-12 15,-6-8 0-15,-9-21-9 16,-3-22 0-16</inkml:trace>
  <inkml:trace contextRef="#ctx0" brushRef="#br0" timeOffset="2390.5867">10658 6691 99 0,'-21'16'49'0,"-24"87"-72"0,27-63 95 0,-2 29-76 16,-13 26 0-16,-9 16-5 15,-5 14 0-15,-1 4 9 16,6-2 1-16,7 0-7 16,5-16 0-16,12-10 3 15,15-11 1-15,18-3 2 16,18-13 0-16,14-16 3 16,13-15 0-1,77-67-1 1,-3-24 0-16,-15-31-3 15,-9-32 0-15,-15-19-1 16,-29-21 0-16,-34-2 1 16,-26 7 0-16,-30 6 1 15,-29 21 0-15,-27 13 1 16,-16 24 1-16,-11 21-1 16,-9 16 0-16,-6 19-6 0,15 15 1 15,12 14-8-15,17 8 0 16,25 12-9-16,29-4 1 15</inkml:trace>
  <inkml:trace contextRef="#ctx0" brushRef="#br0" timeOffset="3083.1765">12741 7083 88 0,'-23'-37'44'0,"8"18"-63"15,12 22 86-15,6 0-68 0,3 12 1 16,3 12 0-16,5 13 1 15,4 18-2-15,3 19 1 16,3 13-1-16,3-1 0 16,0 15-4-16,-4-1 1 15,-2-8-3-15,-6-5 0 16,-3-16-1-16,-6-16 0 16,-3-13 1-16,-3-8 0 15,-6-15 1-15,-9-17 0 16,-6-18 2-16,-14-16 1 0,-19-22 2 15,-9-7 0-15,-14 0 5 16,0 2 1-16,-10 6 2 16,-2 8 1-16,3 5 1 15,5 15 0-15,13 1-1 16,11 8 1-16,13 5-5 16,14 13 0-16,15 9-2 15,18 7 1-15,18 11 0 16,24 2 0-16,20 0-1 15,18-2 0-15,22-8-3 16,11-11 1-16,6-13-5 16,6-13 1-16,3-11-8 15,-9-10 0-15,-3-9-12 16,0-10 1-16</inkml:trace>
  <inkml:trace contextRef="#ctx0" brushRef="#br0" timeOffset="3336.5243">13816 6617 91 0,'-18'-21'45'0,"-12"5"-65"0,27 19 85 16,3 7-62-16,3 9 1 15,6 18 1-15,9 21 0 0,9 22-7 16,6 15 0-16,11 13 4 15,7 22 0-15,8-3-4 16,-2 5 1-16,0-7-6 16,-7-9 1-16,-2-18-8 15,-7-11 0-15,-5-21-11 16,-6-21 1-16</inkml:trace>
  <inkml:trace contextRef="#ctx0" brushRef="#br0" timeOffset="3622.4132">14998 6369 99 0,'0'-16'49'0,"-30"42"-72"15,24-18 95-15,3 13-72 0,0 16 1 16,3 8 0-1,6 16 0-15,12 18-1 0,3 17 1 16,5 7 0-16,4 13 1 16,0 14-1-16,3-3 1 15,2 8-1-15,1-11 0 16,0 3-4-16,0-16 0 16,-10-10-8-16,-8-27 0 15,6-8-15-15,-12-18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14:08:09.07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5571 14063 47 0,'0'0'23'0,"6"-6"-17"0,-6 6 23 16,6 8-27-16,0 5 1 16,3 6 1-16,6 7 0 15,5 11-6-15,10 11 1 16,0 5 3-16,9 8 0 15,2-6-2-15,7-4 1 16,0-6-2-16,2-8 1 0,10-11-2 16,2-7 0-16,1-17-2 15,-7-15 1-15,-2-13-2 16,-4-22 1-16,-8-13 0 16,-9-8 1-16,-9-10 0 15,-15-3 1-15,-12 0 2 16,-9 0 1-16,-12 11 3 15,-6 10 1-15,-3 8 0 16,-8 2 1-16,2 14 0 16,3 14 0-16,7 9-2 15,5 9 0-15,9 13-2 16,6 13 1-16,9 19-2 16,15 15 1-16,15 12 0 15,11 7 0-15,10 13 0 16,8 6 1-16,7 7 0 0,11 3 1 15,1 3-1-15,-4 5 1 16,-6 3-1-16,-8-5 1 16,-9-4-2-16,-10 1 1 15,-17-5-2-15,-15-6 1 16,-12-10-3-16,-12-6 0 16,-21-15-4-16,-14-17 0 15,-13-18-8-15,-5-21 1 16,-12-29-10-16,-1-32 1 15</inkml:trace>
  <inkml:trace contextRef="#ctx0" brushRef="#br0" timeOffset="465.0895">6949 14010 83 0,'18'5'41'0,"0"3"-61"16,-3-11 77-16,5-2-59 16,10-3 0-16,9-5-8 15,0-11 1-15,-1-10 6 16,4-11 0-16,-6-8-8 0,-7-3 1 15,-8-7 3-15,-9-1 0 16,-12 6 7-16,-9 0 1 16,-12 10 6-16,-14 8 1 15,-13 9 2-15,0 9 1 16,-5 12-2-16,-4 10 0 16,1 21-5-16,2 16 1 15,-2 11-3-15,8 15 1 16,15 14-1-16,7 13 0 15,20 8-1-15,14-3 0 16,16 0-1-16,12-5 0 0,9-10-2 16,11-12 0-16,7-9-5 15,-1-14 1-15,1-19-6 16,-4-18 0-16,4-24-9 16,-1-21 1-16</inkml:trace>
  <inkml:trace contextRef="#ctx0" brushRef="#br0" timeOffset="915.5021">7809 13219 64 0,'-6'-16'32'0,"-18"-16"-38"16,19 24 56-16,-4-3-47 15,0 1 0-15,-6 5-1 16,-6-3 0-16,-9 10-4 15,-8 6 1-15,-7 5 1 0,0 3 1 16,-2 8-2-16,2 3 1 16,6 2 0-16,6-6 0 15,10 9-2-15,8-5 1 16,12 2 0-16,15-8 0 16,17-3-1-16,13 1 1 15,18-3 0-15,5-3 0 16,13 3 1-16,2 5 1 15,6 3 1-15,-2 2 0 16,-10 6 0-16,-9 0 0 0,-8 2 1 16,-15 3 0-16,-15 6 0 15,-16 10 0-15,-14 10-1 16,-20 3 1-16,-19-2-1 16,-15 2 1-16,-14-5-3 15,20-16 0-15,-38 0-3 16,3-11 0-16,2-10-6 15,4-13 0-15,15-9-10 16,11-7 0-16,18-11-2 16,15 0 1-16</inkml:trace>
  <inkml:trace contextRef="#ctx0" brushRef="#br0" timeOffset="1338.8928">8515 13621 90 0,'24'2'45'0,"20"33"-65"16,-26-19 99-16,9 13-78 16,9 16 1-16,2 18-2 15,1 11 0-15,0 16-5 16,-13 27 0-16,-14 12-19 16,-18 30 0-16</inkml:trace>
  <inkml:trace contextRef="#ctx0" brushRef="#br0" timeOffset="15212.2041">10667 13541 62 0,'-6'11'31'0,"-21"-32"-34"0,21 13 32 16,-3-3-29-16,0-2 1 15,0-3-3-15,-6-2 0 16,-2-4 1-16,-1-1 1 16,-6-1-1-16,-6 3 0 15,-9 2 1-15,-2 6 0 16,2 5 2-16,0 8 1 16,1 8-1-16,-1 5 1 0,6 6-1 15,6 4 1 1,4 4-2-16,5 7 0 0,6 1-1 15,12-1 0-15,12 3-1 16,6-2 1-16,14-4 0 16,13-4 0-16,9-3 0 15,8-3 1-15,7 0 1 16,2-3 0-16,6 4 0 16,-5 1 1-16,-7 12-1 15,-8-1 0-15,-10 1 0 16,-11 7 1-16,-12 6-2 15,-12 2 0-15,-21 3-2 16,-18-6 0-16,-14 4-2 16,-10-9 0-16,-6-10-3 15,-11-19 0-15,-7-16-6 16,1-15 0-16,12-9-5 16,11-7 0-16</inkml:trace>
  <inkml:trace contextRef="#ctx0" brushRef="#br0" timeOffset="15693.344">11575 13515 76 0,'-51'-3'38'0,"-38"-5"-56"0,59 3 76 0,-6 2-59 16,-5-5 1-16,-1 6-4 15,0-1 0-15,4 8 3 16,2 3 0-16,3 8-2 16,6 16 0-16,6 8 0 15,7 7 0-15,8 12 2 16,9 9 0-16,8 4 1 15,10-9 0-15,12-7-1 16,-9-14 0-16,18-7-1 16,2-9 1-16,-2-18-1 15,-3-21 1-15,-4-11 0 16,-8 5 1-16,0-39 0 16,-3 13 0-16,-9-29 0 15,-4 3 1-15,-2 2-1 0,-3 13 1 16,0 11 0-16,0 11 0 15,3 15 0-15,6 19 1 16,3 22-2-16,3 9 0 16,3 9-5-16,2 5 0 15,1 3-11-15,-3-1 0 16</inkml:trace>
  <inkml:trace contextRef="#ctx0" brushRef="#br0" timeOffset="16277.9393">11700 13446 59 0,'12'-26'29'0,"8"12"-29"0,-8 12 49 0,12 7-48 16,3 8 1-16,6 14-3 16,2 10 1-16,1 8-2 15,0 13 0-15,-3 0 0 16,-7-2 0-16,-5 2-3 15,-3-10 0-15,-6-11 1 16,-3-11 1-16,-3-10 0 16,-6-11 0-16,0-15 1 15,-3-14 1-15,-3-16 0 16,0-18 1-16,3-11-1 16,3-10 0-16,6-6 1 15,3 11 0-15,3 5 2 16,3 14 0-16,5 7 2 0,7 19 0 15,9 18 1-15,6 14 1 16,-1 16-2-16,7 15 0 16,0 8-4-16,-4 9 1 15,-2 1-4-15,-6-1 1 16,-7-9-5-16,1-5 0 16,-9-10-1-16,-3-12 1 15,-6-9 1-15,-12-17 1 16,0-10 2-16,-3-13 0 15,0-17 5-15,0 4 0 0,0-1 3 16,3 6 1-16,0-1 1 16,6 6 1-16,9 11-1 15,8 10 0-15,4 8-1 16,9 8 0-16,6 11-3 16,2 10 0-16,7 19-2 15,-3 7 1-15,2 9-4 16,-2 2 0-16,-7 0-9 15,-5-2 0-15,-3-9-8 16,-6-7 1-16</inkml:trace>
  <inkml:trace contextRef="#ctx0" brushRef="#br0" timeOffset="16639.5774">13140 13266 61 0,'21'0'30'0,"45"-21"-41"0,-46 13 53 16,13-5-44-16,9-6 1 15,2-7-7-15,4-3 0 16,0-6 7-16,-4-10 0 16,-2 3-4-16,-12 5 1 15,-9 3 3-15,-9 7 0 16,-6 3 6-16,-9 6 1 15,-9 5 2-15,-6 7 1 0,-3 9-2 16,-6 10 1-16,0 14-4 16,1 20 0-1,2 9-3-15,3 10 1 0,9-3-1 16,9 12 0-16,9-4 0 16,9-2 1-16,12-14-4 15,11-10 1-15,13-16-8 16,0-13 1-16,5-21-11 15,4-24 1-15</inkml:trace>
  <inkml:trace contextRef="#ctx0" brushRef="#br0" timeOffset="16853.2766">14131 13033 84 0,'-5'6'42'0,"46"2"-63"0,-23-8 80 15,12-11-67-15,11 3 0 16,16-10-12-16,6-6 0 16,8-3 13-16,-8-4 1 15</inkml:trace>
  <inkml:trace contextRef="#ctx0" brushRef="#br0" timeOffset="17284.2676">15090 12502 74 0,'-24'2'37'0,"-32"-47"-48"16,44 37 66-16,-9 3-56 15,3-3 1-15,-6 0-5 16,-3 0 0-16,-2 3 4 16,-4 5 1-16,3 8-3 15,-3 0 0-15,4 10 1 16,2 6 1-16,6 0 2 16,9 0 0-16,9 0 0 15,9 2 1-15,12 0-1 16,15-4 0-16,14-1-2 15,13-3 1-15,2-2 0 0,4 3 0 16,2 5 1-16,-5 2 1 16,-4 3 0-16,-11 8 0 15,-6 5-1-15,-16-5 1 16,-14 3-2-16,-12 13 1 16,-15-5-3-16,-14 2 1 15,-16-8-4-15,-9-7 1 16,-11-11-5-16,-4-9 1 15,4-12-5-15,5-19 1 16,10-16-5-16,2-15 0 16</inkml:trace>
  <inkml:trace contextRef="#ctx0" brushRef="#br0" timeOffset="17675.1041">15635 12470 69 0,'32'42'34'0,"1"45"-43"16,-21-60 70-16,6 13-62 15,0 10 1-15,-3 11-7 16,0 2 1-16,-7-2 1 16,-2-3 0-16,-6-7-8 15,-6-4 0-15,-5-12-1 16,-7-9 0-16,-6-10 2 15,0-11 1-15,-6-21 5 16,-2-7 0-16,2-20 2 0,0-15 1 16,0-3 1-16,3-13 1 15,1-5 3-15,8 10 1 16,-3 5 0-16,0 4 0 16,6 1 3-16,3 9 1 15,0 8 0-15,6 5 0 16,1 10-5-16,5 3 0 15,3 9-3-15,2 4 0 16,7 8-8-16,6 6 0 16,6 2-2-16,6 1 0 0</inkml:trace>
  <inkml:trace contextRef="#ctx0" brushRef="#br0" timeOffset="18307.1351">16209 12560 49 0,'6'10'24'0,"9"-31"-33"16,-9 16 55-16,0-6-46 15,0-2 0 1,-3-8 3-16,-3-6 1 15,-3 4-2 1,-6 4 1-16,-3 3 2 0,-6 6 1 16,-3 4 0-16,0 12 0 15,1 10-3-15,-4 15 1 16,0 6-3-16,6 11 0 16,0 5-2-16,15 2 1 15,6 4-1-15,6-4 0 16,12 1 0-16,3-6 0 15,6-8-1-15,2-7 0 16,7-14-2-16,3-10 1 16,-4-25-1-16,-2-10 1 0,-3-15-1 15,-9-11 1-15,-9-19 1 16,-9-13 0-16,-12-8 1 16,-6-13 0-16,-12 2 1 15,-3-13 0-15,-6 8-1 16,-2 3 1-16,-1-3-1 15,3 14 1-15,3 10 0 16,7 10 1-16,5 19 1 16,6 8 0-16,6 14 1 15,9 20 0-15,9 24 0 16,12 27 1-16,5 21-1 16,13 31 0-16,12 17-3 15,5 7 1-15,1 9 0 16,-1 4 1-16,1-12-5 15,-7-14 1-15,-8-8-3 16,0-15 1-16,-7-12-5 16,-8-17 1-16,-6-12-10 0,-6-23 0 15</inkml:trace>
  <inkml:trace contextRef="#ctx0" brushRef="#br0" timeOffset="18680.3158">16697 12507 76 0,'30'8'38'0,"30"-21"-58"0,-31 7 73 16,13-7-60-16,9-8 1 0,11-6-10 16,-5-4 0-16,5-9 16 15,-5 0 0-15,-10-7-10 16,-8 2 0-16,-12 10 7 15,-12 1 0-15,-12 2 6 16,-9 6 1-16,-9 10 2 16,-9 11 1-16,-9 10-1 15,-2 8 0-15,-4 16-2 16,-6 6 0-16,4 10 0 16,2 13 1-16,9 11 0 15,6 10 1-15,15 0 1 16,15 3 0-16,12-10-3 15,15-9 0-15,15-13-5 16,17-5 0-16,15-15-7 16,4-22 0-16,5-14-13 0,3-15 1 15</inkml:trace>
  <inkml:trace contextRef="#ctx0" brushRef="#br0" timeOffset="19282.4514">18706 11761 84 0,'0'-16'42'0,"-6"42"-60"0,15-15 76 0,6 15-60 16,12 27 0-16,6 16-7 16,6 21 0-16,5 11 6 15,-2-1 1-15,-3 1-11 16,-7-11 1-16,-8-11-6 15,-9-13 0-15,-9-18 2 16,-9-27 0-16</inkml:trace>
  <inkml:trace contextRef="#ctx0" brushRef="#br0" timeOffset="19447.8584">18483 11554 90 0,'0'-5'45'0,"-3"18"-85"16,9-7 102-16,6 2-75 0,6 7 0 15,6 1-26-15,14 3 0 16</inkml:trace>
  <inkml:trace contextRef="#ctx0" brushRef="#br0" timeOffset="19837.6989">19251 11792 77 0,'3'38'38'0,"9"73"-49"0,-3-77 64 0,0 16-58 16,0 9 1-16,-6-1-8 16,0-3 0-16,-3 1 11 15,-6-11 0-15,-3-16-7 16,-3-13 0-16,-6-14 3 15,3-15 1-15,0-8 4 16,0-24 1-16,10-16 2 16,5-18 1-16,8-22-2 15,13 1 1-15,3-1-2 16,3 3 1-16,6 16 2 16,5 16 0-16,1 13 2 15,3 21 1-15,11 19 0 16,4 24 1-16,-1 26-3 15,-11-5 1-15,12 44-6 16,-4 20 0-16,-8 7-5 16,-6-8 0-16,-7-13-7 15,-5-8 0-15,-9-18-9 16,-3-17 1-16,-6-20 2 16,-3-24 0-16</inkml:trace>
  <inkml:trace contextRef="#ctx0" brushRef="#br0" timeOffset="20061.8691">19849 10975 79 0,'0'-34'39'0,"3"10"-62"0,3 24 89 16,9 5-65-16,12 11 0 16,9 18 0-16,8 35 0 15,10 13-2-15,3 27 1 0,2 18 0 16,1 5 1-16,-7 8-3 15,-2-10 1-15,-13-11-6 16,-8-21 1-16,-9-14-5 16,-6-18 0-16,-9-18-10 15,-6-16 1-15</inkml:trace>
  <inkml:trace contextRef="#ctx0" brushRef="#br0" timeOffset="20272.721">19710 11605 71 0,'3'-8'35'0,"77"2"-46"16,-47 1 66-16,17 0-56 0,25 0 1 16,8-1-4-16,6-2 0 15,1 6-1-15,-1-4 0 16,0 4-8-16,-14-4 1 15,-13 6-7-15,-11 3 1 16</inkml:trace>
  <inkml:trace contextRef="#ctx0" brushRef="#br0" timeOffset="20693.3247">20376 11618 74 0,'24'-13'37'0,"62"-6"-56"16,-50 9 75-16,12-6-64 15,11-6 0-15,4-4-3 16,5 0 0-16,1-4 15 16,-4 1 1-16,-5 3-9 15,-10-1 1-15,-11 4 5 16,-6 1 0-16,-9 4 1 15,-10 7 0-15,-5 3-2 16,-15 11 1-16,-11-3-2 16,-16 8 1-16,-3 5-2 15,-9 6 0-15,-5 15 0 0,-1 6 1 16,-2 7 2 0,-1 6 0-16,4 14 2 0,11 1 0 15,15 6 0-15,15 8 1 16,18-2-2-16,12-6 0 15,12-8-4-15,8-13 1 16,4-11-8-16,6-15 0 16,5-17-7-16,1-18 0 15,-4-15-4-15,-8-20 0 16</inkml:trace>
  <inkml:trace contextRef="#ctx0" brushRef="#br0" timeOffset="21233.3714">21079 11322 66 0,'-18'-3'33'0,"18"-5"-47"0,6 11 66 0,9 7-51 15,6 14 1-15,2 21-2 16,10 13 1-16,3 14-1 16,3 7 0-16,-4 3 1 15,-2-3 0-15,-3-5-3 16,-3-10 1-16,-7-8-1 15,-8-12 0-15,-6-14-3 16,-6-15 0 0,-27-65-2-1,1-19 0-15,-1-26 0 16,0-21 1-16,9-9 0 16,3 4 1-16,6 10 2 0,9 5 0 15,9 16 2-15,9 13 1 16,6 8 1-16,9 16 0 15,3 19 1-15,5 13 0 16,7 15-1-16,-4 17 0 16,-5 8 0-16,-3 18 0 15,-6 13-2-15,-13 13 1 16,-8-4-1-16,-9 1 0 16,-14 1-1-16,-16 8 1 15,-15-11 1-15,0-2 0 16,-2-6 3-16,-1 3 1 15,4-5 2-15,8-6 1 0,9-5 1 16,9 0 1-16,15-3-2 16,15 1 1-16,15-3-4 15,18-9 0-15,14-7-7 16,10-10 1-16,5-12-8 16,6-12 1-16,-2-11-10 15,-4-11 0-15</inkml:trace>
  <inkml:trace contextRef="#ctx0" brushRef="#br0" timeOffset="21503.3419">21841 11184 96 0,'18'37'48'0,"32"85"-72"0,-26-85 97 16,15 16-83-16,5 10 1 16,-2 9-17-16,0-4 0 15,-10-1 28-15,-8-12 1 16,-12-2-18-16,-3-11 0 16,-12-10 3-16,-6-19 0 15,-3-10 3-15,-9-14 0 16,1-15 0-16,-7-24 0 0</inkml:trace>
  <inkml:trace contextRef="#ctx0" brushRef="#br0" timeOffset="21640.5403">21841 10731 54 0,'3'-2'27'0,"18"12"-50"15,-10-2 59-15,10 11-48 16,6 7 1-16,12 3-12 15,2 3 1-15</inkml:trace>
  <inkml:trace contextRef="#ctx0" brushRef="#br0" timeOffset="22494.2337">22597 11041 88 0,'-45'3'44'0,"-59"5"-71"0,77 2 93 16,3 6-70-16,1 11 1 15,2 15-6-15,6 11 0 16,6 10 12-16,6 6 0 16,9-3-6-16,12-2 1 15,9-6 0-15,8-8 1 16,4-13-1-16,0-21 1 0,2-13-4 15,1-19 1-15,0-16-1 16,-10-10 0-16,1-8 0 16,-12-17 1-16,-6-9 2 15,-6-14 0-15,-6 2 2 16,-3 12 1-16,-6-1 0 16,-3 11 0-16,0 10-1 15,3 11 1-15,-3 8 0 16,9 11 0-16,12 10 0 15,0 19 0-15,6 15 0 16,6 14 0-16,8 13 0 16,10 13 1-16,9 11 0 15,-7 8 0-15,7 2-1 16,-1 0 0-16,-8 3-2 16,-3-8 0-16,-9-5-2 15,-7-5 1-15,-5-9-1 16,-6-12 0-16,-6-12 0 0,-9-15 0 15,-6-13 2-15,-6-16 0 16,0-19-2-16,-2-24 1 16,-1-31-4-16,0-29 0 15,6-22-2-15,0 0 1 16,9-2 5-16,-3 16 1 16,6 7 1-16,9 14 0 15,9 8 4-15,6 13 0 16,11 16 1-16,10 8 1 15,15 7-6-15,5 14 1 16,1 19-1-16,-1 15 0 0,-5 11 0 16,-1 18 0-16,-11 12-1 15,-13 12 1-15,-14 3-1 16,-18 10 0-16,-12 6-2 16,-23 13 1-16,-13-5 0 15,-23-3 0-15,-4 0 2 16,-2-8 1-16,2-10 4 15,7-9 0-15,8-10 4 16,18-5 0-16,10-11 1 16,20-2 1-16,18-9-1 15,20-4 0-15,34-14-3 16,29-13 1-16,24-11-6 16,12-11 1-16,12-2-8 15,-15-5 0-15,-12-3-16 0,-20-5 0 16</inkml:trace>
  <inkml:trace contextRef="#ctx0" brushRef="#br0" timeOffset="23410.8224">10890 16285 46 0,'24'24'23'0,"0"-35"-13"0,-15 6 23 0,-1-3-30 15,1-8 0-15,-3-2 3 16,0-9 0-16,-6-10-7 16,-6-8 0-16,-11-8 4 15,-10-8 1-15,-12 9-1 16,-3 4 0-16,-2 11 0 15,-1 10 1-15,0 25-1 16,4 12 0-16,2 22 0 16,0 16 0-16,4 18-4 15,14 19 1-15,9 2-2 16,9 0 0-16,6-2-2 16,6-11 0-16,9-5-2 15,5-16 1-15,7-11 0 16,0-18 0-16,6-19 1 15,2-18 1-15,4-19 1 0,0-18 0 16,-4-11 2-16,-5-8 0 16,-6-8 1-16,-3 3 0 15,-3 8 0-15,-3 5 0 16,-1 22 1-16,1 7 0 16,6 21 1-16,0 19 1 15,3 19-1-15,5 20 0 16,10 22-4-16,0 0 1 15,2 5-11-15,1 0 0 16,-6-13-8-16,-7-8 1 16</inkml:trace>
  <inkml:trace contextRef="#ctx0" brushRef="#br0" timeOffset="23785.9543">11429 15867 90 0,'9'29'45'0,"41"56"-73"15,-29-59 94-15,6 14-77 16,12 18 0-16,-1 0-12 16,-2-5 1-16,-6 0 24 15,-6-10 0-15,-7-6-15 16,-5-19 0-16,-6-13 6 15,-3-15 1-15,-3-14 6 0,-3-21 1 16,-3-8 3-16,3-16 0 16,-3 3 1-16,6-5 0 15,3 10 0-15,0 8 1 16,3 11 1-16,6 15 0 16,6 17 0-16,9 12 1 15,3 17-3-15,2 13 1 16,4 12-6-16,3 9 0 15,-3 6-8-15,-4 7 1 16,7-5-12-16,-3-8 1 16</inkml:trace>
  <inkml:trace contextRef="#ctx0" brushRef="#br0" timeOffset="24312.1072">12599 15825 88 0,'-36'-6'44'0,"-27"1"-66"15,48 5 85-15,1 3-67 16,-1 2 0 0,0 29-6-1,3 9 0-15,9 4 12 16,6 1 1-16,6 10-8 15,6-5 1-15,6-3 0 0,5-7 0 16,10-17 0-16,3 1 1 16,2-22-3-16,1-8 0 15,0-13 0-15,-12-7 0 16,-7-12 1-16,-2-2 1 16,-9-13 1-16,-6-14 1 15,-9 6 2-15,-3 0 1 16,0 10 2-16,-3 9 0 15,3 2 1-15,3 18 1 16,3 11 0-16,6 16 1 16,9 16-1-16,6 16 0 15,9 13-2-15,8 10 0 0,4 14 0 16,12 10 1-16,5 3-1 16,4 0 0-16,-4 0 0 15,-11-3 1-15,-9-2-2 16,-13-8 1-16,-11-11-5 15,-12-11 0-15,-12-10-4 16,-20-8 1-16,-16-15-10 16,-9-14 0-16,-8-22-4 15,-4-12 0-15</inkml:trace>
  <inkml:trace contextRef="#ctx0" brushRef="#br0" timeOffset="24596.7661">13060 15179 85 0,'3'-5'42'0,"-9"5"-67"0,9 2 88 16,6 4-64-16,6 7 0 15,9 21-1-15,11 14 1 16,1 16 1-16,3 7 0 16,2 8-2-16,1 11 0 15,-6-2-4-15,-4-6 0 16,-5-3-7-16,-6-13 1 0,-3-5-8 16,-6-16 1-16</inkml:trace>
  <inkml:trace contextRef="#ctx0" brushRef="#br0" timeOffset="25723.4137">13795 15624 45 0,'0'-6'22'0,"9"-4"-26"16,-3 4 34-16,9-1-27 15,6-4 1-15,6 3 1 16,8-3 1-16,10-4-8 16,11-4 1-16,1-5 4 15,-3 0 1-15,-1-2-3 16,-5 2 1-16,-7-2-2 15,-5 2 0-15,-6-3 0 16,-9 6 0-16,-9-5 1 16,-12-1 0-16,-9 4 0 15,-9 1 1-15,-6 6 1 0,-6 3 0 16,-8 5-1-16,-4 6 0 16,-3 7 0-16,4 8 0 15,2 6 0-15,3 12 1 16,6 17 0-16,13 5 0 15,8 10 0-15,9 12 1 16,18 4-1-16,14 0 0 16,16-7-3-16,5-9 1 15,7-5-5-15,-3-15 0 16,11-14-6-16,-3-21 0 16,7-16-11-16,-13-21 1 15</inkml:trace>
  <inkml:trace contextRef="#ctx0" brushRef="#br0" timeOffset="26203.6301">14890 14883 81 0,'15'-3'40'0,"-9"3"-62"16,-6-5 75-16,0 5-57 15,3-5 1-15,-6 2-4 0,0 3 1 16,-6 8 8-16,-5 0 0 16,-7 10-5-16,-9 6 1 15,-6 11 2-15,1 4 0 16,-1 1 1-16,3 5 1 15,6-11-2-15,9 1 1 16,15-6-2-16,12-8 1 16,15-5-1-16,12-8 0 15,12-6 1-15,17-2 0 16,6 0 2-16,4 3 0 0,2 2 1 16,-5 3 1-16,-10 8 0 15,-5 5 0-15,-16 8-2 16,-17 11 1-16,-15 5-2 15,-18 8 0-15,-21 5-2 16,-20 6 1-16,-13-6-6 16,-11-5 1-16,-3-8-11 15,-7-13 0-15,1-17-4 16,2-15 0-16</inkml:trace>
  <inkml:trace contextRef="#ctx0" brushRef="#br0" timeOffset="26925.6508">17239 14668 96 0,'-27'0'48'0,"-47"-10"-62"15,59 10 49-15,-3 0-40 16,-3 0 0-16,0 3-10 16,-5 4 1-16,-7 15 16 15,-3 9 1-15,-3 14-9 16,-2 16 1-16,11 3 3 16,3 2 0-16,9 8 6 0,9-5 0 15,12-6-2-15,9-15 0 16,6-11-3-16,6-11 0 15,9-18-2-15,8-21 1 16,1-13-2-16,-3-11 1 16,-4-8 1-16,-5-8 1 15,-6-8 1-15,-6 3 0 16,-3 2 1-16,-6 14 1 16,-3 2 1-16,0 11 1 15,-3 8-1-15,0 13 1 16,0 16-2-16,3 24 0 0,-1 7-3 15,7 6 0 1,6 5-6-16,3 1 0 0,0-1-11 16,6-5 1-16</inkml:trace>
  <inkml:trace contextRef="#ctx0" brushRef="#br0" timeOffset="27540.5013">17572 14547 88 0,'-17'32'44'0,"22"28"-69"0,4-33 86 16,6 15-70-16,6 14 1 15,0 15-1-15,6-2 1 16,3-3 11-16,-4 0 1 15,-5-5-9-15,-3-5 1 16,-6-9 4-16,-3-7 0 16,-3-8-1-16,-6-14 0 15,-6-7-1-15,0-22 1 16,-6-15-3-16,0-14 0 16,-3-21-2-16,-3-21 1 15,0-13 1-15,-2 2 0 0,-1-10 1 16,0 8 1-1,3 8 3-15,3 5 0 0,6 10 1 16,6 14 0-16,6 10 0 16,6 6 1-16,6 8-1 15,6 7 1-15,6 11-2 16,8 8 1-16,7 11-1 16,3 8 1-16,-7 18-2 15,-5 0 0-15,-3 8-2 16,-6 5 1-16,-9 6 0 15,-6-1 0-15,-9 1 1 16,-6 5 0-16,-15 0 0 16,-3-3 1-16,-3 3 1 15,0-3 0-15,4-2 0 16,-1-3 0-16,3-5 0 16,9-6 0-16,6-5 0 0,12-5 0 15,12-6-2-15,15-4 1 16,2-9-2-16,7-8 0 15,6-7-6-15,-1-6 0 16,7-8-10-16,-1-8 1 16</inkml:trace>
  <inkml:trace contextRef="#ctx0" brushRef="#br0" timeOffset="28276.8577">18189 14579 69 0,'14'15'34'0,"-20"-20"-64"0,12 5 62 16,9-5-38-16,9-3 1 16,3 3-7-16,3-6 0 15,-1-5 16-15,1 6 1 16,0 2-5-16,-3-3 1 16,0 0 4-16,-4 1 1 15,1-1 3-15,-3 1 1 16,0-6-3-16,-3 0 1 15,0 0-5-15,2-8 0 16,-5 3-2-16,-3-3 0 0,3 0-1 16,-12 1 1-16,-3-4 0 15,-3 3 0-15,-3 1-1 16,-9 1 1-16,-3 1-1 16,-5 3 1-16,-4-1-1 15,-3 11 0-15,-6 8 1 16,-2 6 0-16,-7 9 0 15,0 9 1-15,4 11 1 16,2 15 0-16,6 13 0 16,9 1 0-16,4 5-1 15,11 5 1-15,9 3 0 16,17-6 0-16,16-8-1 16,15-4 0-16,14-17-3 15,10-13 1-15,11-16-6 0,6-15 0 16,4-19-9-1,-10-11 0-15,0-13-7 0,-5-3 1 16</inkml:trace>
  <inkml:trace contextRef="#ctx0" brushRef="#br0" timeOffset="28906.6469">20323 13695 67 0,'24'-24'33'0,"-16"-2"-48"16,-8 15 62-16,0-2-43 15,-3-3 0-15,-2-3 0 16,-4 1 0-16,-6-6-7 16,-9 3 1-16,0 2 4 15,-12 1 1-15,-8 7-3 16,-1 6 0-16,3 10 0 0,1 8 1 15,2 6-1-15,3 7 1 16,10 6-1-16,8 0 0 16,12 0-1-16,12-1 0 15,9 4-1-15,20-9 1 16,16 1-1-16,5-6 1 16,13-5 1-16,2 2 0 15,10 6 1-15,-4-3 0 16,-2 6 1-16,-10-1 0 15,-5 9 0-15,-7 2 0 16,-11-3-1-16,-15 3 0 16,-13 8 0-16,-17-3 0 15,-23 3-2-15,-19-2 1 0,-14-4-4 16,-13-7 1-16,-8-8-1 16,-10-19 1-16,1-7-3 15,12-12 1-15,8-15-3 16,13-2 1-16,17-12-2 15,15-7 1-15,18 0-7 16,15-3 0-16</inkml:trace>
  <inkml:trace contextRef="#ctx0" brushRef="#br0" timeOffset="31714.9095">20820 13491 26 0,'0'-13'13'0,"-3"-6"-22"0,3 14 13 16,3-3 0-16,-3 0 1 15,0 0 6-15,0 3 0 16,-3 5-11-16,0 3 0 16,3 7 10-16,3 3 0 0,3 9-2 15,3 12 1-15,6 3-4 16,2 11 1-16,10 2-3 15,9 3 0-15,6 5-2 16,5-2 0-16,-2-9-2 16,0-4 0-16,-1-4-1 15,1-10 1-15,-6-5-1 16,-4-8 1-16,4-11 0 16,-3-10 1-16,-7-13 0 15,-5-9 0-15,-6-7 0 16,-9-11 0-16,-9-6 0 15,-6-12 0-15,-6 2 0 16,-6-2 0-16,-2 2-1 16,-4 5 1-16,-3 11-2 15,3 8 0-15,0 5-5 16,3 9 1-16,4 7-8 16,5 5 0-16</inkml:trace>
  <inkml:trace contextRef="#ctx0" brushRef="#br0" timeOffset="32271.3639">21760 13340 80 0,'3'11'40'0,"9"18"-61"0,-3-13 82 0,6 16-62 16,9 13 1-16,15 15-2 15,8 20 1-15,4 18 0 16,5 13 0-16,-2 5-1 16,-3 9 1-16,-10-4-2 15,-8-12 1-15,-9-9-2 16,-9-15 0-16,-9-8 0 16,-9-19 1-16,-6-13 0 15,-9-19 0-15,-3-15 1 16,-6-16 1-16,-5-22 0 15,-7-18 1-15,-9-16-1 16,-2-26 1-16,-1-19-3 16,0-18 0-16,1-8-1 15,5-11 1-15,3 5 0 16,4 8 1-16,8 17 1 16,9 4 1-16,9 17 2 0,12 7 0 15,9 6 0-15,12 7 1 16,12 14-1-16,11 8 1 15,13 21-1-15,8 10 0 16,4 19 1-16,5 19 0 16,-5 23-1-16,-1 8 1 15,-2 16-2-15,-10 11 1 16,-14 5-3-16,-15-3 0 16,-18-4-2-16,-18-1 0 15,-12-6-2-15,-9-7 0 16,-12-10-5-16,-2-12 1 0,-4-4-6 15,-2-27 0-15</inkml:trace>
  <inkml:trace contextRef="#ctx0" brushRef="#br0" timeOffset="32841.0948">22633 13171 95 0,'14'13'47'0,"10"3"-74"16,-9-5 100-16,6 12-75 15,3 14 1-15,11 22-3 0,7 9 1 16,6 12 3 0,-4 15 0-16,1 6-3 0,-3 4 1 15,-4 4-1-15,-5-11 1 16,-9 0 0-16,-9-14 1 15,-6-12-1-15,-9-9 1 16,-3-23-2-16,-6-13 0 16,-3-25-2-16,-6-23 1 15,-9-19-1-15,-5-23 1 16,-7-22 0-16,3-18 1 16,-2-24 0-16,-1-5 1 15,-3-11 0-15,9 0 1 16,4 0-1-16,5 5 1 15,9 22 0-15,6 10 1 0,9 6 0 16,12 7 0-16,6 8 1 16,15 11 1-16,14 13 2 15,10 11 0-15,8 10 0 16,4 19 1-16,2 21-1 16,1 19 1-16,-1 23-1 15,-6 8 0-15,-8 14-2 16,-9 13 1-16,-13 15-2 15,-11-2 1-15,-15 0-3 16,-12 0 0-16,-18-8-3 16,-14-8 1-16,2-10-5 15,-6-14 1-15,0-16-9 16,-5-15 0-16,5-22-3 16,15-10 0-16</inkml:trace>
  <inkml:trace contextRef="#ctx0" brushRef="#br0" timeOffset="33382.2812">23898 13184 98 0,'-15'13'49'0,"-15"-21"-88"0,24 8 106 0,3 3-77 16,-3 0 0-16,0-3-11 15,3 0 0-15,-3-6 29 16,-3 1 1-16,6 0-13 16,-3-3 0-16,0 0 7 15,3 0 0-15,3 0 4 16,3 3 1-16,0 0-5 15,3-1 0-15,0 4-4 16,0 2 0-16,-3 5-1 16,-3 5 1-16,0-2 0 15,-9 3 1-15,3-3 0 16,0 0 0-16,-6-3 1 16,3-2 1-1,1-8-2-15,5 5 1 16,0-3-1-16,3 3 1 15,6-8-1-15,-6 8 0 16,0 0 0-16,6 5 1 16,-4 3-1-16,4 0 0 15,-3 0-1-15,3 0 1 16,-3 0-2-16,-3 0 1 16,-3 0-3-16,3 0 1 15,-6-3-7-15,6-2 0 16,0-3-8-16,9-14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14:10:52.1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4353 14483 49 0,'-29'-21'24'0,"-7"0"-17"0,33 13 24 16,0-3-30-16,0-2 0 16,6 3 0-16,0-1 0 0,3 0-2 15,6 11 0-15,3 6 1 16,9 10 1-16,2 13-1 16,1 8 0-16,6 5 0 15,3 8 1-15,5 1-1 16,4 4 1-16,6-7-1 15,8-8 0-15,1-6-1 16,-7-13 0-16,1-16-2 16,-4-18 1-16,-2-11-1 15,-6-13 1-15,-7-16 0 16,-5-7 0-16,-6-20 1 16,-9-2 1-16,-9-3 2 15,-6 1 0-15,-3 4 0 16,-6 9 1-16,-3 10 0 15,0 3 1-15,-3 13-1 0,3 13 0 16,0 11-1-16,6 13 0 16,6 16-1-16,6 16 1 15,9 13-1-15,9 13 0 16,12 24-1-16,17 11 1 16,7 13 0-16,-1 8 0 15,4 7 1-15,-1 12 0 16,-2-9 0-16,-6-5 0 15,-4-2 0-15,-11-1 0 16,-15-10 0-16,-15-11 1 16,-12-2-2-16,-15-11 1 0,-15-8-1 15,-3-18 0-15,-14 2-4 16,-10-21 1-16,-2-18-6 16,-4-14 1-16,4-21-10 15,8-13 1-15,9-15-4 16,13-4 1-16</inkml:trace>
  <inkml:trace contextRef="#ctx0" brushRef="#br0" timeOffset="451.7772">5455 14668 66 0,'30'0'33'0,"59"-2"-51"0,-53-3 69 16,17-6-57-16,10-2 1 15,5-14-9-15,7-4 1 16,5-14 13-16,0-11 0 16,-11-5-9-16,-13 0 1 15,-8-2 5-15,-15-1 0 16,-10 3 8-16,-11 1 1 15,-9 7 5-15,-12-3 0 16,-11 11 0-16,-7 11 0 16,-6 7-4-16,-3 11 1 15,-5 11-5-15,-4 10 1 16,3 19-3-16,1 11 0 0,-4 12 0 16,3 11 1-16,13 24 0 15,5 6 0-15,12-1 0 16,12 6 0-16,9-9-2 15,15-4 1-15,8-4-4 16,10-12 1-16,9-8-5 16,2-12 1-16,7-4-6 15,-4-19 0-15,1-15-8 16,-4-14 1-16</inkml:trace>
  <inkml:trace contextRef="#ctx0" brushRef="#br0" timeOffset="902.2051">6794 13626 69 0,'-24'-16'34'0,"-32"0"-43"0,41 16 63 16,-15 3-55-16,-3 5 1 15,-5 5-1-15,-7 8 0 16,-2 11 1-16,-4 2 0 16,-3 6-1-16,1 2 1 15,5 1-1-15,12-6 1 16,10-8 0-16,17-3 0 16,12-4 0-16,18-4 0 0,11-2-1 15,19-5 1-15,20 2 0 16,10-3 0-16,5 6 0 15,3 3 0-15,7 10 0 16,-1 0 1-16,-9 5-1 16,-17 3 1-16,-13 11-2 15,-17 5 1-15,-24 13 0 16,-21 5 0-16,-24 12 0 16,-15 4 1-16,-11 0 0 15,-13-2 0-15,-5-8-3 16,-3-14 1-16,8-13-8 15,7-15 1-15,11-14-11 16,12-24 1-16</inkml:trace>
  <inkml:trace contextRef="#ctx0" brushRef="#br0" timeOffset="1126.3337">7821 14370 103 0,'3'42'51'0,"15"69"-75"0,-9-74 103 16,0 29-81-16,3 21 0 16,-3 22-12-16,-3 15 1 15,-9 14-1-15,-9-1 0 0,-9-4-12 16,-18-25 0-16</inkml:trace>
  <inkml:trace contextRef="#ctx0" brushRef="#br0" timeOffset="20407.0655">10131 14245 46 0,'-12'-10'23'0,"-27"-25"-22"16,30 25 23-16,-8-4-20 15,-7-2 1-15,-12-2-2 16,-6 5 1-16,-2-3-8 16,-4 5 1-16,-2 3 4 0,-1 8 0 15,-6 6-2-15,1 10 1 16,2 10 1-16,1 16 0 15,5 19 1-15,12 19 1 16,12 2-1-16,19 10 0 16,10 11-1-16,13 1 0 15,9-15-4-15,3-6 1 16,6-20-3-16,5-15 0 16,1-22-2-16,-6-18 1 15,2-26 0-15,-5-22 1 16,-3-13 2-16,-12-11 0 15,-3-7 3-15,-12 0 1 0,0-1 1 16,-3 1 0-16,0 7 1 16,3 17 0-16,3 17 3 15,5 15 0-15,4 20-2 16,6 21 1-16,6 17-2 16,6 7 1-16,-1 13-1 15,1-2 1-15,0 5-6 16,0-5 1-16,-4-3-7 15,-5-13 1-15,-3-13-8 16,0-21 0-16</inkml:trace>
  <inkml:trace contextRef="#ctx0" brushRef="#br0" timeOffset="20692.1223">10161 13748 91 0,'6'39'45'0,"32"62"-70"0,-23-67 94 16,15 17-71-16,9 12 0 15,8 17-5-15,7 4 1 16,2 9 4-16,1 2 1 15,-3-5-7-15,2-5 1 0,-8-3-2 16,-7-16 0-16,-5-8-2 16,-6-10 0-16,-3-22-6 15,-6-21 0-15</inkml:trace>
  <inkml:trace contextRef="#ctx0" brushRef="#br0" timeOffset="21052.9182">10872 13552 62 0,'-18'-29'31'0,"-3"8"-40"0,21 13 57 15,0 2-48-15,9 6 1 16,6 6-1-16,12 12 0 16,9 19-1-16,8 14 1 15,7 15 0-15,12 21 1 16,8 14-1-16,-3 4 0 15,-2 17-2-15,-10-5 0 16,-5-6-7-16,-6-13 1 0,-13-8-9 16,-8-11 1-16</inkml:trace>
  <inkml:trace contextRef="#ctx0" brushRef="#br0" timeOffset="21292.8486">11006 14340 64 0,'-6'-13'32'0,"18"-11"-43"15,-6 14 57-15,12-3-44 16,9-6 0-16,8-5 0 16,13 0 1-16,14-7-5 0,4-1 1 15,2 0-2 1,-2 3 1-16,5 5-5 0,-5 0 0 15,-4 11-6-15,-2 5 0 16,-7 6-4-16,-8 4 0 16</inkml:trace>
  <inkml:trace contextRef="#ctx0" brushRef="#br0" timeOffset="21864.2783">11905 14065 64 0,'6'8'32'0,"9"-18"-53"15,-3 4 65-15,9-7-45 16,8-3 0-16,10 0-9 15,6-7 0-15,2-7 6 0,4-7 1 16,-6 0-8-16,-7 3 0 16,-5 5 3-16,-9 0 0 15,-9 8 9-15,-9 5 0 16,-9 8 6-16,-12 5 1 16,-6 8 2-16,-12 9 0 15,0 15-2-15,1 2 0 16,-1 1-5-16,3 8 1 15,3 5-2-15,7 3 0 16,8 4 1-16,12 4 0 0,9 0 0 16,14 4 0-16,10-1-1 15,12-6 0-15,5-14-4 16,10-10 1-16,-3-5-7 16,2-13 1-16,-2-17-10 15,-4-12 0-15</inkml:trace>
  <inkml:trace contextRef="#ctx0" brushRef="#br0" timeOffset="22434.4124">12488 13777 59 0,'-9'0'29'0,"9"13"-36"15,6-8 51-15,6 14-45 0,3 5 0 16,12 13 0-16,9 10 0 15,8 9 1-15,4 2 1 16,3 3-2-16,-7 0 0 16,1-6 0-16,-6-10 0 15,-7-8-2-15,-8-2 0 16,-6-14 0-16,-6-13 0 16,-6-13 0-16,-9-14 0 15,-9-13 1-15,-3-13 0 16,-3-18 1-16,-6-11 1 15,4-8 0-15,2 5 1 16,0 0-2-16,6 3 1 0,6 3 1 16,12 10 0-16,3 11 1 15,3 2 1-15,9 11-1 16,5 11 0-16,4 12 0 16,0 6 0-16,9 16-3 15,-7 6 1-15,-2-1-2 16,-3 13 0-16,-9 1-1 15,-9 2 1-15,-9 3 0 16,-9-1 1-16,-6 4 0 16,-6-4 0-16,-6 6 2 15,-2 3 1-15,-1-3 0 16,0 3 1-16,0-3 1 16,9 3 1-16,10-6-2 15,8-5 1-15,11-2-1 16,13-6 0-16,15-5-2 15,15-6 0-15,17-10-4 0,4-8 1 16,5-8-6-16,3-10 0 16,1-11-8-16,5-8 1 15</inkml:trace>
  <inkml:trace contextRef="#ctx0" brushRef="#br0" timeOffset="22854.8042">13334 13584 84 0,'3'0'42'0,"29"26"-64"0,-14-15 84 0,9 7-65 15,15 9 1-15,8 7-8 16,7 8 0-16,-3 6 8 15,-7 0 1-15,-8-3-9 16,-12 0 0-16,-7-6 1 16,-8-4 1-16,-9-17 3 15,-6-10 1-15,-9-8 4 16,-5-10 1-16,-7-17 1 16,0-18 1-16,0-10-1 15,9-12 1-15,9-1 0 16,6-1 1-16,9 8-1 15,12 8 0-15,6 5 1 16,9 19 1-16,5 16 0 0,7 18 0 16,8 17-3-16,7 17 1 15,2 4-4-15,-17-12 0 16,6 28-8-16,-7-1 0 16,-5-5-9-16,-6-6 0 15</inkml:trace>
  <inkml:trace contextRef="#ctx0" brushRef="#br0" timeOffset="23290.1614">14560 13208 87 0,'-131'24'43'0,"95"26"-75"16,25-34 84-16,5 10-59 16,0 14 1-16,0 8-1 15,6 5 1-15,3-3 9 16,3 3 1-16,5-8-7 16,7-8 1-16,9-8 3 15,3-11 0-15,3-10-2 16,8-13 1-16,-2-13-1 15,0-9 0-15,-7-13-1 16,-5-12 0-16,-6-1 1 0,-6 5 0 16,-6 6 2-16,-3 5 1 15,-3 10 2-15,3 6 1 16,0 10-1-16,6 11 0 16,5 11-1-16,10 21 1 15,9 7-6-15,3 9 0 16,2 5-6-16,4 0 1 15,-3-8-10-15,-4-5 1 16,-2-11-2-16,-6-13 1 16</inkml:trace>
  <inkml:trace contextRef="#ctx0" brushRef="#br0" timeOffset="23514.9389">14974 12599 84 0,'6'8'42'0,"21"21"-65"16,-10-10 91-16,13 15-69 15,15 17 0-15,8 25-4 16,16 17 1-16,17 10 1 16,-2 8 1-16,-1-2-8 15,-9-6 1-15,-11-16-6 16,-13-15 1-16,-11-11-5 15,-12-22 0-15</inkml:trace>
  <inkml:trace contextRef="#ctx0" brushRef="#br0" timeOffset="23740.3544">14888 13168 73 0,'-9'-2'36'0,"26"10"-52"0,4-8 72 16,24-8-56-16,14-3 0 16,19-7-1-16,23-4 0 15,12 1-2-15,3-5 1 0,6-3-6 16,3 7 1-16,-15 1-11 16,-11-2 0-16,-13 1 0 15,-15 4 0-15</inkml:trace>
  <inkml:trace contextRef="#ctx0" brushRef="#br0" timeOffset="24838.3013">15989 13060 56 0,'30'-5'28'0,"32"-11"-46"16,-44 5 60-16,9 0-42 16,8-4 1-16,10-7-3 15,6-1 1-15,2-4 0 16,-2 1 0-16,-6-1-1 15,-10 3 0-15,-8 1 0 16,-9 1 1-16,-9 1 2 16,-9 5 0-16,-12 3 2 15,-12 5 0-15,-12 3 1 16,-2 2 0-16,-4 9 0 16,-6 4 0-16,4 9 0 0,5 15 0 15,3 11 0-15,10 11 1 16,8 7 0-16,15 11 1 15,15 3-1-15,14-3 0 16,16-5-3-16,15-8 0 16,11-14-6-16,10-10 0 15,2-15-10-15,9-17 1 16,9-24-8-16,-5-12 0 16</inkml:trace>
  <inkml:trace contextRef="#ctx0" brushRef="#br0" timeOffset="25617.8508">18275 12499 63 0,'39'3'31'0,"14"-25"-43"15,-29 14 56-15,9-2-45 16,5-1 0-16,10-2-4 15,3-3 1-15,-1-2 3 16,4-6 0-16,-10 0-3 16,-8 0 1-16,-12-2 1 15,-6-3 1-15,-15 0 2 16,-9 5 1-16,-12 3 1 0,-9 5 0 16,-9 5 1-1,-5 8 0-15,-10 9-1 0,4 4 0 16,-4 9-1-16,0 7 0 15,1 14 0-15,5 13 1 16,9 8 0-16,10 16 0 16,14 7 0-16,18 3 0 15,15-4-2-15,11-7 1 16,13-10-5-16,8-13 0 16,13-13-6-16,11-14 1 15,7-20-11-15,-1-25 0 16</inkml:trace>
  <inkml:trace contextRef="#ctx0" brushRef="#br0" timeOffset="25873.0625">19448 11919 75 0,'-21'-10'37'0,"-9"13"-47"16,24-1 68-16,-3 9-58 15,0 10 1-15,0 19-1 16,-3 18 0-16,-5 5-1 16,-7 17 1-16,-3 10-1 15,-6 10 1-15,-3-10-4 16,4-5 0-16,2-16-5 16,3-9 1-16,3-12-7 0,4-16 0 15,2-24-4-15,0-19 0 16</inkml:trace>
  <inkml:trace contextRef="#ctx0" brushRef="#br0" timeOffset="26097.9268">18882 11941 86 0,'12'23'43'0,"48"30"-67"0,-37-29 92 0,19 13-68 15,21 3 0-15,5 5-2 16,15 5 0 0,48 35-5-1,-24-14 1-15,-26-10-6 16,-16-8 0-16,-17-8-9 16,-12-5 0-16</inkml:trace>
  <inkml:trace contextRef="#ctx0" brushRef="#br0" timeOffset="26339.5202">19516 12242 85 0,'30'-10'42'0,"9"7"-64"0,-13-5 82 16,16-5-61-16,15 0 1 15,8-3-7-15,18-5 0 16,10-1 4-16,-4-4 0 16,-3 2-9-16,-8-5 1 15,-4 3-7-15,-8-1 1 16,-13 3 0-16,-8 1 1 16</inkml:trace>
  <inkml:trace contextRef="#ctx0" brushRef="#br0" timeOffset="26548.6413">19832 11647 81 0,'0'11'40'0,"47"63"-62"16,-23-51 89-16,3 20-67 15,17 20 0-15,13 17-3 16,3 7 1-16,-1 8-3 15,-2 11 1-15,-13 0-11 16,-8-11 0-16,-6-10-6 16,-12-14 1-16</inkml:trace>
  <inkml:trace contextRef="#ctx0" brushRef="#br0" timeOffset="26968.4089">20287 12004 86 0,'30'-8'43'0,"11"6"-71"0,-20-4 87 16,12 1-61-16,12 2 1 16,11-2-12-16,4-3 0 15,2-5 11-15,-2-3 1 16,-7-5-7-16,-8-3 0 15,-6 0 4-15,-10 3 0 16,-8-3 6-16,-9 3 1 0,-6-5 1 16,-9 10 1-16,-12 2-1 15,-11 9 0-15,-7 10-4 16,-12 6 1-16,-8 8 0 16,-1 10 0-16,3 5 2 15,7 14 1-15,2 10 0 16,12 11 0-16,9 10 0 15,7-21 1-15,23 35-3 16,17-3 1-16,22-13-5 16,6-11 0-16,8-21-4 15,12-14 0-15,7-23-8 16,2-23 1-16,-3-23-7 16,-5-6 1-16</inkml:trace>
  <inkml:trace contextRef="#ctx0" brushRef="#br0" timeOffset="27568.9823">21010 11742 59 0,'-29'-24'29'0,"5"32"-31"0,24-2 54 16,6 4-51-16,6 14 1 16,8 13 0-16,10 11 0 15,9 10-3-15,3 11 1 16,2-3 1-16,4-3 1 15,-6 1-2-15,-7-9 0 0,-5 1-3 16,-6-6 0 0,-6-10-2-16,-9-11 1 0,-9-13-1 15,-6-13 1-15,-9-11 0 16,-6-14 0-16,-6-12 2 16,-3-24 0-16,-2-19 1 15,-1-16 1-15,3-10 0 16,3 11 0-16,9 7 2 15,10 0 1-15,8 14-1 16,11 7 0-16,10 9 1 16,12 7 0-16,6 14-1 15,5 10 1-15,10 8-3 16,3 14 0-16,2 12-2 16,-5 6 1-16,-10 8-2 15,-8 8 1-15,-6 7-1 16,-12 1 1-16,-12 2 0 15,-15 1 1-15,-15-1 1 0,-15-2 0 16,0 5 1-16,-5-3 1 16,-4-2 1-16,1-3 0 15,8-3 1-15,6-5 0 16,9-2 0-16,6 2 0 16,12-3-1-16,15 3 1 15,15 0-2-15,15-2 1 16,14-6-2-16,16-2 0 15,5-6-5-15,7-5 1 16,2-8-6-16,6-8 1 16,-5-11-8-16,-10-7 1 0,-11-6-4 15,-10-5 1 1</inkml:trace>
  <inkml:trace contextRef="#ctx0" brushRef="#br0" timeOffset="27764.8482">21793 11478 65 0,'-12'-6'32'0,"12"30"-47"16,9-13 67-16,6 7-52 15,12 22 1-15,9 13-2 16,11 13 0-16,1 13-1 16,8 9 1-16,-5-6-5 15,-3-6 0-15,-10-4-7 16,-5-14 0-16,-6-13-3 0,-9-16 0 15</inkml:trace>
  <inkml:trace contextRef="#ctx0" brushRef="#br0" timeOffset="27932.1192">21882 11576 63 0,'-35'-72'31'0,"11"14"-42"0,21 47 65 16,3-2-56-16,3 2 0 15,6 1-6-15,6 2 0 16,12 5 3-16,5 3 1 0,10 6-13 16,6 2 0-16</inkml:trace>
  <inkml:trace contextRef="#ctx0" brushRef="#br0" timeOffset="28816.0934">22707 11380 73 0,'-69'-3'36'0,"-23"30"-52"16,71-17 70-16,-14 14-57 16,-1 10 1-16,0 11-2 15,9 11 1-15,7-1 4 16,8 4 0-16,9-4-2 15,15-2 0-15,14-3 0 0,16-10 1 16,3-8-2-16,5-14 0 16,7-18-2-16,2-10 1 15,4-9-2-15,2-10 0 16,-8-13 2-16,-9-6 0 16,-13-13 2-16,-11-2 0 15,-18-1 4-15,-12 1 0 16,-15-3 0-16,-8 5 1 15,-4 3-2-15,-3 2 1 16,6 3-2-16,4 8 0 16,8 5-2-16,9 9 1 15,9 4-1-15,9 6 1 0,6 13 0 16,11 16 1-16,13 13 0 16,9 16 1-16,-1 14-1 15,7 9 0-15,2 12-1 16,-2-1 0-16,3 9-1 15,-4-1 1-15,-8-5-2 16,-7-8 1-16,-14-5-3 16,-3-5 1-16,-15-14-1 15,-9-10 1-15,-12-14 0 16,0-15 0-16,-14-16 1 16,-7-19 1-16,-3-21 1 15,0-26 0-15,-5-19 0 16,11-19 0-16,3-4 1 15,9 2 0-15,18 5 0 16,6 8 1-16,18-5 0 16,9 13 0-16,12 11 0 0,14 15 1 15,10 11-2-15,5 14 0 16,4 10-1-16,-7 10 1 16,1 17-1-16,-7 10 0 15,-8 16-1-15,-13 10 0 16,-8 8 0-16,-24 11 0 15,-9 6 0-15,-15 2 0 16,-21 7 0-16,-8-1 0 16,-19 9 1-16,-5-1 1 0,2 1 1 15,7-9 0-15,5-9 3 16,12-8 1-16,13-7 1 16,20-6 0-16,18-11 0 15,29-2 1-15,22-16-1 16,29-18 1-16,33-14-5 15,12-13 1-15,6-8-7 16,3-5 0-16,-15-3-13 16,-18-3 0-16,-30-4-7 15,-29-1 0-15</inkml:trace>
  <inkml:trace contextRef="#ctx0" brushRef="#br0" timeOffset="30062.3077">11563 16767 53 0,'-12'-22'26'0,"-15"-28"-21"0,18 37 26 16,-6-8-31-16,-3 0 1 16,-11-3 0-16,-13-3 1 15,-6 1-1-15,4 5 0 16,-4 5 3-16,-3 5 0 15,4 6 0-15,2 10 0 16,0 14 0-16,7 10 0 16,5 24-1-16,9 16 1 15,15 5-4-15,9 10 0 16,12 4 0-16,12-4 0 0,6 6-3 16,3-21 0-16,5-8-1 15,-2-16 1-15,0-16-1 16,-4-8 0-16,-2-29-1 15,0-21 1-15,-3-16 2 16,-9-10 0-16,-12-9-1 16,-3-5 1-16,-3 1-1 15,-3-7 1-15,0 9 1 16,3 8 1-16,0 13 0 16,6 16 1-16,2 13 1 15,10 13 0-15,6 17 1 16,3 23 1-16,9 5-3 15,2 8 1-15,-2 1-5 16,0 2 1-16,-1-6-9 16,-2-4 0-16,3-12-4 15,-6-7 0-15</inkml:trace>
  <inkml:trace contextRef="#ctx0" brushRef="#br0" timeOffset="30437.8111">11637 16603 87 0,'9'10'43'0,"6"19"-67"0,-3-13 92 16,12 11-69-16,8 10 1 0,4 8-6 16,3 0 0-16,-1 8 1 15,4-11 1-15,-9-5-7 16,-6-11 1-16,-6-7 0 15,-4-9 1-15,-5-10 3 16,-6-10 1-16,-3-9 5 16,-3-12 0-16,0-14 3 15,-3-14 0-15,3-9-1 16,3 1 1-16,6-1-1 16,3 7 0-16,3 8 0 15,3 13 1-15,12 14 1 16,2 15 1-16,7 19-1 15,6 13 0-15,-1 11-4 16,7 13 1-16,-3 8-8 16,-7 3 0-16,-2-1-12 15,-3-2 1-15</inkml:trace>
  <inkml:trace contextRef="#ctx0" brushRef="#br0" timeOffset="30979.36">12920 16330 82 0,'-36'-16'41'0,"-32"-21"-58"0,56 29 78 16,-9 6-63-16,0 2 0 0,-3 8-6 15,1 10 1-15,5 11 7 16,3 13 0-16,9 6-5 15,6 2 0-15,9 6 0 16,6-3 1-16,6-8 2 16,5 0 0-16,4-16-1 15,3-13 0-15,3-16-2 16,-1-11 0-16,-2-15-1 16,-3-11 0-16,-6-6 0 15,-9-7 0-15,-4 2 2 16,-2 1 1-16,-3 5 5 15,-3 7 0-15,-3 11 3 16,0 11 0-16,3 13 1 16,3 13 1-16,9 16-1 15,9 8 1-15,6 8-4 16,14 8 1-16,4 11-2 16,6 13 0-16,2-6-1 0,-2 3 1 15,-4-2-2-15,-8-1 1 16,-6-8 0-16,-16 4 0 15,-11-7-2-15,-12-12 1 16,-11-11-2-16,-13-2 0 16,-9-20-3-16,-12-7 0 15,-11-21-3-15,-4-19 0 16,1-18-5-16,2-13 1 16,4-25-3-16,11-10 0 15</inkml:trace>
  <inkml:trace contextRef="#ctx0" brushRef="#br0" timeOffset="31233.9126">13152 15767 69 0,'6'-14'34'0,"6"14"-48"16,-9 0 73-16,6 0-60 15,6 3 1-15,3 5-1 16,6 8 0-16,5 5 1 15,7 19 0-15,6 2-1 16,-1 11 1-16,10 13-2 16,3 5 1-16,5 6-4 15,-8-5 1-15,-10-9-5 16,1 1 0-16,-6-14-9 16,-7-13 1-16,-2-13 0 0,-9-14 1 15</inkml:trace>
  <inkml:trace contextRef="#ctx0" brushRef="#br0" timeOffset="31580.6104">13884 16187 66 0,'33'-2'33'0,"12"9"-58"0,-18-9 74 0,5-3-52 16,13-3 0-16,3-8-13 15,2-5 0-15,1-3 11 16,-7-11 0-16,-8-2-10 16,-6 0 1-16,-9 3 10 15,-6-1 0-15,-9 4 8 16,-9 2 1-16,-9 10 8 16,-9 3 0-16,-3 6 0 15,-12 7 1-15,1 11-8 16,-7 5 0-16,3 11-2 15,7 8 1-15,8 10-2 16,9 3 0-16,9 11-3 16,12 7 1-16,12-5-6 15,14-5 0-15,10-10-12 16,12-14 1-16</inkml:trace>
  <inkml:trace contextRef="#ctx0" brushRef="#br0" timeOffset="31954.2379">14986 15505 92 0,'-60'2'46'0,"-14"14"-68"0,56-13 89 15,-9 2-74-15,3 11 0 0,-2 2-9 16,-4 1 0-16,3 2 18 15,3-2 1-15,3-6-11 16,18 3 0-16,9-3 5 16,15-5 0-16,15 0 4 15,14 5 1-15,22 3 1 16,8 5 1-16,7 3-3 16,-1 8 1-16,6 13-2 15,-5 5 1-15,-22-2-1 16,-17 12 1-16,-22 7 0 15,-26 1 1-15,-17 4-2 16,-22-9 1-16,-12-5-4 16,-26-10 0-16,-6-13-7 15,-7-17 0-15,7-18-8 16,0-16 0-16</inkml:trace>
  <inkml:trace contextRef="#ctx0" brushRef="#br0" timeOffset="40771.4105">17525 15322 40 0,'0'-3'20'0,"-6"1"-12"16,3-1 20-16,0 3-25 15,-3-11 0-15,-3 6 0 16,0-8 1-16,-6 0-6 15,-6-8 1-15,-5-3 3 16,-10-3 0-16,-9 1-2 0,1 2 1 16,-7 6 0-16,0 2 0 15,-2 5 1-15,-4 6 0 16,-2 7 0-16,-1 9 1 16,-2 13-1-16,2 8 0 15,4 18-1-15,2 13 1 16,9 14-1-16,10-3 1 15,8 16-1-15,9 8 0 16,12-5-2-16,12-9 1 16,12-7-2-16,9-16 0 15,14-14-2-15,10-12 1 0,5-17-1 16,1-12 1 0,2-14-1-16,4-13 0 0,-6-16 1 15,-4-11 1-15,-8-8-1 16,-7-7 0-16,-8 5 2 15,-12-11 1-15,-9 5 2 16,-9-2 0-16,-3 8 3 16,0 10 0-16,-3 11 1 15,3 11 0-15,0 18-1 16,0 16 1-16,6 24-3 16,12 13 1-16,9 15-5 15,6 15 0-15,8-1-7 16,1 2 0-16,-3-4-9 15,-6-14 0-15</inkml:trace>
  <inkml:trace contextRef="#ctx0" brushRef="#br0" timeOffset="41370.7126">17584 15005 80 0,'9'13'40'0,"-12"29"-59"0,9-26 76 16,3 13-58-16,6 11 1 15,12 18-4-15,3 13 1 16,5 6 0-16,4 0 1 0,3 0-6 16,-7-1 0-16,-5-10-3 15,-6-7 0-15,-3-17 0 16,-6-10 1-16,-6-8 2 15,-3-14 0-15,-6-20 4 16,-3-14 0-16,-3-5 3 16,-6-14 1-16,-6-15 0 15,-3-19 0-15,-3-10 0 16,6 0 1-16,3-1 2 16,10 4 0-16,7 7-1 15,10 3 1-15,9 8 1 16,3 8 0-16,6 10-1 15,6 11 0-15,2 8-2 16,1 13 0-16,6 13-2 16,-4 9 1-16,-2 9-2 15,-9 4 1-15,-6 10-1 0,-7 8 0 16,-11 0 0-16,-15 3 1 16,-8 0 2-16,-4 5 0 15,-6-3 2-15,-6 3 0 16,0 0 2-16,1 5 0 15,2 3 0-15,9-16 1 16,6 16-2-16,6 3 0 16,9-1-1-16,15 1 0 15,12-11-2-15,18-6 1 16,14-10-5-16,7-18 1 16,11-16-10-16,-3-19 1 0,7-21-5 15,-7-13 1-15</inkml:trace>
  <inkml:trace contextRef="#ctx0" brushRef="#br0" timeOffset="41806.0415">18427 15139 78 0,'-18'24'39'0,"39"11"-66"16,-4-27 82-16,13 0-62 16,12-1 1-16,17-7-7 15,10-10 0-15,-1-11 13 0,1-11 0 16,-7-8-11-16,4-7 1 16,-7-1 2-16,-8-8 1 15,-6 4 5-15,-16 4 1 31,-26-2 5-31,-9 7 1 16,-5 14 2-16,-13 11 0 16,-9 12 0-16,-3 12 1 15,-2 18-1-15,-4 15 0 16,0 17-2-16,6 13 1 0,10 13-1 16,8 10 0-1,18 9-1-15,12-1 0 0,12-4-2 16,17-20 0-16,22-12-4 15,17-17 0-15,12-18-6 16,7-15 1-16,8-17-13 16,3-15 1-16</inkml:trace>
  <inkml:trace contextRef="#ctx0" brushRef="#br0" timeOffset="42917.2314">21067 14221 67 0,'-18'8'33'0,"-12"-2"-45"0,27-6 55 0,0-3-46 15,0-5 1-15,6-5-4 16,0-8 1-16,6-11 6 15,3-13 0-15,6-11-5 16,6-10 1-16,0 0 1 16,2-5 0-16,10-9 1 15,0 6 1-15,0 8 0 16,-1 2 0-16,-2 12-1 16,3 9 1-16,-4 14-1 15,-2 8 0-15,0 8 0 16,-6 13 0-16,0 10 1 15,-4 11 1-15,-2 14 0 16,-3 2 0-16,-3 11 1 16,3 2 1-16,6 8-1 15,-3 3 1-15,3-3-2 16,8 0 1-16,4-7-2 0,6-6 1 16,2-8-1-1,7-6 1-15,6-12-1 0,-1-6 1 16,1-10 0-16,5-9 0 15,-2-9 0-15,-1-17 0 16,-2-11-1-16,0-7 0 16,-4-11 0-16,-5-7 1 15,-7 1-1-15,-5-4 1 16,-6 2-1-16,-6 0 1 16,-9 9-1-16,-9 7 1 15,-3 2-2-15,-6 4 1 16,0 7-4-16,0 3 0 0,-3 8-6 15,6 10 0-15,-3 6-6 16,-3 5 1-16</inkml:trace>
  <inkml:trace contextRef="#ctx0" brushRef="#br0" timeOffset="43365.6605">21216 14737 59 0,'-33'8'29'0,"-9"-2"-45"0,36-6 56 16,-3-3-42-16,0-2 0 16,1-1 1-16,-1 1 0 15,6 0 3-15,3-1 1 16,6 1 0-16,5-3 0 16,7-2 2-16,18-6 1 0,9 0-1 15,20-5 1-15,19-11-2 16,11-5 0-16,15-8-2 15,15 0 1-15,-6-3-3 16,0 1 0-16,9 2-3 16,-9-3 0-16,-12 6-2 15,-8 5 0-15,-13 2-4 16,-18 9 0-16,-11 5-7 16,-13 0 1-16,-8 7-2 15,-15 6 1-15</inkml:trace>
  <inkml:trace contextRef="#ctx0" brushRef="#br0" timeOffset="43817.1845">21138 15317 74 0,'-12'2'37'0,"9"-4"-58"0,9-4 81 16,3 4-60-16,3-6 0 15,9 5 0-15,6-5 0 0,6 3 0 16,2-3 1-16,10 0 1 15,9-2 0-15,2-1-1 16,4-2 1-16,8-6 0 16,6-2 0-16,16-3-1 15,5-5 1-15,9-8-1 16,15-5 0-16,6-6 0 16,0-2 1-16,-3 2-1 15,18 6 1-15,-15 2-1 16,-3 3 0-16,-9 8-2 15,-8 3 0-15,-10 7-5 16,-9 6 0-16,-14 2-11 16,-10 6 1-16,-14 5-6 15,-10 0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06T14:14:18.44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5607 15145 46 0,'0'0'23'0,"-3"-175"-22"15,3 117 23-15,-3-19-24 16,-3-18 0-16,0 0 6 16,3 5 0-16,0 5-5 15,0 14 1-15,3 7 2 16,0 11 1-16,3 8-1 0,3 16 0 15,9 8-3-15,2 13 1 16,13 21-2-16,12 22 0 16,3 23 0-16,8 24 1 15,10 13-1-15,17 24 1 16,0 3-1-16,1 2 1 16,2-5-1-16,-3 0 0 15,1-15 0-15,-1-12 0 16,-5-12-1-16,-7-17 0 15,-11-13 0-15,-7-10 0 16,-8-14-1-16,-9-7 1 0,-7-27 0 16,-2-21 0-16,-12-29 1 15,-6-22 0-15,-6-20 0 16,-9-22 1-16,-6-10 0 16,-11-3 0-16,2-8 0 15,-3 11 0-15,-3 7-1 16,0 20 0-16,4 12-2 15,2 19 0-15,6 10-4 16,3 17 0-16,3 20-10 16,6 14 0-16</inkml:trace>
  <inkml:trace contextRef="#ctx0" brushRef="#br0" timeOffset="526.4918">7827 13975 83 0,'-30'-31'41'0,"-17"-9"-56"0,38 29 80 16,-6 3-68-16,-3 6 1 15,-6 4-3-15,-6 4 1 16,-11 9 4-16,-1 17 1 0,-5 13-4 16,-7 16 1-16,3 18 1 15,-8 9 1-15,2 12 1 16,4 6 0-16,2 8 1 16,18 10 1-16,15-7-1 15,21 2 0-15,24-11-2 16,21 1 1-16,11-22-3 15,25-13 1-15,2-18-3 16,6-19 0-16,1-27-1 16,5-26 0-16,-6-23-1 15,-6-30 1-15,-8-24 2 16,-10-20 1-16,-11-12 4 16,-13-10 0-16,-14 3 3 15,-15 5 0-15,-9 3 0 16,-12 2 1-16,-9 13-3 0,-9 12 1 15,-11 4-4 1,-7 16 0-16,-6 8-5 0,-8 11 1 16,2 16-9-16,1 10 1 15,-7 11-8-15,1 10 0 16</inkml:trace>
  <inkml:trace contextRef="#ctx0" brushRef="#br0" timeOffset="6922.0563">5529 14856 18 0,'-3'-13'9'0,"0"16"-7"15,3-3 9-15,0 2-11 16,3-7 1-16,3 5 0 0,0-3 0 15,0 3-2-15,0-2 1 16,0-1 0-16,0 1 0 16,-3 2 0-16,0 0 1 15,-3 0 0-15,3-3 1 16,-3 3 0-16,0 0 0 16,0 0 0-16,3 0 1 15,0 0-1-15,-3 0 0 16,3 3-1-16,-3-3 1 15,3 0-1-15,0 0 1 16,0 2-1-16,-3-2 1 0,0 0 0 16,3 0 0-16,-3 0-1 15,0 3 0-15,0 2 0 16,0-5 1-16,0 5 0 16,0-2 1-16,0 5-1 15,0-5 1-15,0 2 0 16,0 0 0-16,0 3-1 15,0 0 0-15,0 0 0 16,0 0 0-16,0 3-1 16,0 2 1-16,0 0-1 15,0 0 0-15,0 0 1 16,0 1 0-16,-3-1-1 16,0-2 1-16,0 2 0 15,0 0 0-15,0-2 0 16,0-1 0-16,0 6-1 15,0-3 1-15,0 3-1 0,3 0 0 16,0 0 0 0,3 2 1-16,0 4-2 0,0-4 1 15,0 3 0-15,0 3 0 16,0 0 0-16,0 0 0 16,0-1 0-16,0 4 1 15,-3-3 0-15,0 0 0 16,0-3 0-16,3 5 0 15,0-5 0-15,0 1 0 16,0-4-1-16,3 9 0 16,-3-4-1-16,0 4 1 15,2-6 0-15,1 5 0 0,3-7-1 16,-3 7 1-16,0-4-1 16,0-4 1-16,0-2-1 15,-3 0 1-15,3 0-1 16,-6-3 0-16,3 0 0 15,-3-2 1-15,3-3-1 16,-3 5 0-16,0-8-1 16,0 6 1-16,0-6-2 15,3-2 1-15,3 5-6 16,-6-8 1-16,0 0-14 16,6 0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2:38:00.4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10357 9083 12 0,'0'3'6'0,"-6"-6"0"0,6 3 6 0,0 0-7 16,0 0 0-16,0-3 5 16,0 1 0-16,0 2-12 15,0 0 1-15,0-5 7 16,-3-1 1-16,0 1-3 16,0-3 1-16,0-3-3 15,0 1 1-15,-3-3 0 16,3-16 0-16,0-3 0 15,0-11 0-15,-5-12-1 16,2-9 1-16,6-7-2 16,0-3 1-16,0-11-1 15,0 3 0-15,0 0-1 16,3 8 1-16,0 5 0 16,2 8 0-16,1 6 0 15,0 13 1-15,0 4-1 16,-3 15 1-16,6 7-1 15,3 13 0-15,0 16-1 16,3 14 0-16,6 10 0 0,0 11 0 16,2 10-1-16,1 8 1 15,3-3 0-15,-6-15 0 16,9 21-1-16,2 5 0 16,-5-8-1-16,-3-2 1 15,6-6-1-15,-3 0 1 16,-1-10-1-16,-2-6 0 15,-3-5-1-15,-6-5 1 0,-3-9-1 16,-6-4 1-16,-6-8-1 16,-6-9 0-16,-9-10 0 15,-3-8 0-15,-9-7 0 16,-5-4 1-16,-7-2 0 16,-9-5 0-16,-8 2 1 15,-7-2 1-15,-2-1 1 16,-1 6 0-16,1 3 1 15,5 2 1-15,-2 3 0 16,2 2 1-16,9 1-1 16,10 4 0-16,5 1 1 15,6 2 0-15,10 1-1 16,14 2 0-16,9-3-1 16,14 1 0-16,10 2-1 15,12-11 1-15,6 6-2 16,11 0 0-16,10 0 0 15,5-1 0-15,-3-4 0 16,1-1 1-16,-1-2-1 16,4 0 0-16,-1 3 0 0,-2-1 0 15,-10-2 0-15,-8 0 1 32,-7 7-1-32,-11 4 0 15,-9 5 0-15,-9 10 1 16,-12 3-1-16,-9 5 0 15,-12 3-1-15,-6 10 1 16,-8 9 0-16,8-9 0 0,-24 24-1 16,-2 3 1-16,-7 11 0 15,-9 2 0-15,-2 3-1 16,5-3 1-16,1 3-1 16,5-11 0-16,7-10-4 15,8-6 1-15,9-10-11 16,13-11 1-16</inkml:trace>
  <inkml:trace contextRef="#ctx0" brushRef="#br0" timeOffset="1771.7195">14027 13449 50 0,'3'2'25'0,"-3"-12"-19"0,0 2 26 16,3-5-31-16,-6-3 1 15,3 0 1-15,-6-3 0 16,6-2-2-16,-3-5 0 15,-3-9 3-15,0-2 0 16,-2-8-1-16,2-8 0 16,3-2-2-16,0-6 1 15,3 3-3-15,0 0 0 16,6-1-1-16,0-1 0 0,2 4 0 16,4 6 0-16,3 7 1 15,0 9 0-15,0 10 1 16,3 8 0-16,0 16 0 15,6 8 0-15,-1 16 0 16,1 10 1-16,0 11-1 16,3 3 1-16,0 10-1 15,2 3 1-15,1 5-1 16,0-5 0-16,3-3 0 16,2 3 0-16,-5-11 0 15,0 1 0-15,0-4-1 16,-7 1 1-16,-2-6-1 15,-6-10 1-15,-6-8-2 16,0 0 0-16,-6-8 0 16,-6-6 1-16,-6-5 0 15,-12-2 0-15,-3-14-1 0,-8-7 1 16,-10-6 0-16,-3-5 0 16,-14-5 0-16,-7-1 1 15,-2-2 0-15,-1 8 0 16,-2-5 1-16,3 7 0 15,-7 3 1-15,7 3 0 16,8 3 1-16,4 5 1 16,11 2 0-16,9 0 0 15,9 1-1-15,15 2 1 0,12 3-1 16,12 2 1-16,12 0-2 16,6 3 0-16,6-8-2 15,8 8 1-15,4-5-1 16,9 0 1-16,8-6-1 15,3-7 0-15,1-6 0 16,-1 3 1-16,-2-3-1 16,2 0 0-16,4-2-1 15,-4-1 1-15,-11 3-1 16,-7 3 0-16,-8 5-1 16,-9 0 1-16,-6 6-1 15,-4 4 1-15,-8 4 0 16,-3 4 0-16,-9 6 0 15,-3 6 1-15,-9 4 0 16,-9 1 0-16,-8 5-1 16,-13 7 1-16,-3 4-1 15,-5 7 1-15,-7 11 0 16,0 5 0-16,-8 0 0 0,-1 6 0 16,1 5 0-16,8 2 0 15,7-2-2-15,8-6 0 16,6-2-9-16,6-3 0 15,7-7-7-15,5-6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3T14:07:17.3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13545 9147 16 0,'-36'-8'8'0,"21"2"-24"16,13 1 9-16,-4 2 42 15,9-2-35 1,-18 10 19-16,6-5 1 15,0 0-28-15,3-2 1 16,3 7 20-16,3-5 0 16,3 3-8-16,3-3 0 15,0 5 0-15,3-2 0 16,3 2-1-16,8-2 0 16,7-3-1-16,3 0 1 15,3-6-2-15,2 6 1 0,4-2-1 16,3-4 1-16,5 4-1 15,4-4 1-15,9 4-1 16,8-3 0-16,3-1 0 16,1 1 0-16,5 0-1 15,4-1 1-15,2 1-1 16,3 0 1-16,-2-1-1 16,-1 1 1-16,-6 0-1 15,7 0 0-15,2 2-1 16,-9-2 1-16,-2 2-1 15,-4-2 1-15,-2 2 0 16,-10 0 0-16,1 1 0 16,-4 2 0-16,-8 0 1 15,-3 0 0-15,-10 0 0 16,-2 2 1-16,-6 1-1 16,-3 0 0-16,-6-1 0 15,-4 1 0-15,-2-3-1 16,-3 3 1-16,0-1 0 0,-3-2 1 15,0 0-1-15,-6 0 0 16,0 0-1-16,0 0 1 16,0 0-1-16,0 0 0 15,0 0-1-15,0 0 1 16,0 0-1-16,0 0 1 16,0 0-2-16,0 0 0 15,0 0 0-15,0 0 0 16,0 0-2-16,6 0 1 0,0 0-3 15,0 0 0-15,0 0-9 16,0 0 1-16,6 0-10 16,0-2 0-16</inkml:trace>
  <inkml:trace contextRef="#ctx0" brushRef="#br0" timeOffset="1062.963">15992 9091 53 0,'-12'-5'26'0,"27"2"-34"15,-6 3 26-15,3 0-14 16,3 0 0-16,5 0 1 16,10 0 1-16,3 0-7 15,6 0 0-15,8 3 5 16,16-3 0-16,5-3-2 0,10 0 1 16,2 1-1-16,12-1 0 15,3 1-1-15,4-1 1 16,-1 0-1-16,12 1 0 31,54 2 1-31,-12 0 1 16,-7 0 0-16,-14 0 0 15,-3 0-1-15,-3 0 1 16,-6 0-1-16,-11 0 0 0,-10 0-1 16,-6 0 1-16,-15 0-1 0,-8 2 1 15,-7 1 0-15,-2 0 0 16,-6-1-1-16,-1 1 1 15,-8-1-1-15,-10 1 0 16,-5-3 0-16,-6 0 0 0,-3 0-2 16,-6 0 0-16,-3 0-4 15,-3 0 1-15,0 0-7 16,-9 3 1-16,-6-1-11 31,-12 6 1-31</inkml:trace>
  <inkml:trace contextRef="#ctx0" brushRef="#br0" timeOffset="1822.1511">16144 9607 59 0,'-6'-13'29'0,"18"21"-41"15,-3-11 47-15,5 0-31 16,4 3 0-16,3-2 0 15,6-1 1-15,12-2-7 16,5 2 1-16,4 1 5 16,8-1 1-16,7 0-3 15,5 1 1-15,10-4 0 16,2 4 0-16,3-1-1 16,7 0 0-16,5 1-1 15,6 2 0-15,-3 0 0 16,4 0 0-16,5 0-1 15,3 0 1-15,-9 0-1 16,0 0 0-16,-2 0 0 0,-7 0 1 16,-6-3-1-16,-2 0 0 15,-13-2 0 1,-3 3 0-16,-8-1 0 16,-3-2 1-16,-7-1 0 15,-5 1 0-15,-7-3 0 16,-2 3 1-16,-3-1 0 15,0 1 0-15,-4 0-1 0,-2 0 1 16,0 2-1-16,-6 0 0 16,-3 1 0-16,-3-4 0 15,2 4-1-15,-2 2 1 16,0 0-2-16,3 0 1 16,0 2-3-16,-3 1 0 15,3 0-9-15,2 2 0 16,4 0-10-16,3 1 1 15</inkml:trace>
  <inkml:trace contextRef="#ctx0" brushRef="#br0" timeOffset="6830.4272">15587 11038 46 0,'-12'-13'23'0,"3"11"-30"16,9-4 23-16,3 1-13 0,3-8 0 15,0-3 1-15,3-5 1 16,6-3-6-16,3-3 1 16,3-7 5-16,8 2 1 15,1-2-2-15,0 5 0 16,0-3-1-16,2 11 0 16,1 5 0-16,-3 11 0 15,-3 7-1-15,-1 12 0 16,-5 12 0-16,0 14 0 15,-6 10 0-15,-3 11 0 16,-6 10-1-16,-9 6 0 0,-12-6-1 16,-12 4 0-16,-3-4-2 15,-8 6 0-15,-4-11-1 16,-3-8 0-16,1-5-2 16,-4-5 1-16,-2-17-1 15,2-10 0-15,0-13-1 16,7-16 1-16,5-10 1 15,6-14 1-15,12-7 1 16,6-1 1-16,9 3 1 16,9 8 1-16,6 0 2 15,9 5 1-15,3 13-1 16,3 3 1-16,2 8-1 16,4 8 0-16,3 8-1 15,6 5 1-15,2 8-2 16,1 3 1-16,3 0-4 15,-4-3 1-15,4 0-7 16,-1-10 1-16,1-6-7 0,3-11 0 16</inkml:trace>
  <inkml:trace contextRef="#ctx0" brushRef="#br0" timeOffset="7110.7024">16846 10837 64 0,'-30'-2'32'0,"-5"33"-55"16,29-23 60-16,-3 6-27 16,-6 7 1-16,-6 8 1 15,-6 16 1-15,-3 5-19 16,1 11 1-16,-1 2 11 15,-3 1 1-15,-3 10-7 16,1-5 0-16,-4-3-5 16,0-10 1-16,7-4-6 15,5-12 0-15,3-11-10 16,3-21 0-16</inkml:trace>
  <inkml:trace contextRef="#ctx0" brushRef="#br0" timeOffset="7390.9825">16391 10980 64 0,'9'-8'32'0,"0"16"-45"0,-4-5 56 16,4 2-37-16,0 6 0 15,0 10 3-15,9 11 0 16,0-1-12-16,3 4 0 15,12 7 8-15,-1 3 1 16,7 3-4-16,-3 2 0 0,-4-2-1 16,4-1 0-16,-3-4-4 15,0-4 0-15,-4-7-11 16,-2 0 0-16,-3-6-7 16,-12-5 0-16</inkml:trace>
  <inkml:trace contextRef="#ctx0" brushRef="#br0" timeOffset="9302.8595">17233 11065 55 0,'0'-8'27'0,"24"-3"-25"15,-15 9 27-15,3 2-27 0,6-6 1 16,2 4 0-16,7-9 1 16,6 6-5-16,-3-3 0 15,2 3 2-15,7-1 1 16,-3 4-4-16,0-4 1 16,-1 1-5-16,4 2 1 15,-3 3-9-15,-4-2 1 16,-5-1-3-16,-3 1 0 15</inkml:trace>
  <inkml:trace contextRef="#ctx0" brushRef="#br0" timeOffset="9722.3154">17587 10843 50 0,'-12'-3'25'0,"3"8"-47"16,9-5 50-16,0 0-21 16,-3 3 1-16,3 2 0 15,0 3 1-15,0 3-13 0,3 5 0 16,3 2 8-16,0 6 1 16,3 5-4-16,0 0 0 15,0 3-1-15,0 8 0 16,0-3 0-16,3-3 1 15,-3 3-3-15,0-5 0 16,0-8-7-16,-3-3 1 16,0-3-7-16,-9-10 1 15</inkml:trace>
  <inkml:trace contextRef="#ctx0" brushRef="#br0" timeOffset="12864.9885">18567 10930 33 0,'14'-5'16'0,"7"-9"-4"0,-15 9 16 0,0 0-24 0,3-3 0 16,0 0 2-16,-9-3 0 15,0-2-8-15,-3 0 1 16,-3-6 5-16,-6 4 0 16,-3-1-2-16,-6 0 0 15,-5 3-1-15,-1 2 0 16,-3 3-1-16,-6 3 1 15,1 5-1-15,-1 2 1 16,0 1-2-16,1 0 1 16,5 7 0-16,3 1 1 0,6 2-1 15,15 0 0-15,0 1 0 16,9-1 1-16,12 3-1 16,9-1 1-16,0 7-1 15,6 1 0-15,2 4 0 16,4 7 0-16,3 3 0 15,-4 6 0-15,-2-1 0 16,-3 3 0-16,-6-3-1 16,-6-2 1-16,-7 0-1 15,-5-1 0-15,-9-4-1 16,-8-3 1-16,-7-9-1 16,-6-1 0-16,-3-7-1 15,0-1 1-15,0-9 0 16,-2-8 0-16,2-2 0 15,3-6 1-15,0-2 0 16,9-3 1-16,4-5 0 16,2-5 0-16,9-3 1 15,6-6 1-15,8 3 0 0,4-5 1 16,3 0-1-16,6-2 0 16,3-1 0-16,2 3 0 15,1-3-1-15,0 6 1 16,0-6-1-16,-1 16 0 15,1-5-1-15,-6 8 1 16,-6-3-3-16,0 3 0 16,-7 5-4-16,1 6 1 15,0-1-10-15,-3-2 0 0,0 5 0 16,6 3 0-16</inkml:trace>
  <inkml:trace contextRef="#ctx0" brushRef="#br0" timeOffset="13518.9164">19281 10615 58 0,'-12'-13'29'0,"3"10"-50"16,0 3 62-16,-3 0-36 15,-9-2 0-15,1 9 1 16,-7 1 1-16,0 3-10 15,0 2 0-15,0 0 6 16,1 3 0-16,-1 3-3 16,6 2 1-16,3 0-1 0,3 3 0 15,6-3 0-15,6 3 1 16,9 0-1-16,3 0 1 16,6 2-1-16,3 1 1 15,6 4-1-15,6 1 0 16,2 5 0-16,1 5 0 15,0-5 0-15,0 0 0 16,-7 3-1-16,-2-3 1 16,-6 3 0-16,-3 0 1 15,-6-1-1-15,-6-2 0 0,-9 0 0 16,-3-2 0-16,-9-6 0 16,-3-3 1-16,-9 1-2 15,1-11 1-15,2-6 0 16,0-7 0-16,3-6-1 15,3-7 1-15,4-4-1 16,2-7 0-16,6-5 0 16,6-3 1-16,6 0 0 15,6-6 1-15,12-2 0 16,2-3 0-16,7-5 0 16,3 1 1-16,0-1 0 15,-1 0 1-15,-2 0-1 16,0 0 0-16,0 2 0 15,-1-2 1-15,-2 0-1 16,-3 3 1-16,-3 2-2 16,-3 1 1-16,0 4-3 15,-1 3 1-15,-5 3-5 16,-3 6 1-16,-3 4-5 0,0 0 0 16,0 12-11-16,-3 1 0 15</inkml:trace>
  <inkml:trace contextRef="#ctx0" brushRef="#br0" timeOffset="13814.8239">19805 10861 55 0,'9'-8'27'0,"44"-5"-37"16,-29 5 43-16,0 5-29 15,9-7 1-15,5 2-1 16,4 0 0-16,6 3-10 15,-1 2 0-15,1 0-6 16,-6 3 0-16,-4 0-3 16,-8 3 0-16</inkml:trace>
  <inkml:trace contextRef="#ctx0" brushRef="#br0" timeOffset="14063.9629">19817 11155 52 0,'-9'-3'26'0,"21"-2"-50"0,-12 5 53 0,18-8-20 16,2 0 0-16,7-3 0 15,3 6 0-15,9-3-14 16,8 3 0-16,4 0 5 15,-6-1 1-15,-4 4-12 16,-2-6 1-16,0 2-5 16,-4-1 0-16</inkml:trace>
  <inkml:trace contextRef="#ctx0" brushRef="#br0" timeOffset="14422.0998">20641 10552 55 0,'-9'5'27'0,"27"11"-42"0,-12-11 54 15,0 3-36-15,0 8 1 16,0 8 1-16,0 10 0 16,0 6-7-16,0 2 0 15,3 6 5-15,0 2 0 16,0 3-2-16,0 0 1 16,-1 0-2-16,-5 0 1 0,0-8-6 15,0-3 0 1,-3-10-11-16,3-8 0 0</inkml:trace>
  <inkml:trace contextRef="#ctx0" brushRef="#br0" timeOffset="15231.7405">21671 10591 62 0,'-3'-29'31'0,"0"8"-42"0,3 16 50 16,-3-9-35-16,0 4 1 16,-3-3 1-16,-6 2 1 15,-6 0-9-15,-5 1 0 16,-7 2 6-16,-3 3 0 16,0-1-3-16,1 4 1 0,-7 4-2 15,-3 4 1-15,1-1-1 16,2 6 0-16,-3-1 0 15,4 1 0-15,2 2 0 16,6 3 0-16,6 2 0 16,12-2 1-16,6 0-1 15,9 3 1-15,9 2-2 16,3 3 1-16,12 2 0 16,3 3 0-16,5 3-1 15,1 0 1-15,3 7 0 16,0-2 0-16,2 6 0 15,-2 2 0-15,-9-3 0 16,-6 3 0-16,-7-3-1 16,-11-2 1-16,-9-6-2 15,-9 1 0-15,-11-3-1 16,-4-6 0 0,-24-5-2-1,4-10 1-15,5-9 0 16,3-2 1-16,7-5 1 0,8-5 1 15,0-4 0-15,6-4 0 16,9-9 1-16,9-4 1 16,6 1-1-16,3-1 1 15,3-1 1-15,6-5 0 16,6 3 2-16,5 2 0 16,1-5 0-16,6 0 1 15,5 0-1-15,4 0 1 0,3-3-2 16,-4 6 0-16,-2-1-2 15,3 6 1-15,-7 3-4 16,-2 4 1-16,-6 4-4 16,-3 2 0-16,-4 11-6 15,-2-6 1-15,-3 11-10 16,0-2 0-16</inkml:trace>
  <inkml:trace contextRef="#ctx0" brushRef="#br0" timeOffset="15714.5028">22168 10507 54 0,'0'-8'27'0,"0"0"-31"15,0 8 43-15,-3-3-32 16,-3 3 0-16,-3 3 3 16,-3 2 1-16,-5 3-14 15,-1 5 0-15,-9 11 9 0,3 0 0 16,-3 8-3-16,-2 5 1 15,5 2-2-15,3 4 0 16,3 4-1-16,6 6 1 16,6-3-1-16,9 9 0 15,9-6 0-15,6-3 0 16,6 0-1-16,8-8 1 16,-2-5-2-16,6-5 0 15,6-8 0-15,2-5 0 0,4-12-2 16,3-4 1-16,2-13-1 15,1-4 1-15,-7-7 0 16,-2-3 1-16,-6-7 0 16,-4-6 0-16,-2-6 1 15,-6-4 0-15,-6-4 1 16,-6-2 1-16,-9 0 1 16,-12 1 0-16,-9-7 1 15,-12 6 1-15,-15 3-1 16,-2 5 0-16,-4 3-3 15,-9 5 1-15,1 10-5 16,5 6 1-16,-2 8-9 16,5 5 1-16,6 8-14 15,16 5 1-15</inkml:trace>
  <inkml:trace contextRef="#ctx0" brushRef="#br0" timeOffset="19310.4033">17203 12573 68 0,'-6'-8'34'0,"3"16"-38"16,6-5 35-16,3-6-30 16,12 6 0-16,9-1 4 0,6-2 0 15,5 0-5-15,7 0 0 16,3-2 1-16,2-4 0 15,1 1-4-15,2 0 0 16,4-3-10-16,3 3 1 16,-1-9-7-16,-5 6 0 15</inkml:trace>
  <inkml:trace contextRef="#ctx0" brushRef="#br0" timeOffset="20058.1357">18638 12226 54 0,'-24'-18'27'0,"15"18"-35"16,6-3 48-16,-3-5-35 16,-6 0 0-16,-2-2 1 0,-7-1 0 15,0 3-9-15,-6 0 0 16,0 0 6-16,-5 3 0 15,-7 8-3-15,-3-6 0 16,1 6-1-16,2 7 1 16,3 1-1-16,6 5 1 15,1 0 0-15,8 5 0 16,6 5-1-16,9 1 1 16,6 7-1-16,6-2 1 0,15 8-1 15,14 2 0-15,4-2 0 16,0 5 0-16,5 0-1 15,1-3 1-15,-3-2 0 16,-7 2 0-16,-5-2 0 16,-6 2 0-16,-9 3-1 15,-6-5 1-15,-9-3-1 16,-12 2 1-16,-6-4 0 16,-6-1 0-16,-11-5 1 15,-4-5 0-15,-9-11 1 16,4-7 0-16,5-6 0 15,3-14 0-15,6-7 0 16,4-11 1-16,11-5-1 16,3 8 0-16,12-16-1 15,15-8 1-15,6 0-1 16,8 3 0-16,10 0-1 16,0-6 1-16,2 6 0 0,4 5 1 15,-3 8-1-15,-1 5 0 16,-5 6-3-16,-3 5 0 15,0 5-5-15,-7 5 0 16,4 3-8-16,-3 3 1 16</inkml:trace>
  <inkml:trace contextRef="#ctx0" brushRef="#br0" timeOffset="20743.2869">19239 12200 60 0,'0'-21'30'0,"-3"10"-56"15,0 6 56-15,-3 0-25 16,-3-1 0-16,-8 1 4 16,-7 2 0-16,0 1-12 15,0 2 0-15,-3 5 7 16,-2 0 1-16,-1 1-4 15,-3 2 1-15,3-1-2 16,4 9 0-16,2-2-1 16,6 1 1-16,6 1-1 15,3 0 1-15,6 5-1 16,9 3 0-16,6-3-1 16,9 6 1-16,6 5 0 15,8-3 0-15,10 8 0 16,11 0 1-16,-2 5 0 0,0 6 0 15,-1-6-1-15,1 0 1 16,-10 1 0-16,-5-4 1 16,-9 4-1-16,-9-1 0 15,-6-8 0-15,-12 1 1 16,-9-6-1-16,-9-3 1 16,-6-2-1-16,-12-5 1 15,-6-11-1-15,-2-6 1 16,-7-7-1-16,3-11 0 0,4-2 1 15,5-1 0-15,3-5 0 16,7-5 0-16,5-5-1 16,6 2 1-16,9-8 0 15,6 3 0-15,6-5 0 16,9-3 0-16,9 5 1 16,8-5 1-16,7-2 0 15,0 4 1-15,-1 1 0 16,4 2 1-16,0 1-2 15,-4 2 1-15,-2-3-1 16,-6 6 0-16,-3 4-1 16,-6 1 0-16,-1 3-2 15,-5 2 1-15,-3 6-2 16,-3-1 0-16,-3 3-3 16,-3 6 0-16,-3 2-8 15,0 8 1-15,0 0-10 16,0 2 0-16</inkml:trace>
  <inkml:trace contextRef="#ctx0" brushRef="#br0" timeOffset="21673.3687">20150 12300 45 0,'-6'-2'22'0,"54"-9"-23"15,-36 6 28-15,3 0-21 0,5-1 0 16,7 1-2-16,6-3 1 15,3-2-12-15,-1 4 1 16,4 1-1-16,0 0 0 16,2-1-8-16,-5 1 1 15</inkml:trace>
  <inkml:trace contextRef="#ctx0" brushRef="#br0" timeOffset="22534.3741">21475 11798 57 0,'3'-19'28'0,"-15"9"-53"15,12 4 57-15,-3-2-29 16,-3 3 0-16,-3-3 3 16,-3-2 0-16,-3 2-8 0,-3 0 1 15,0 0 4-15,-5 5 0 16,-1-2-2-1,-3 5 0-15,0 0-1 16,-3 3 1-16,-5-1-1 16,-4 1 0-16,-3-1 0 15,4 9 0-15,5-3 0 0,6 0 0 16,6 2 0-16,6 1 0 16,3 2-1-16,4 6 1 15,5-1-1-15,6 4 1 16,8-1-1-16,10 5 1 15,6 6-1-15,6 0 1 0,0 2-1 16,5 8 1-16,4 6 0 16,-3-6 0-16,-4 1 0 15,-2-1 0-15,-6 0 0 16,-6-5 0-16,-6 0 0 16,-6-2 0-16,-7-1-1 15,-4-5 1-15,-10-2 0 16,-9-1 0-16,-6-7-1 15,0-6 1-15,-6-5-1 16,-2 0 1-16,-4-6 0 0,0 1 0 16,10-6 0-16,-4 1 0 15,9-1 0-15,3-5 0 16,6-2-2-16,6 2 1 16,3-3-1-16,9 1 1 15,6-4-1-15,3-2 1 16,6-2-1-16,6-6 1 15,3-2 1-15,-1-3 0 0,4-6 2 16,0-2 1-16,-3 0 0 16,-6-3 1-16,-4-2 1 15,1 2 1-15,-6 3 0 16,0 0 0-16,-3 6-4 16,0 1 1-16,-3 4-3 15,3 2 0-15,-3 3-4 16,0 2 0-16,0 4-7 15,3 1 1-15,3-1-7 16,8-1 1-16</inkml:trace>
  <inkml:trace contextRef="#ctx0" brushRef="#br0" timeOffset="23266.2152">22040 11679 41 0,'-3'-11'20'0,"-6"1"-18"0,6 2 31 16,-3 2-27-16,-3 1 0 16,-5 0 0-16,-4-1 0 15,-3 4-9-15,-3 2 0 16,-6 0 6-16,-2 5 0 15,-1 6-3-15,0-3 0 0,0 5 0 16,7 3 0-16,-1 0 0 16,6 2 1-16,3 3-1 15,9 0 0-15,3 1-1 16,3 4 1-16,3-2-1 16,6 5 1-16,6 3-1 15,6 2 0-15,3 1 1 16,6 2 0-16,-1 8 0 15,4 2 0-15,6-2 0 16,0-3 0-16,-1 1 0 16,-5-4 1-16,0 12-1 15,-6-9 0-15,-1-2 0 16,-8-1 1-16,-9-1-1 16,-9-9 0-16,-6 0-1 15,-9-5 1-15,-14-9-1 16,2-1 1-16,-3-9-2 15,-3-2 1-15,1-3 0 16,2-6 0-16,3-2 0 16,3-10 1-16,4-9-1 0,5 6 1 15,3-5 1-15,6-3 0 16,9-3 1-16,6 0 0 16,6 0 0-16,6-10 0 15,6-6 0-15,2 3 0 16,13-5 0-16,6 0 1 15,5 2 0-15,-2-5 1 16,2 6 0-16,-5 7 1 16,-3 0 0-16,-3 1 0 0,-7-4-1 15,-2 4 0-15,-6 7-2 16,-3-2 0-16,-3 2-3 16,-4 5 0-16,-2 3-5 15,-6 1 1-15,-3 7-8 16,-6 5 1-16,-6 1-9 15,-9 10 1-15</inkml:trace>
  <inkml:trace contextRef="#ctx0" brushRef="#br0" timeOffset="24613.8489">15215 13705 56 0,'21'-2'28'0,"26"2"-45"16,-29 0 29-16,15 2-12 16,9-2 0-16,5-2 4 0,4-1 1 15,8 0-4-15,7 1 0 16,17 2 2-16,10-3 1 15,8-2-1-15,12 0 1 16,12-1-2-16,-3 1 1 16,0 0-1-16,9-3 1 15,0 0 0-15,-3 3 0 16,0 2-1-16,6-2 1 16,-9 2-1-16,0 0 1 15,9-2-1-15,-6 0 0 0,3-1 0 16,9-1 1-16,0-1 0 15,-7 5 0-15,-2-5 0 16,3 3 1-16,-6-6-1 16,0 6 0-16,-6-3-1 15,6 3 1-15,-6-9-1 16,3 6 1-16,-5 0-2 16,2-2 1-16,0-1-1 15,6-2 0-15,-6 0-1 16,3-3 1-16,0 0-1 15,-6-2 1-15,0 7-1 16,0-5 1-16,-3 3 0 16,-3 0 0-16,3 2-1 15,6 1 1-15,-9-1-1 16,3 0 1-16,0 1-1 16,7 2 0-16,-7 0 0 15,-3 3 0-15,3-3 0 16,0 5 0-16,-6-2-1 0,3-1 1 15,-3 4 0-15,0-1 1 16,-2 0-1-16,-1 1 0 16,-6-1 0-16,-3 1 1 15,3-1-1-15,-5 0 0 16,2-2-1-16,-9 2 1 16,-6 1 0-16,7-1 0 15,-7 0 0-15,-3-2 0 16,-5 2 0-16,-7 1 1 0,-5-1 0 15,-10 3 0-15,-2 0 0 16,-3 0 0-16,-7 0-1 16,1 0 1-16,-12 0 0 15,-6 0 0-15,2-2-2 16,-5 2 1-16,-3-3-3 16,-3 0 0-16,-3 3-6 15,-3-2 0-15,0-1-15 16,12-8 1-16</inkml:trace>
  <inkml:trace contextRef="#ctx0" brushRef="#br0" timeOffset="25545.3501">19471 10263 34 0,'-6'-5'17'0,"-8"8"-15"16,11-1 8-16,-3 1-8 15,0 5 1-15,-3 5 2 0,-3 0 0 16,0 6-5-16,0 2 0 16,-3 5 3-16,0 9 1 15,-6 12-2-15,-5 6 0 16,-4 8-1-16,-12 3 1 15,4-1-2-15,-1 6 1 16,-6 16 0-16,-2 10 1 16,-10 3-1-16,0 8 1 15,-8 10-1-15,-3 6 1 16,2-6 0-16,-2 3 0 0,5-5 1 16,7 2 0-16,5-10 0 15,3-3 0-15,1-2-1 16,-1-1 1-16,-3 1-1 15,7-11 1-15,-1-3-2 16,-2 1 0-16,5-6 0 16,0 0 0-16,3-6 0 15,7-4 0-15,-4-9 0 16,6-2 0-16,3-11-1 16,7-7 1-16,-1-6-1 15,6-3 0-15,0-7-2 16,6-4 1-16,0-1-2 15,0 1 1-15,3-9-3 16,0-1 0-16,0 0-3 16,3 0 0-16,0-5-8 15,3-2 1-15</inkml:trace>
  <inkml:trace contextRef="#ctx0" brushRef="#br0" timeOffset="27224.5485">16962 14475 29 0,'-9'-2'14'0,"3"-19"-34"16,6 21 14-16,0-11 11 16,6 0 0-16,3 1 8 0,0-9 1 15,0 1-16-15,6-3 0 16,3-3 10-16,3 0 0 16,2-3-1-16,4 6 0 15,0 3-4-15,-3-1 0 16,0 9 1-16,2-1 0 15,1 6-1-15,-3 5 1 16,0 8-2-16,-6 5 1 16,0 13 0-16,-7 6 0 0,-5 13-1 15,-6 0 1-15,-3 5-1 16,-8-5 0-16,-7 3-1 16,-3 5 1-16,-9 3-2 15,-6-6 1-15,1 3-2 16,-4-8 1-16,0-3-1 15,4-8 0-15,2-15-1 16,0-6 0-16,0-10-2 16,-2-14 0-16,8-10-1 15,3-8 1-15,9-11 1 16,9 3 0-16,6 0 2 16,6 5 0-16,6 1 3 15,6 4 0-15,6 9 1 16,-1 2 0-16,4 11-1 15,0 5 1-15,3 5-2 16,3 3 1-16,-1 5-1 16,1 6 1-16,3 2-2 0,-1 0 1 15,1 3-1-15,3-3 1 16,-3 0-2-16,-1-2 1 16,1-6-5-16,-6-11 1 15,-3 6-11-15,2-8 1 16</inkml:trace>
  <inkml:trace contextRef="#ctx0" brushRef="#br0" timeOffset="27582.7406">18147 14221 36 0,'-3'-13'18'0,"-3"-3"-20"15,6 11 22-15,0 0-12 16,0-1 0-16,-3 1 3 16,0 2 0-16,-3 3-15 15,-3 6 1-15,-3 4 9 16,3-2 0-16,-12 21-4 15,-5 8 1-15,-1 14-2 16,-9 2 0-16,-3-1-1 16,1 1 1-16,-4-2-1 15,6-1 0-15,4-8-2 16,-1 1 0-16,6-1-5 0,3-8 1 16,3-5-10-16,7-13 1 15</inkml:trace>
  <inkml:trace contextRef="#ctx0" brushRef="#br0" timeOffset="27878.5643">17671 14243 44 0,'-6'7'22'0,"15"49"-24"15,-6-45 33-15,5 10-25 16,4 0 1-16,3 8 1 16,3 5 1-16,6 3-13 15,6 1 1-15,-1-1 7 16,-2 2 0-16,3-2-3 16,-3-5 0-16,0 2-2 15,-1-2 1-15,1-5-5 16,-3-4 0-16,0-7-10 15,0 0 0-15,8-16-1 16,-2-5 1-16</inkml:trace>
  <inkml:trace contextRef="#ctx0" brushRef="#br0" timeOffset="28299.0087">18611 14139 44 0,'3'-2'22'0,"42"4"-35"16,-30-4 44-16,9-4-29 16,5 1 1-16,1-3-2 15,3 3 1-15,0-3-6 0,-1 0 0 16,1 3-7-16,0 2 1 16</inkml:trace>
  <inkml:trace contextRef="#ctx0" brushRef="#br0" timeOffset="28626.0013">18581 14557 45 0,'0'3'22'0,"9"0"-28"15,-3-6 36-15,9 6-25 16,6-6 1-16,3-2 1 16,9-3 0-16,2 0-10 15,1 3 0-15,-3-3 5 16,0 5 0-16,-7 3-6 15,-2-3 0-15,-3 1-7 16,-3-1 1-16,-3 0-5 16,0-2 1-16</inkml:trace>
  <inkml:trace contextRef="#ctx0" brushRef="#br0" timeOffset="30323.364">20001 13983 42 0,'-9'-16'21'0,"-3"6"-36"16,9 2 39-16,0 0-20 16,-2-5 0-16,-4 2 3 15,0-7 0-15,0 4-9 0,-3-2 1 16,0 3 5-16,0 0 1 15,0-3-2-15,-6 0 1 16,3 0-2-16,0 3 1 16,1 5-1-16,-7 3 1 15,-3 2-1-15,-3 3 1 16,-3 6-1-16,-2 4 0 16,-1 14 0-16,0 2 1 15,0 6-2-15,1 3 1 0,2 7-1 16,3-2 0-16,6-6-1 15,6 3 1-15,6-3-1 16,9-2 1-16,6-3-1 16,6-5 1-16,3-5-2 15,9-4 1-15,9-7-1 16,2-2 1-16,7-6-2 16,-3-6 0-16,0-7 0 15,-1-3 1-15,1-2 0 16,-3-3 0-16,-7-6 0 15,-2-2 0-15,-3-5 0 16,-6 2 1-16,-3 0 0 16,-3 0 1-16,-3 3 1 15,-3 5 1-15,-3 9-1 16,0 1 1-16,-3 6 0 16,0 8 0-16,-3 14 0 15,0 9 0-15,0 17-1 16,0 3 1-16,0 9-1 0,0 7 1 15,3 1-1-15,0 7 0 16,0-9-1-16,0 5 1 16,0-10-2-16,0-8 0 15,0-8-1-15,-3-5 0 16,0-6-5-16,0-2 1 16,3-10-7-16,0-7 0 15,3-7-9-15,3-10 1 16</inkml:trace>
  <inkml:trace contextRef="#ctx0" brushRef="#br0" timeOffset="31264.111">20332 14097 49 0,'-15'-16'24'0,"3"-13"-33"15,15 16 37-15,6-3-24 16,-3-3 1-16,6-2 2 16,3-3 0-16,5-2-9 0,4-1 0 15,6 1 6-15,3 0 0 16,5 2-1-16,4 0 0 15,-3 0-1-15,-1 6 0 16,-2 2 1-16,0 5 0 16,-3 6-1-16,2 8 1 15,-8 10-1-15,-6 8 1 16,-6 21-1-16,-3 11 0 16,-9 5-1-16,-3 3 1 0,-9 8-1 15,-3 0 0-15,-3 2-1 16,-3-2 1-16,-9 0-1 15,-11-8 0-15,-4-6-1 16,-3-7 0-16,1-8-2 16,-1-6 1-1,-9-21-2 1,10-8 0-16,8-12-1 16,9-9 1-16,6-13 0 15,10-3 1-15,5-5 1 16,6 0 0-16,6 0 0 15,5 5 1-15,7 3 1 16,0 2 0-16,3 4 1 16,3 9 0-16,6 6 2 15,2 8 1-15,7 11 1 16,-3 5 0-16,2 13 0 16,1 8 1-16,3 3-1 15,2 2 0-15,-5-5-3 0,0 0 1 16,-3 0-3-16,-4-2 1 15,4-6-7-15,-6-8 0 16,0-8-15-16,11-8 1 16</inkml:trace>
  <inkml:trace contextRef="#ctx0" brushRef="#br0" timeOffset="39738.3687">16501 15206 34 0,'6'-3'17'0,"3"-2"-15"16,-3 2 17-16,0 0-15 15,0 3 0-15,0-2 1 0,2 2 1 16,7-3-8-16,6 0 0 16,6 1 5-16,6-1 1 15,8-2-2-15,16-3 1 16,5-3-1-16,16-2 1 15,11-3-1-15,18 0 1 16,3-2 0-16,6-3 0 16,12-3-2-16,-2-3 1 15,-7 6-1-15,-30 5 0 0,24 0-1 16,-15 1 0-16,-6 4-1 16,-17 3 0-16,-10 0-2 15,-14 0 1-15,-9 3-3 16,-10 0 1-16,-8 2-2 15,-6-2 1-15,-6 2-3 16,-6 0 1-16,-6 3-6 16,0-2 1-16</inkml:trace>
  <inkml:trace contextRef="#ctx0" brushRef="#br0" timeOffset="40439.0715">17147 15438 42 0,'-6'-5'21'0,"15"-8"-34"0,0 5 37 0,3-3-19 16,2-2 1-16,10-3 0 16,6-2 1-16,3-1-10 15,5 1 0-15,4-1 6 16,-6 6 1-16,0 8-4 15,-4-1 0-15,-2 9 0 16,0 2 1-16,-3 3-1 16,-4 16 1-16,-5-3 0 15,-3 6 0-15,-9-1-1 16,-6 6 1-16,-6 2-2 16,-9 3 1-16,-6 0-1 15,-11 3 0-15,-4 0-1 16,-9-3 1-16,-5-3-1 15,2-7 0-15,0-6 1 16,4-3 0-16,2-4 0 16,3-6 1-16,7-3 0 15,5-8 1-15,6-7-1 16,6-4 1-16,6-4-1 0,9 2 0 16,12-8 0-16,6 0 1 15,9 3 0-15,6 3 1 16,5 4 0-16,4 6 0 15,3 8 1-15,-4 6 0 16,1 7 0-16,0 3 0 16,-4 0-2-16,1 8 1 15,-3-1-1-15,-4 1 1 16,4 0-2-16,-6-8 1 0,0 0-4 16,-1-3 0-16,1-2-5 15,-3-6 0-15,0 0-7 16,12-13 0-16</inkml:trace>
  <inkml:trace contextRef="#ctx0" brushRef="#br0" timeOffset="41189.0072">19266 15071 36 0,'-27'-3'18'0,"21"-5"-22"16,6 8 26-16,3-8-17 15,3 3 0-15,6 0 4 16,0-3 1-16,6 0-12 0,6 2 0 16,5-2 9-16,13-2 0 15,12-1-2-15,20 1 0 16,7 2-1-16,8 0 0 16,12-3-1-16,15 3 1 15,6 0-2-15,6 3 1 16,6 2-3-16,0 1 1 15,-9 2-1-15,0-3 1 16,0-2-2-16,-15 0 0 16,-6-6-1-16,-14-2 0 15,-4 2-2-15,-18-2 0 0,-8 0-5 16,-15-3 1-16,-13 0-6 16,-11 5 0-16,-15-5-2 15,-12 6 1-15</inkml:trace>
  <inkml:trace contextRef="#ctx0" brushRef="#br0" timeOffset="41905.2786">20085 15290 62 0,'0'0'31'0,"-9"-18"-65"0,15 15 65 15,6-5-27-15,5 0 1 16,4 0 1-16,3-2 1 0,3-1-10 16,6 1 1-16,5-1 5 15,4 3 1-15,0 3-3 16,-7 5 0-16,1 2-2 16,-6 4 1-16,-6 4 0 15,-7 11 0-15,-5 3 0 16,-6 13 0-16,-12 6 0 15,-3 2 0-15,-2 0 0 16,-10 2 0-16,-12 1-1 16,-3 2 0-16,-8-5-3 15,-13-3 1-15,-2-5-1 16,5-10 0-16,3-6 0 16,4-5 0-16,2-5 1 15,3-6 1-15,1-5 2 16,8-5 1-16,0-1 2 15,6-2 0-15,4 3 1 16,8-8 0-16,9 5-1 16,3-5 1-16,9 2-1 0,9-2 1 15,11 0-3-15,7-1 1 16,9 1 0-16,11 0 0 16,4 5 1-16,0 8 1 15,-1 0 0-15,4 5 0 16,-4 3-1-16,1 5 1 15,-1 1-1-15,-5-1 0 16,-6 8-3-16,-4-5 1 16,-5-3-1-16,-6 3 0 0,-6-5-4 15,-7 2 0-15,-2-5-8 16,-3-8 0-16,-9 5-7 16,-6-10 1-16</inkml:trace>
  <inkml:trace contextRef="#ctx0" brushRef="#br0" timeOffset="43158.3775">18400 16910 60 0,'-18'13'30'16,"-33"18"-30"0,37-17 31-16,-7 2-24 15,-9 7 1-15,-6 7 0 16,-11 9 0-16,-1 4-12 15,3 2 0-15,-2 2 8 0,2-2 0 16,3-8-7-16,4 5 1 16,5-7-3-16,0-6 0 15,3-5-4-15,7-3 1 16,5-5-5-16,0-3 0 16,3-5-3-16,3-13 1 15</inkml:trace>
  <inkml:trace contextRef="#ctx0" brushRef="#br0" timeOffset="43485.4292">17873 16854 44 0,'3'-3'22'0,"30"14"-13"16,-27-8 38-16,0 4-45 16,3 9 1-16,2-2 4 15,1 9 1-15,3 6-9 16,0 11 0-16,0 5 5 16,3 13 1-16,0 1-3 15,0-4 1-15,-4-2-3 16,1-3 1-16,-3-2-6 15,-3-3 1-15,0-8-6 16,3 0 1-16,3-5-10 0,3-11 0 16</inkml:trace>
  <inkml:trace contextRef="#ctx0" brushRef="#br0" timeOffset="43798.85">18677 16994 55 0,'18'-5'27'0,"41"-6"-34"16,-38 3 44-16,6 6-36 16,5-4 1-16,4-2-2 15,3 8 0-15,0-5-5 0,5 0 1 16,-2 5-10-16,0 0 1 15</inkml:trace>
  <inkml:trace contextRef="#ctx0" brushRef="#br0" timeOffset="44067.9163">18757 17269 59 0,'-9'11'29'0,"-3"-14"-41"16,18-2 49-16,0 10-35 16,9-5 0-16,6 0 0 15,0 0 1-15,5 0-6 16,7-5 0-16,3-3-4 0,0 0 1 15,8 0-9-15,1 0 0 16</inkml:trace>
  <inkml:trace contextRef="#ctx0" brushRef="#br0" timeOffset="44554.6463">19599 16759 45 0,'-11'0'22'0,"-13"0"-30"31,21 5 36-31,0 3-22 15,0 3 0-15,0 7 0 16,-3 8 1-16,3-2-10 16,-3-3 0-16,0 6 6 0,0-1 1 15,-3 3-4-15,0-5 0 16,0 3 0-16,-3-3 0 16,3-3 0-16,0 5 1 15,-2-7-1-15,5-1 0 16,3-2 0-16,0 0 0 15,3-5 0-15,3-1 1 16,6-2-1-16,5-8 0 16,1 5 0-16,0-10 1 15,9 5-1-15,3 0 1 0,11-8-1 16,1 6 1-16,0-6-1 16,3 0 1-16,-1-3-2 15,1 3 1-15,-3 0-4 16,-4 0 0-16,4 0-6 15,-6 6 0-15,-6-6-5 16,-1-3 1-16</inkml:trace>
  <inkml:trace contextRef="#ctx0" brushRef="#br0" timeOffset="44873.0986">19912 16645 45 0,'-3'-5'22'0,"3"5"-27"0,3 2 40 0,-3 6-28 15,0 3 0-15,0 5 5 16,-3 13 1-16,-3 8-16 16,-3 3 1-16,-6 12 10 15,3 4 0-15,0 2-4 16,-2 6 0-16,2 4-2 15,0 1 0-15,-3-8-3 16,3-3 1-16,-3-5-5 16,0-8 0-16,0-8-6 15,3-8 1-15,3-10-10 16,3-3 0-16</inkml:trace>
  <inkml:trace contextRef="#ctx0" brushRef="#br0" timeOffset="45511.5362">20222 16608 58 0,'8'-19'29'0,"-2"1"-47"0,0 18 48 16,-3 0-24-16,0 0 0 15,0 8 3-15,-3 8 0 0,0 5-11 16,-3 8 0-16,-6 8 8 16,-3 8 0-16,-2 3-3 15,-4 4 0-15,0 1-2 16,-3 0 1-16,0 0-2 16,0 3 1-16,4-1-1 15,2-4 0-15,6-6 0 16,9-3 0-1,15-5-3 1,2 0 1-16,4-8-1 16,3-13 1-16,3 0-1 15,3-8 1-15,5-3-2 16,7-10 1-16,3-3 1 16,2-8 0-16,1-5-1 15,3-11 1-15,-1-5-1 16,-5 0 1-16,-7-5-1 15,-5-1 1-15,-9 6 1 16,-6 0 0-16,-6 6 1 16,-6 1 1-16,-9 12-1 0,-6-3 1 15,-9 7 2-15,3 4 0 16,-18-1 0-16,1 9 1 16,-4 4 0-16,0 1 1 15,-3 8 1-15,1 4 1 16,2 15 0-16,6 1 0 15,6 14-1-15,4 6 0 16,2-4-3-16,6 6 1 0,6-8-4 16,9 5 0-16,6-5-9 15,12-8 1-15,2-5-14 16,1-11 0-16</inkml:trace>
  <inkml:trace contextRef="#ctx0" brushRef="#br0" timeOffset="47169.8265">21290 16441 64 0,'-33'-21'32'0,"-5"10"-35"16,29 9 32-16,-6 2-23 15,-12 0 0-15,-15-3 0 16,-8 1 1-16,-10 2-10 0,-5 0 1 15,-16 0 7-15,-8 0 0 16,-9 2-3-16,-3 1 0 16,-18-1 0-16,-3 1 1 15,-9 5-1-15,-12-3 1 16,-12 3-2-16,-12 3 0 16,-5-6 0-16,-7 6 0 15,-6 2 0-15,4 0 0 16,14 3-1-16,1-3 1 0,11-2-1 15,15-3 1-15,15-3-1 16,6-2 1-16,15-3-1 16,17-3 0-16,10-2-1 15,8-3 1-15,7 5-1 16,11-2 0-16,7 5-1 16,8-3 1-16,6 3 0 15,6 3 0-15,4-3 0 16,5 8 1-16,0 0-1 15,6 2 1-15,0 4 0 16,3 4 0-16,0 1 0 16,0 2 1-16,3 8-1 15,-3 3 0-15,0 13 0 16,-3 0 1-16,-3 15-1 16,-3 1 1-16,-2 11-1 15,-4-1 1-15,-3 17-1 16,-3-12 0-16,3 1 0 0,4 2 1 15,-1-7 0-15,3-1 0 16,3-7-1-16,3 5 1 16,0-14-1-16,6-13 0 15,3 3-1-15,6-8 1 16,3 0-2-16,12-5 1 16,6-5-1-16,12-3 0 15,8-3 1-15,16-3 0 16,8-5-1-16,27-5 1 0,16 0 0 15,25 0 1-15,13 0-1 16,15-3 1-16,24-2 0 16,5 2 0-16,18 3-1 15,-2 0 1-15,14 0-1 16,-6 0 0-16,9 5-2 16,-8 3 0-16,2-3-1 15,-21-5 0-15,-11 3-1 16,-12-3 1-16,-22-3-1 15,-20 1 0-15,-21-4 2 16,-23-2 1-16,-19-2 2 16,-17-4 0-16,-16 1 2 15,-11-6 1-15,-12-2 1 16,-12 3 1-16,-9-9 0 16,-6 1 1-16,-3-4-1 15,-3-7 1-15,-5 0-2 16,-1-11 0-16,0-7 0 15,-6-19 0-15,6-8 0 0,4-8 1 16,8-24-2-16,9-3 0 16,12-7 0-16,9-14 0 15,5-13-3-15,13 6 1 16,3-3-3-16,-1 2 0 16,-2 8-3-16,-6 17 1 15,3 15-8-15,-7 10 0 16,4 6-12-16,-9 19 1 15</inkml:trace>
  <inkml:trace contextRef="#ctx0" brushRef="#br0" timeOffset="58751.5349">5115 11351 28 0,'-3'-16'14'0,"6"-5"-1"0,0 13 15 0,0 0-18 15,0 0 0-15,3-3 8 16,-3 6 0-16,3 2-21 0,-3 1 0 16,0 12 16-16,0 9 1 15,-3 10-6-15,0 16 0 16,-6 16-4-16,-6 13 1 15,-8 8-4-15,-7 0 1 16,-6 8-4-16,3-6 0 16,-3-7-1-16,7-3 0 15,-7-10-5-15,6-17 1 16,0-7-5-16,10-11 1 0,2-16-7 16,0-15 1-16,6-17-3 15,3-18 0-15</inkml:trace>
  <inkml:trace contextRef="#ctx0" brushRef="#br0" timeOffset="59031.7855">4687 11221 62 0,'-9'13'31'0,"6"40"-50"15,6-37 63-15,3 8-44 16,3 5 0-16,6 11 3 16,6-3 0-16,2 5-1 15,10 0 0-15,9 1 1 16,5-1 1-16,7-2-1 0,0-3 1 16,5-3-3-16,4-2 1 15,-7-3-5-15,-8-3 1 16,-7-4-7-16,-5-4 0 15,-9-5-10-15,-3-5 1 16</inkml:trace>
  <inkml:trace contextRef="#ctx0" brushRef="#br0" timeOffset="59327.6083">4541 11822 65 0,'-15'-3'32'0,"3"8"-60"15,12-5 56-15,9-5-24 16,6 0 1-16,6-1 8 16,6-2 1-16,11-10-14 15,16-1 0-15,8-2 9 16,10 0 1-16,5-5-3 15,7-4 1-15,8-1-7 16,3-6 0-16,3-3-9 16,1-5 0-16,8-8-14 15,12-8 1-15</inkml:trace>
  <inkml:trace contextRef="#ctx0" brushRef="#br0" timeOffset="72126.7389">5321 13766 41 0,'0'-31'20'0,"3"9"-4"15,-3 17 20-15,-3 2-28 0,0 1 1 16,-3-1 4-16,0 6 1 15,-3 5-18-15,-9 8 1 16,-6 15 10-16,-5 14 1 16,-7 11-5-16,-9 7 0 15,-2 6-2-15,-7 3 0 32,-35 36-2-32,11-13 1 15,13-13-3-15,8-16 0 16,10-10-8-16,8-8 1 0,6-9-11 15,15-12 0-15</inkml:trace>
  <inkml:trace contextRef="#ctx0" brushRef="#br0" timeOffset="72633.0591">4714 13835 62 0,'-9'-3'31'0,"15"43"-37"15,-3-27 48-15,6 11-35 0,2 3 1 16,10 12 1-16,3 6 0 16,6 8-13-16,3 0 1 15,2 5 7-15,4 1 1 16,0 4-5-16,-1-2 0 15,-5-3-4-15,-3-5 1 16,0-3-7-16,-6-5 0 16,-7-2-11-16,1-9 1 15</inkml:trace>
  <inkml:trace contextRef="#ctx0" brushRef="#br0" timeOffset="73240.2847">5741 14076 67 0,'-24'0'33'0,"33"0"-48"16,0 2 56-16,2-2-36 15,4 6 1-15,6-6-1 16,6 2 1-16,6 1-9 15,5-3 1-15,4 0 3 16,6-5 1-16,2-3-10 16,-2 3 1-16,-3-1-12 15,2 1 1-15</inkml:trace>
  <inkml:trace contextRef="#ctx0" brushRef="#br0" timeOffset="73551.7583">5872 13732 72 0,'-6'-3'36'0,"6"30"-49"0,3-17 62 0,0 11-44 15,2 11 1-15,1 5 2 16,0 16 0-16,0 3-12 16,3 2 1-16,0 5 6 15,3-2 0-15,3 3-7 16,-3-1 0-16,0 1-9 16,0-9 1-16,0-7-10 15,-3-8 1-15</inkml:trace>
  <inkml:trace contextRef="#ctx0" brushRef="#br0" timeOffset="73925.4611">6538 13695 36 0,'-3'-5'18'0,"3"-3"-16"0,0 8 20 0,0 0-15 16,0 2 0-16,3 1 4 15,0 2 0-15,0 3-13 16,0 3 1-16,0 5 11 15,0 5 0-15,0 8-2 16,0 8 0-16,-3 8-3 16,-3 5 1-16,0 3-2 15,0 3 0-15,0 2-4 16,-6-5 1-16,0 2-6 16,-3-2 1-16,1-5-6 15,-1-1 0-15,0-7-11 16,3-5 0-16</inkml:trace>
  <inkml:trace contextRef="#ctx0" brushRef="#br0" timeOffset="74532.7351">7015 13573 50 0,'-12'-8'25'0,"3"21"-12"0,9-10 36 0,-3 2-44 15,-3 6 0-15,0 2 3 16,-3 6 0-16,0 7-11 15,-3 9 1-15,0 4 6 16,0 9 1-16,0 7-3 16,-3 6 0-16,1-3-2 15,-1 1 1-15,3 2-1 16,0-9 1-16,6-4-2 16,3-3 0-16,9-3 0 15,9-7 0-15,9-3-1 16,5-11 0-16,13-5-1 15,9-14 1-15,5-4-1 16,4-12 0-16,2-4-1 16,1-14 1-16,-7-2-1 15,-5-6 1-15,-9-8 2 16,-13-2 1-16,-11-3 2 16,-12-5 0-16,-9 8 2 15,-12-1 1-15,-9 6 0 0,-5 3 1 16,-4 0-3-16,-9 10 1 15,-2 0-3-15,-7 3 1 16,0 8-3-16,10 2 0 16,-1 4-7-16,3 4 0 15,1 6-14-15,2 7 1 16</inkml:trace>
  <inkml:trace contextRef="#ctx0" brushRef="#br0" timeOffset="75674.1252">4303 15253 63 0,'-15'-16'31'0,"12"35"-34"15,0-11 45-15,0 2-38 16,-3 6 0-16,3 5 0 15,-3 3 0-15,0 5-6 0,0 6 0 16,0-1 4-16,0 3 0 16,-3 0-3-16,3 3 1 15,1-3 0-15,-1-3 0 16,0 1-2-16,3-6 1 16,0-5-1-16,3-3 0 15,0-5 0-15,6-6 0 16,3-2 0-16,5-5 0 0,10 0 2 15,0-3 0-15,3 0-1 16,6-3 1-16,-1 0 0 16,1-5 0-16,0-2-2 15,0 2 1-15,-1-3-7 16,1 1 0-16,-3-1-8 16,-3-2 0-16</inkml:trace>
  <inkml:trace contextRef="#ctx0" brushRef="#br0" timeOffset="75938.8772">4490 15171 61 0,'-14'-10'30'0,"14"18"-33"16,0-6 52-16,2 9-44 15,-2 2 1-15,3 19 1 0,0 15 1 16,0 12-11-16,3 4 0 16,0 6 7-16,3 10 0 15,0 6-6-15,0 0 1 16,-3-6-6-16,3-2 1 16,-3-9-8-16,0-9 0 15,0-9-7-15,0-8 1 16</inkml:trace>
  <inkml:trace contextRef="#ctx0" brushRef="#br0" timeOffset="76468.2997">5014 15102 73 0,'-12'-18'36'0,"3"10"-53"16,6 5 71-16,0 3-48 16,0 3 1-16,-2 10 0 15,-1 8 0-15,0 11-11 16,-3 8 1-16,3 10 7 16,-3 8 0-16,3 6-4 15,-3 2 0-15,6-3 0 16,0 1 0-16,3 2-2 15,6-8 1-15,3-2-1 16,6-6 0-16,9-5-2 16,5-11 1-16,7-7-3 0,9-14 1 15,8-8-1-15,4-15 1 16,-4-11-1-16,-5-8 0 16,0-8 0-16,-10 0 1 15,-5-3 1-15,-6-5 1 16,-9 8 3-16,-9 0 0 15,-9 2 3-15,-6 1 1 16,-3 8 0-16,-6-1 0 16,-12 9 2-16,-6 4 0 0,1 9-2 15,-10 5 1-15,3 11-1 16,4 4 1-16,2 12-1 16,3 10 1-16,6 3-2 15,9 5 1-15,6 5-3 16,12-2 1-16,6-1-6 15,12-2 0-15,12-10-10 16,9-12 1-16,5-17-9 16,4-12 0-16</inkml:trace>
  <inkml:trace contextRef="#ctx0" brushRef="#br0" timeOffset="76764.1474">5738 15423 70 0,'-12'10'35'0,"44"-20"-38"0,-20 7 63 15,6 3-59-15,6-3 0 16,9 1-1-16,8-4 1 0,7-2-2 16,6-5 0-16,5 0-3 15,-2 0 0-15,-7-1-8 16,-2-1 0-16,-3-1-9 16,-7-5 1-16</inkml:trace>
  <inkml:trace contextRef="#ctx0" brushRef="#br0" timeOffset="77059.9434">5973 15034 75 0,'-6'-3'37'0,"3"19"-49"16,6-11 70-16,3 8-50 16,0 6 1-16,3 7 1 0,0 3 0 15,2 16-15-15,4 0 1 16,-3 11 9-16,3 5 1 16,-3 0-8-16,0-3 0 15,0-5-7-15,0-3 0 16,3-8-16-16,-3-10 1 15</inkml:trace>
  <inkml:trace contextRef="#ctx0" brushRef="#br0" timeOffset="77644.732">6571 14920 72 0,'-18'-5'36'0,"15"20"-32"16,3-9 52-16,0 7-51 15,0 11 0-15,3 5 1 0,3 8 0 16,0 5-8-16,3 6 0 15,3 2 4-15,-3 3 1 16,-6 0-6-16,0 5 1 16,3-8-7-16,-6-2 1 15,0-3-8-15,0-8 1 16,0-8-9-16,3-2 1 16</inkml:trace>
  <inkml:trace contextRef="#ctx0" brushRef="#br0" timeOffset="78413.0037">7041 14888 73 0,'-21'-5'36'0,"10"-22"-49"16,11 25 66-16,-3 2-49 16,-3 0 0-16,-3 8 1 15,-6 2 1-15,0 9-8 16,-3 10 1-16,-3 5 4 16,0 6 1-16,4 5-3 15,2 3 0-15,6 7 0 16,3 1 0-16,6-3-1 0,6-1 0 15,6 4 0-15,8-8 0 16,4-3-2-16,9-6 1 16,9-10-2-16,5-5 1 15,1-11-1-15,0-5 0 32,23-26 0-32,-11-6 1 15,-7-5 0-15,-5 0 1 0,-13-6 1 16,-8-7 1-16,-12 0 1 15,-9-6 1-15,-9 6 2 16,-9 2 1-16,-9 3 0 16,-5-3 0-16,-1 1-1 15,-3 2 0-15,-6 2-2 16,1 6 0-16,5 3-7 16,-6-1 0-16,9 6-10 15,4 3 0-15,5 10-11 16,6-3 1-16</inkml:trace>
  <inkml:trace contextRef="#ctx0" brushRef="#br0" timeOffset="79665.7209">7294 16298 58 0,'-12'-13'29'0,"-2"13"-16"16,5 0 40-16,-6 0-52 31,-3 0 0-31,-6 0 0 0,-3 0 0 16,0 0-3-16,-2 0 1 15,2 0-1-15,3 5 0 16,0-2-1-16,0 2 0 16,4-2 0-16,-1 2 1 15,0 3 0-15,0 5 1 16,0 1 1-16,0 7 0 16,4 0 0-16,2 3 1 15,0 2 1-15,0 3 0 0,3 0 0 16,3-2 1-16,3 5-1 15,3-3 1-15,3-5-1 16,0-3 0-16,6 0-2 16,0 0 1-16,6-5-1 15,3-5 0-15,3-6-1 16,9-3 0-16,2-2 0 16,7-2 1-16,6-6-1 15,11-5 0-15,-2 5 0 0,2 0 1 0,4 5 0 16,-6 3 0-1,-4 8-1 1,-5 3 1-16,-3 10 1 16,-7 3 0-16,-8 2 0 15,-12 1 1-15,-6 10 1 16,-6-3 1-16,-6-2 0 16,-9 0 0-16,-9 5 0 15,-5-6 1-15,-1-4-3 0,-9-1 1 16,-9 1-2-16,-2-9 1 15,-1 1-2-15,4-17 0 16,-1 4-2-16,0-12 1 16,4-2-4-16,5-7 1 15,9-12-6-15,7 1 1 16,8-3-3-16,6-3 0 16,9-3-4-16,9 6 0 15,8-2-3-15,4 12 0 0</inkml:trace>
  <inkml:trace contextRef="#ctx0" brushRef="#br0" timeOffset="80474.2827">8223 16206 65 0,'-6'-27'32'0,"-6"17"-47"0,9 7 65 16,0 0-44-16,-3 1 0 15,-9-1 0-15,-3 3 1 16,-2 0-11-16,-4 0 1 16,0 3 6-16,-3-1 0 15,0 4-4-15,4 2 1 16,-1 5-1-16,0-3 1 0,0 1 0 15,0 2 0-15,4 6 0 16,2-3 0-16,3 0-1 16,3-1 1-16,3 4 0 15,-3 7 1-15,3-4 0 16,0 1 0-16,3 1 0 16,0 0 1-16,0 0 0 15,3-3 1-15,3 3-1 16,3-6 0-16,6-7-1 15,3 2 0-15,6-5-1 16,3-5 0-16,3-3-1 16,8-3 1-16,4 0-1 15,6 1 1-15,-3-1 0 16,5 3 1-16,1 3 1 0,2 5 1 0,-2 5 1 16,0 3 1-16,-4 5-1 15,1 3 0-15,-3 8-1 16,-6 2 1-16,-7-2-1 15,-8 2 1-15,-6 0-2 16,-18 3 1-16,-6-7-1 0,-12 7 0 16,-14-6-1-16,-7-2 1 15,-11-5-1-15,-10-3 0 16,4 1-1-16,-1-6 0 16,-2-6-1-16,2-7 0 15,9-3-3-15,1-6 1 16,2-7-7-16,4-3 1 15,8-13-10-15,6-13 1 16,18-8-8-16,12-11 0 0</inkml:trace>
  <inkml:trace contextRef="#ctx0" brushRef="#br0" timeOffset="81268.3631">8908 15637 74 0,'-24'-21'37'0,"6"0"-39"16,15 15 67-16,-6 1-62 15,-9-3 1-15,-6 0 0 0,-11 3 0 16,-16 5-6-16,-17 2 0 16,-16 4 4-16,-8 4 1 15,-30 6-2-15,0 5 1 16,-12 3 1-16,-12 5 1 16,3 6 0-16,3 4 1 15,-6 9 0-15,13 2 1 16,5 6-1-16,8 5 0 15,13 5-2-15,9 11 0 0,9-1-1 16,20 4 1-16,10 4-2 16,17-7 0-16,12 13-1 15,12 5 0-15,16-5-1 16,13-2 1-16,13 1-2 16,6-7 1-16,9-5 0 15,14 5 0-15,7-13-1 16,11-3 1-16,10-5 0 15,14 5 0-15,12-13 0 16,12 3 0-16,12-6 0 16,6 0 0-16,12-10-1 15,3-8 0-15,2-16 0 16,-2 5 0-16,-6-21-1 16,0-8 1-16,-6-5-1 15,-18-6 0-15,-6-15 1 16,-6-11 0-16,-12-16 0 15,-8-19 1-15,-10-10-1 16,-9-13 1-16,-11-11 0 16,-15-7 0-16,-13-4 1 0,-8-2 1 15,-12-2 1-15,-9 7 0 16,-12 14 1-16,-15-1 1 16,-6 11 0-16,-11 11 0 15,-16 0-1-15,-14 18 1 16,-15 11-2-16,-10 10 0 15,-8 8-2-15,-21 14 0 16,0 10-3-16,-3 8 0 0,-15 13-5 16,9 11 1-16,9 3-13 15,6 18 0-15,6-6-8 16,24-1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3T14:11:03.6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9533 11996 9 0,'-15'5'4'0,"15"-18"8"0,3 13 5 0,3 3-11 0,0-3 1 16,0 0 3-16,0-5 0 15,0 5-13-15,-1 2 1 16,1 1 8-16,0-3 1 0,0 3-3 16,0-3 1-16,3 2-2 15,0-2 1-15,3 0-2 16,0-2 1-16,3 2 0 15,0 0 0-15,3 2-1 16,-1-2 1-16,4 3-1 16,0-1 1-16,9-4-1 15,-6 2 0-15,5 0 0 16,1-3 0-16,3 1-1 16,3-1 1-16,-4 3-1 15,1 0 0-15,3-3 1 16,3 1 0-16,-1-4 0 15,1 6 0-15,6-2 0 16,-1-1 1-16,1-2-1 16,3-1 1-16,-4 4-2 15,1-1 1-15,2 1-1 16,1-1 1-16,-3 3-1 0,-10 0 1 16,19-3-1-1,-3 1 0-15,5 2-1 0,-5 0 1 16,-4-3-1-16,4 3 1 15,3-3-1-15,-1 3 1 16,4-2-1-16,-1-1 1 16,4-2-1-16,-4 5 1 15,1-3-1 1,-3 0 1-16,-1 3 0 16,4-2 0-16,-7 2-1 15,1-3 1-15,-1 3-1 16,4 0 1-16,0 0 0 0,-4 0 0 15,1 0-1-15,5-3 1 16,-5 1 0-16,0-3 0 16,2-1-1-16,1 1 1 0,-1 0-1 15,-2 2 1-15,-3 0-1 16,-1 1 0-16,7-4 0 31,-7 4 1-31,1-1 0 16,0 0 1-16,5-2-1 15,1 0 1-15,-4 2-1 16,1-2 0-16,3 0 0 16,-4-1 0-16,1 1-1 0,-4 2 1 15,1 1-1-15,3-1 1 16,-1 1-1-16,1-1 0 0,2-2 0 16,-5 2 1-16,3 0-1 15,-1 1 1-15,-2-1 0 16,-1 3 0-16,4 0 0 15,-3 0 0-15,2 0 0 16,1 0 0-16,-3 0 0 16,-1 0 0-16,1 0 0 15,-1 0 0-15,-2 0 0 16,-3 0 0-16,-1 0-1 16,-2 0 1-16,3 0 0 15,-7 0 1-15,1 3-1 16,-3-1 0-16,-3-2 0 15,-4 0 0-15,4 0 0 16,0 3 0-16,3-3 0 0,2 0 0 16,1 0-1-16,0 0 1 15,6 0-1-15,5 0 0 16,-2-3 0-16,-3 1 0 16,-1-1 0-16,-2 0 0 15,0 1 0-15,-1-1 0 16,1 3 0-16,-3 0 0 15,-7 0 0-15,1 0 1 0,-3 0-1 16,-6 3 0-16,-3-1 0 16,-3 1 0-16,-1-3 0 15,-2 3 0-15,-3-1-1 16,0 1 1-16,-3-3-3 16,0 3 1-16,0-3-7 15,3 0 0-15,3-11-18 16,9-13 0-16</inkml:trace>
  <inkml:trace contextRef="#ctx0" brushRef="#br0" timeOffset="4543.5579">11021 10792 1 0,'-6'0'0'0</inkml:trace>
  <inkml:trace contextRef="#ctx0" brushRef="#br0" timeOffset="5309.1521">11015 10790 45 0,'-3'2'22'0,"3"-4"-19"16,0 2 22-16,0 0-23 15,0 0 1-15,0 0 1 16,-3-3 1-16,0 0-6 16,-3 1 0-16,0-4 3 15,0 6 1-15,-3 0-1 16,0 6 0-16,-6-4-1 16,-2 4 0-16,-4-1-1 15,0 3 1-15,-3 5-1 16,0 0 1-16,3 3 0 15,1 0 0-15,2 0 0 16,6-3 0-16,3 0 0 16,3 1 1-16,6-1-1 15,3 0 0-15,6 0-1 16,3 3 1-16,6-5-1 0,0 2 0 16,-1 3 0-16,4 0 1 15,0 2-1-15,0 4 0 16,-3-4 0-16,-3 3 1 15,0-2 0-15,-4 2 0 16,-2 0-1-16,-3 0 1 16,0-2 0-16,-3 2 0 15,-3-3 0-15,0 1 0 16,-3-1 0-16,0-2 0 0,-3 0-1 16,-6-3 0-16,-2 1-1 15,-4-4 1-15,0 1-1 16,-3-1 0-16,-3-2-1 15,0-2 0-15,1-1 0 16,-1-2 1-16,3-1-1 16,3-2 1-16,3-2 0 15,3-4 0-15,6-2 1 16,3-5 0-16,3-3 0 16,6-2 0-16,9-6 0 15,3 3 1-15,6-8-1 16,9-3 0-16,-4 3 1 15,1-3 0-15,0 0 0 16,3 1 0-16,-4-1 0 16,4 0 0-16,0-2-1 15,-6 2 1-15,-4 5 0 16,-2 1 1-16,-3 0 0 0,0-1 0 16,-3 3-2-16,0 0 0 15,0 1 0-15,-3-1 0 16,-1 3-3-16,1 5 0 15,0-3-6-15,-3 3 1 16,3 1-10-16,-3-1 1 16</inkml:trace>
  <inkml:trace contextRef="#ctx0" brushRef="#br0" timeOffset="14451.0725">4130 13684 37 0,'-6'-10'18'0,"-9"4"-18"16,9 6 19-16,0-2-15 16,-2 2 0-16,-4-6 3 0,0 4 1 15,-3-4-10-15,0 4 0 16,-3-3 5-16,3-3 1 15,0 0-4-15,0 0 1 16,-2 0-3-16,-1 0 1 16,-6 5-1-16,0 3 0 15,0 0 0-15,1 0 0 16,2 6 1-16,-3 4 1 16,3 1 0-16,3 2 0 0,0 5 0 15,3 4 1-15,1 1-1 16,2 1 0-16,3 3 0 15,3-4 0-15,3 4 0 16,0-1 1-16,0-2-1 16,3 0 1-16,3 0-1 15,3-3 1-15,3-2-1 16,6-6 1-16,11-3 0 16,10-2 0-16,9-5 0 15,-1 5 0-15,1-3 0 16,0 3 1-16,-1 3-1 15,1 2 0-15,-3 3 0 16,-7 8 1-16,-2-1 0 16,-9 1 0-16,-3 3 1 15,-12 2 1-15,-9 0-1 16,-12 3 1-16,-12 5-1 16,-9-3 0-16,-8 0-1 15,-13-2 0-15,-9-8-1 0,4-8 0 16,-4-11-1-16,1-7 0 15,8-6-2-15,7-6 0 16,-1-1-5-16,9-4 0 16,7 0-7-16,8 1 0 15,15-3-3-15,12 5 1 16</inkml:trace>
  <inkml:trace contextRef="#ctx0" brushRef="#br0" timeOffset="19436.9784">4940 13650 30 0,'-3'-16'15'0,"-6"5"-11"0,9 6 16 16,-6 0-10-16,0-3 0 15,-3-3 2-15,-6 6 1 16,-6 2-18-16,-8 6 0 0,-4 2 11 16,-3 6 0-16,0-3-5 15,-2 2 1-15,2 1-2 16,0 0 0-16,10-1 0 16,2 1 0-16,6-1 0 15,6 1 0-15,9 2 0 16,6 3 1-16,9 3-1 15,9-1 1-15,5 11-1 16,1 11 1-16,12 0-1 16,-3-1 1-16,-1 4-2 15,1-1 1-15,-3 3 0 16,-6 2 0-16,-7 1 0 16,-5-3 0-16,-9 3 0 15,-9-3 0-15,-6 2 0 16,-8-7 0-16,-7-8 0 0,6-8 0 15,-12-6-1 1,3-7 1-16,4-11-1 0,2-11 0 16,3-7 0-16,6-6 1 15,6-8-1-15,3-5 1 16,6-5-1-16,3-11 1 16,9 0 1-16,9-8 1 15,-1-3 0-15,4 6 1 16,0 3 0-16,6 2 0 15,-3 8-1-15,-4 8 0 16,1 5-4-16,-3 6 0 0,-3 4-7 16,-6 9 1-16,-3 3-9 15,-4 10 0-15</inkml:trace>
  <inkml:trace contextRef="#ctx0" brushRef="#br0" timeOffset="19733.8443">5321 13944 79 0,'-9'-3'39'0,"6"-16"-75"15,3 19 75-15,12-5-35 16,3-3 1-16,3 3 2 16,8-3 1-16,10-3-11 0,6-5 0 15,11 3 5-15,7 0 1 16,-4 0-7-16,-2 0 1 16,-6-1-9-16,-7 1 0 15,-5 2-6-15,-3 1 0 16</inkml:trace>
  <inkml:trace contextRef="#ctx0" brushRef="#br0" timeOffset="19979.8219">5389 13663 59 0,'-6'16'29'0,"21"37"-33"15,-9-40 53-15,0 11-43 16,3 8 1-16,0 7 0 16,3 1 1-16,3 10-12 15,0-5 0-15,0 0 5 16,-1 3 1-16,4-8-8 16,-3-3 0-16,-3-3-8 15,0-8 1-15,3-4-7 16,6-6 1-16</inkml:trace>
  <inkml:trace contextRef="#ctx0" brushRef="#br0" timeOffset="21703.392">7238 13597 28 0,'0'-11'14'0,"12"-7"-6"16,-9 10 9-16,3 0-11 15,-3-5 1-15,3 2 6 16,-4 1 0-16,-2 2-15 16,0 0 0-16,0 0 9 15,-2 2 1-15,-7-1-4 0,-6 7 1 16,-9 0-4-16,-12 2 1 16,0 3-2-16,1 3 0 15,-1 0 1-15,0-2 0 16,4 2-1-16,-1-1 1 15,6 1-1-15,6 0 1 16,3 3-1-16,6 2 0 16,9 3-1-16,6-3 1 15,6 3 0-15,6 3 0 0,6 4-1 16,0 4 1-16,9-1-1 16,2 9 1-16,-2 2 0 15,6 8 0-15,-9 0 0 16,-3 0 0-16,-7 0 0 15,-5-3 0-15,-9-2-1 16,-6 2 1-16,-9-7-1 16,-5-1 1-16,-10-2 0 15,0-6 0-15,-3-5 0 16,-3-5 0-16,-2-3-1 16,2 1 1-16,3-6 0 15,3-6 1-15,4 1-2 16,2-6 1-16,6-2-1 15,3-6 1-15,6-2-1 16,6-5 1-16,9-4 0 16,9-1 0-16,3-7 0 15,5-4 1-15,7-3-1 16,6-5 1-16,0-3 2 0,2-3 0 16,1 3 1-16,-3 0 1 15,-4 3-1-15,4 2 1 16,-3 0-2-16,-4 6 1 15,-5 5-4-15,-3 2 0 32,0 1-12-32,-9 2 0 15,-6 6-8-15,-6 2 0 16</inkml:trace>
  <inkml:trace contextRef="#ctx0" brushRef="#br0" timeOffset="22283.9976">7702 13946 64 0,'18'-5'32'0,"0"2"-69"15,-3 3 53-15,9 0-15 16,8-2 1-16,10-6 0 15,6-6 1-15,2 4-7 0,4-3 0 16,-1 2-5-16,-2-5 0 16</inkml:trace>
  <inkml:trace contextRef="#ctx0" brushRef="#br0" timeOffset="22556.5063">7863 13642 52 0,'-18'-13'26'0,"6"21"-46"32,12-3 48-32,0 3-18 15,-3 2 1-15,0 12 3 0,3 7 1 16,0 13-21-16,0 8 1 15,3 9 12-15,3-1 1 16,3-3-8-16,3 1 1 16,-3-1-7-16,0-2 0 15,-3-5-12-15,0-6 0 16</inkml:trace>
  <inkml:trace contextRef="#ctx0" brushRef="#br0" timeOffset="23262.1141">8226 13687 54 0,'-3'-5'27'0,"12"-6"-26"16,-3 8 39-16,6-2-37 15,3 0 1-15,3-8 0 0,5-3 0 16,4 0-6-16,9-3 0 16,6 3 4-16,2-2 1 15,4-3-3-15,-10 2 1 16,1 9 0-16,-3 2 1 15,-3 5 0-15,-1 6 0 16,-2 2-1-16,-3 3 1 16,0 8-1-16,-6 10 1 15,-4 1-1-15,-2 4 0 0,-3 9 0 16,-6 5 1-16,-6 3-2 16,-9 5 1-16,-6 0-2 15,-8-1 1-15,-10-1-1 16,-6-6 0-16,-9-3-1 15,-5-2 0-15,2-6-1 16,4-7 0-16,5-6 0 16,-3-8 0-16,10-5 0 15,5-8 1-15,6-3-1 16,6-7 0-16,9-4 1 16,9-7 1-16,6-5 0 15,9-3 1-15,3 5 1 16,12-3 0-16,5 6 1 15,13-5 1-15,-3 5 0 16,-4 5 0-16,4 5-1 16,3 3 0-16,-7 6 0 15,1 2 0-15,0 2-1 16,-1 4 0-16,-2-1-3 0,0 3 0 16,-9 0-4-16,-4 0 1 15,1-3-5-15,-3 0 1 16,0-2-9-16,-3-6 0 15</inkml:trace>
  <inkml:trace contextRef="#ctx0" brushRef="#br0" timeOffset="23578.5441">9732 13425 59 0,'0'-27'29'0,"12"25"-46"15,-9-3 51-15,-3 5-28 16,3-8 0-16,-3 10 3 16,-3 4 0-16,-6 9-12 0,-9 9 0 15,-6 5 8-15,-5 11 0 16,-13 2-3-16,-12 9 0 15,1-1-1-15,-4 3 0 16,1 0-2-16,2 0 1 16,1-6-3-16,8-2 0 15,-3-8-5-15,7-5 0 16,8-11-10-16,3-8 0 16</inkml:trace>
  <inkml:trace contextRef="#ctx0" brushRef="#br0" timeOffset="23875.465">9235 13454 73 0,'9'0'36'0,"0"16"-61"15,0-5 66-15,3 7-37 16,3 3 1-16,2 8 6 15,7-2 0-15,0 5-13 16,0 5 0-16,0 5 8 16,0 3 0-16,-4 0-5 15,1 5 1-15,-6-5-6 16,-6 0 0-16,0-3-6 16,-6-5 1-16,-3-2-8 15,3-3 0-15,0-9-2 0,-3-4 0 16</inkml:trace>
  <inkml:trace contextRef="#ctx0" brushRef="#br0" timeOffset="24109.8232">10083 13589 78 0,'0'0'39'0,"51"-8"-62"16,-33 5 82-16,9-2-58 15,2 0 0-15,7 2-3 16,3-5 1-16,2 3-5 16,1-3 0-16,-3 3-12 15,-3 2 0-15,-7 3-2 16,-8 0 1-16</inkml:trace>
  <inkml:trace contextRef="#ctx0" brushRef="#br0" timeOffset="24328.5075">10000 13835 80 0,'9'3'40'0,"-3"-9"-87"0,3 6 87 15,9 0-34-15,5-5 0 16,10 0 2-16,0-3 1 16,15-5-16-16,2-3 1 15,7 0 0-15,-4-3 1 16,-2 1-12-16,-3-6 1 16</inkml:trace>
  <inkml:trace contextRef="#ctx0" brushRef="#br0" timeOffset="24609.8121">10911 13139 72 0,'-6'13'36'0,"-6"30"-56"16,15-27 66-16,0 7-40 15,3 9 1-15,-3 13 4 16,0 5 0-16,3 6-15 16,0 0 1-16,0-1 8 15,-3 3 0-15,-3-2-6 16,-3-6 1-16,-6 0-8 16,-3-2 0-16,3-3-8 15,0-8 1-15,0-5-7 16,6-11 1-16</inkml:trace>
  <inkml:trace contextRef="#ctx0" brushRef="#br0" timeOffset="25312.8497">11560 13293 78 0,'-3'-27'39'0,"0"1"-55"0,3 18 77 0,0 0-57 16,-3 0 0-16,-3 0 0 15,-6 0 1-15,-3 0-8 16,0 5 1-16,-6 1 4 16,-5 4 0-16,-10-2-3 15,-3 3 1-15,-3 2-1 16,4 3 0-16,-1 3 0 15,6 2 1-15,4 3-2 16,5 3 1-16,6 4-1 16,9 6 1-16,6 3-1 15,9 3 1-15,12 2-1 16,12 0 0-16,11 5 0 16,7 0 1-16,5 6 0 15,7 0 1-15,0-1 0 16,-1 6 0-16,-2-3-1 0,-10 3 1 15,-8-13-3-15,-9 5 0 16,-12-11-1-16,-18-2 0 16,-9-3 0-16,-9-5 0 15,-12-3 1-15,-9-10 0 16,1-6 2-16,-7-5 1 16,0-8 2-16,4-2 0 15,-1-14 0-15,9 5 1 16,6-7 0-16,7-6 0 15,2 0 0-15,9 1 0 0,9-1 0 16,0 8 0-16,15-10 0 16,8-6 0-16,7 0 0 15,6 1 0-15,9-1-1 16,-4-8 1-16,4 6 0 16,3-14 0-16,2 6 0 15,4 0 1-15,-7 2-2 16,-2 1 1-16,-3-1-1 15,2 6 1-15,-5-1-5 16,-3 1 1-16,-4 5-9 16,-5 5 0-16,-3-5-14 15,-9 5 0-15</inkml:trace>
  <inkml:trace contextRef="#ctx0" brushRef="#br0" timeOffset="39343.524">12539 13301 43 0,'3'-16'21'0,"-9"8"-21"0,6 8 21 0,0-6-14 16,-3 1 0-16,-3 0 2 15,0 2 0-15,-3 1-12 16,-6 2 0-16,-3 5 8 15,-2 3 0-15,-10 5-3 16,-6 11 0-16,-6 8-1 16,-8 5 0-16,-1 5 0 15,4 0 0-15,-1 3 2 16,3-8 0-16,7 3 0 16,5-3 1-16,6 0 0 15,9-2 0-15,9 4 0 16,12-2 0-16,12 6-3 15,6-9 1-15,9-2-1 16,12-6 0-16,11-5-2 16,1-7 1-16,5-9-1 0,10-8 0 15,-1-5-1-15,-2-8 1 16,-1-5 0-16,-8-3 0 16,-10-5 0-16,-8-5 1 15,-6-6 1-15,-9-2 0 16,-7-8 1-16,-11-9 1 15,-6-1 0-15,-6-4 1 16,-11 3 0-16,-13 3 1 16,-12 2-1-16,-6 1 0 0,-5 13-2 15,-7 10 0-15,1 3-5 16,-7 13 1-16,10 11-16 16,2 15 1-16,10 11-7 15,32 0 0-15</inkml:trace>
  <inkml:trace contextRef="#ctx0" brushRef="#br0" timeOffset="65952.4483">10449 10824 22 0,'6'-13'11'0,"-3"-14"-32"16,3 17 11-16</inkml:trace>
  <inkml:trace contextRef="#ctx0" brushRef="#br0" timeOffset="66514.9237">10494 10689 47 0,'0'-10'23'0,"0"10"-27"0,0 0 47 16,0 0-41-16,0-3 1 16,-6 3 1-16,0 3 0 15,-6 5-5-15,0 10 0 16,-2 3 4-16,-4 8 0 16,-6 6 0-16,-3 2 0 15,3 0 0-15,0 2 0 0,4 6-1 16,-1-2 1-16,3 4-1 15,0-4 0-15,3-4-1 16,3 4 1-16,6-6-1 16,3-3 0-16,3-2-1 15,6-3 1-15,0-5-1 16,3-3 1-16,9-5-2 16,3-6 1-16,3-4-1 15,5-4 1-15,7-4-1 16,-3-6 0-16,0-3-1 15,-1-5 1-15,1 1-1 16,0-9 1-16,-3-5-1 16,-4 5 1-16,-5-3 0 15,-6-2 0-15,-3 5 0 16,-6-2 0-16,-3 2 1 16,-3 3 1-16,-3 2 0 15,-3 4 0-15,-3-1 0 16,0 5 0-16,-3-2-2 0,0 2 1 15,-3 3 0-15,4 6 0 16,-1 4 0-16,0 6 1 16,-3 8-1-16,0 11 1 15,-3 4 0-15,3 12 1 16,0 2-2-16,0 0 1 16,10-3-3-16,2 0 1 15,6-7-8-15,5-9 0 16,7-10-9-16,9-11 0 15</inkml:trace>
  <inkml:trace contextRef="#ctx0" brushRef="#br0" timeOffset="69885.2084">6378 13478 28 0,'5'-5'14'0,"-2"-9"-42"16,-3 14 15-16</inkml:trace>
  <inkml:trace contextRef="#ctx0" brushRef="#br0" timeOffset="70478.9331">6383 13385 40 0,'-5'-18'20'0,"-1"23"-26"0,3-10 40 15,0 7-30-15,-3 1 1 16,0 5 2-16,-3 3 0 15,3 4-9-15,0 7 0 16,-3 7 6-16,-3 8 0 16,0 2-2-16,3 6 1 15,-3 0-2-15,0-2 1 0,3 4-1 16,-2 9 1-16,2-1 0 16,0-2 0-16,0-5 0 15,3 0 1-15,3-6-1 16,3-2 0-16,6-9-2 15,3-4 1-15,3-6-1 16,3-5 0-16,5-6-2 16,4-4 1-16,3-6-1 15,9-6 1-15,-1-7 0 16,1-3 1-16,3-2-1 16,2-6 0-16,-2-5 0 15,0-3 1-15,0 0-1 16,-4 1 0-16,-5 2 1 15,-6-1 0-15,-3 4 0 16,-3 2 1-16,-4 3-1 16,-2 0 1-16,-6 0 0 15,-3 2 0-15,-3 6 0 16,-3 0 1-16,-6 0-1 0,-3-1 1 16,1 4 0-16,-4 4 0 15,-6 1-1-15,0 2 1 16,-6 6-1-16,0 5 0 15,1 5-1-15,-1 6 1 16,-3 7 0-16,3 9 0 16,0 2-1-16,1 5 1 15,-1 6 0-15,6-3 0 16,3-3-3-16,3 0 0 0,6-10-8 16,6-5 1-16,9-14-10 15,6-8 0-15</inkml:trace>
  <inkml:trace contextRef="#ctx0" brushRef="#br0" timeOffset="71899.6334">14911 9438 61 0,'-3'-11'30'0,"18"14"-37"16,-6-3 30-16,6 0-24 16,3-3 1-16,3-5 1 15,6 6 1-15,2-4-2 16,1-2 0-16,3-2-1 0,6 2 0 15,-1-3-5-15,4 3 0 16,8-5-8-16,-2 8 0 16</inkml:trace>
  <inkml:trace contextRef="#ctx0" brushRef="#br0" timeOffset="73180.8455">15956 9041 43 0,'9'-5'21'0,"-12"-6"-41"0,0 8 35 0,0 3-13 16,-6 0 0-16,-3 3 2 16,-9 0 1-16,1-1-6 15,-1 1 0-15,0 0 3 16,0-1 0-16,0-2-2 16,0 3 0-16,4-1-2 15,-1 1 0-15,3 2 0 16,-3 3 1-16,3 3 0 15,-3 5 1-15,3 2 2 16,0 9 0-16,-2 2 1 16,-1 3 1-16,6-1 0 15,3 4 1-15,6-3-1 16,3-3 1-16,6-6-1 16,3-7 0-16,6-8-2 15,8-2 1-15,13-6-1 16,-3-3 0-16,12-2-2 15,2-1 1-15,10 1-1 16,-10 2 0-16,1 3 0 16,-3 8 0-16,-7 6 0 0,-2 1 1 15,-12 4-1-15,-6 5 1 16,-9 2 0-16,-12 1 1 16,-9-1-1-16,-12 11 1 15,-18-5-2-15,-5 0 1 16,-4-1-2-16,-5-4 1 15,-1-3-3-15,6-6 1 16,-2-2-3-16,5-5 0 0,7-11-6 16,11-8 1-16,12-3-4 15,15-7 0-15</inkml:trace>
  <inkml:trace contextRef="#ctx0" brushRef="#br0" timeOffset="73758.9761">16599 9057 46 0,'-15'-11'23'0,"-9"-2"-42"15,18 8 43-15,-3 2-13 16,-5 0 1-16,-4 1 2 0,-6 2 0 16,-3 2-20-16,-3 1 0 15,-2 2 13-15,2 6 0 16,-3 2-6-16,-3 3 1 16,1 5-1-16,5 0 0 15,3 3-1-15,9-3 1 16,6 0 0-16,9 6 0 15,9 5-1-15,6 5 1 16,6-3-1-16,3 3 0 0,6 3 0 16,2-1 0-16,1 1 0 15,0 2 1-15,-3 3 0 16,-9-2 0-16,-6-6-1 16,-9 5 0-16,-9 0 1 15,-12-7 0-15,-6-1-1 16,-6-7 0-16,-6-6-1 15,-2-3 0-15,2-10 1 16,3-10 0-16,-2-6-1 16,8-13 0-16,6-8 1 15,12-11 0-15,6-3-1 16,9-4 1-16,12-3-1 16,9-1 1-16,2-2-2 15,10 6 1-15,0 2-3 16,5 5 0-16,-2 6-7 15,3 5 1-15,-7 5-6 16,1 5 0-16</inkml:trace>
  <inkml:trace contextRef="#ctx0" brushRef="#br0" timeOffset="74243.338">17441 9316 82 0,'24'-3'41'0,"-21"9"-78"16,3-9 84-16,6-2-47 16,3 2 1-16,3-2 3 0,3-1 1 15,2-1-6-15,4-4 0 16,6 0 1-16,6-2 0 16,-1 3-6-16,4-4 0 15,3 4-11-15,-10-1 1 16,1 3-2-16,-3 0 0 15</inkml:trace>
  <inkml:trace contextRef="#ctx0" brushRef="#br0" timeOffset="75216.5784">18468 8898 39 0,'-6'0'19'0,"-17"3"-30"16,17-3 36-16,-3 0-24 15,-9 2 0-15,-6 1 0 16,-6 0 1-16,0 4-3 0,-5-1 0 16,5 2 2-16,3 0 0 15,3 0 0-15,-2-3 1 16,5 3 0-16,3 0 0 15,3 0 2-15,3 2 0 16,3 3 1-16,3 3 1 16,3 3-1-16,0-3 1 15,3 5-2-15,0-3 1 16,3 6-3-16,0-3 1 16,3 1-2-16,0-7 1 0,3 1-1 15,6-8 0-15,9 0-1 16,6-5 1-16,8-6-1 15,-2 6 1-15,0-3-2 16,-1 2 1-16,1 4 0 16,0-1 1-16,-3 3 1 15,-7 5 0-15,-2 6 0 16,-6 7 0-16,-3 1 0 16,-6 2 1-16,-9 3-1 15,-9-1 0-15,-12 1-2 16,-6-3 1-16,-11-5-2 15,-16-3 1-15,0-2-3 16,-2-9 1-16,2-2-2 16,-2-5 0-16,11-3-4 15,6-5 1-15,10-6-6 16,8-8 0-16,12-2-4 16,15-5 1-16</inkml:trace>
  <inkml:trace contextRef="#ctx0" brushRef="#br0" timeOffset="76675.5144">19037 8866 22 0,'0'-2'11'0,"0"2"-6"16,0-6 11-16,0 1-13 15,0 5 1-15,0 0 0 16,0-5 1-16,-3 2-6 0,-3 3 0 16,0-3 5-16,0 3 0 15,-3-2-2-15,0 2 1 16,0 0-1-16,0 0 1 15,0 2-1-15,0-2 0 16,1 3 0-16,2 0 0 16,0 2 0-16,0-5 0 15,0 0 0-15,3 3 0 16,0-3-1-16,0 2 0 0,3-2-1 16,0 3 1-16,0-3-1 15,0 3 0-15,0-3-1 16,0 0 1-16,0 0-1 15,0 0 1-15,0 2 0 16,0-2 0-16,0 3 0 16,0-3 0-16,0 0 0 15,0 0 1-15,0 0-1 16,0 0 0-16,0 0 0 16,0 0 0-16,0 0 0 15,0 0 1-15,0 0-1 16,-3 0 0-16,3 0 0 15,-3 0 0-15,0 0 1 16,0 2 0-16,0-2-1 16,0 3 1-16,0-3 0 15,-3 8 0-15,0-5 0 16,0 2 0-16,3-2-1 16,-3-1 1-16,-3 1 0 0,0 2 0 15,0 1 0-15,-3 1 1 16,1-1-1-16,2 2 1 15,-3-3-1-15,3 6 1 16,-3-1-1-16,6 1 1 16,0-1 0-16,3 1 0 15,6-1-1-15,6 1 0 16,6 5 0-16,3-3 0 16,2 3 0-16,4 0 0 0,6 2-1 15,3 6 1-15,-3 8 0 16,-4-3 0-16,7 5 1 15,-6 6 0-15,-9 5-1 16,-9-3 1-16,-6-2-1 16,-6 0 0-16,-9 0-1 15,-12-3 0-15,-3 0-3 16,-3-6 1-16,-8-7-1 16,-1 0 1-16,-6-5-1 15,-2-9 1-15,8-2 0 16,6-8 0-16,6-11 1 15,7 1 0-15,5-9 1 16,9-4 0-16,12-4 0 16,12-10 0-16,17-3 0 15,4-7 0-15,6-4 0 16,5-4 0-16,-2-3 0 16,3 5 1-16,-1-3 0 15,1 9 0-15,-10 4-1 0,-2 6 1 16,-9 5-3-16,-9 3 1 15,-9 6-5-15,-12-1 0 16,-9 3-9-16,-15 2 1 16,-15 8-3-16,-8 4 1 15</inkml:trace>
  <inkml:trace contextRef="#ctx0" brushRef="#br0" timeOffset="78029.8037">13679 10173 55 0,'42'3'27'0,"-33"-3"-61"16,-3 0 56-16,3 3-22 15,-1-3 1-15,7-3 8 0,3 0 1 16,6 1-9-16,6-4 1 16,8 1 5-16,7-3 0 15,12 3 0-15,-1-6 0 16,10 1-4-16,2-4 0 15,4 4-2-15,11-1 1 16,6 3-1-16,1-2 1 16,-1 2 0-16,12-3 0 0,0 3 0 15,3 0 1-15,-2 0-1 16,2-2 1-16,3 4-1 16,-3 1 1-16,-6 0-1 15,-2 0 0-15,2-3-1 31,6 2 1-31,-9-2-1 16,4 0 1-16,-1 6-1 0,9-1 0 0,-9 1-1 16,0-1 1-16,1 3 0 15,2 0 0-15,0 0-1 16,-6 0 1-16,0-3 0 16,1 1 0-16,8-4-1 15,3-2 1-15,-3 0 0 16,3 6 0-16,4-3 0 15,-1-1 0-15,-6-2-1 16,6 6 1-16,3-1-1 16,0 0 0-16,-3-2 0 15,9-3 0-15,0 0 0 16,3 3 0-16,-2-6 0 16,-1 1 0-16,-6 2 0 15,0 0 0-15,-12 5 0 16,0-2 0-16,-8 5 0 0,-1-3 0 15,0 3 0-15,0-5 1 16,-8-3-1-16,-4 5 0 16,-6 1 0-16,1-1 1 15,-4 0-1-15,7-2 1 16,-13 0-1-16,-5 5 1 16,-4 0-1-16,-2 0 0 15,-4 0-2-15,-8 3 0 16,-6-3-4-16,-6 2 1 0,-10-2-8 15,-8 0 1-15,-12 0-10 16,-12-2 0-16</inkml:trace>
  <inkml:trace contextRef="#ctx0" brushRef="#br0" timeOffset="84059.8783">15611 10814 57 0,'-3'2'28'0,"-12"-4"-36"16,12 2 29-1,3-11-14-15,6 0 0 16,3-10 1-16,6-3 0 16,6-5-10-16,11 3 1 15,-2-3 8-15,3 2 1 16,0 3-4-16,-1 6 1 16,4 7-2-16,-3 11 0 15,-3 8-2-15,-7 11 1 16,4 13-3-16,-6 10 1 15,-9 3-1-15,-6 2 1 16,-6 6 0-16,-9-2 0 0,-6 4-1 16,-9-5 0-16,-3 3-2 15,-5-2 0-15,-7-9-1 16,-6-2 0-16,4-9-2 16,-4-4 1-16,3-14 0 15,4-2 0-15,5-9 2 16,9-4 0-16,12-12 2 15,9-4 0-15,12-3 2 16,6-3 0-16,9-2 1 16,6 2 1-16,8 3 1 15,1 5 1-15,3 5 0 16,2 11 0-16,-5 3 0 16,6 5 0-16,-4 5-2 15,-5 3 1-15,-6-3-3 16,-3 6 1-16,-4-1-3 15,1 1 1-15,0-6-4 16,-6-3 0-16,0-2-5 0,3-2 0 16,-1-6-8-16,1-6 0 15,6-2-2-15,0-2 1 16</inkml:trace>
  <inkml:trace contextRef="#ctx0" brushRef="#br0" timeOffset="84376.7052">17063 10554 47 0,'0'-2'23'0,"-3"-6"-38"16,3 8 45-16,-6 2-22 15,-2 4 1-15,-4 7 1 16,-9 5 1-16,-9 11-16 16,-15 8 1-16,-2 8 9 0,-7 3 0 15,-8 8-4-15,-4-3 0 16,-5 2-2-16,-4-2 1 16,4-5-4-16,8-3 1 15,10-11-6-15,5-8 0 16,9-7-7-16,13-16 1 15</inkml:trace>
  <inkml:trace contextRef="#ctx0" brushRef="#br0" timeOffset="84736.0667">16459 10668 77 0,'0'0'38'0,"-9"5"-86"16,6 1 77-16,3-1-21 15,0 3 1-15,0 0 7 16,6 5 1-16,0 3-22 16,6 8 1-16,0 5 13 15,6 0 0-15,3 5-4 16,-1 1 0-16,4 7-4 15,3 3 1-15,-3-3-1 16,0 1 0-16,-6-6-3 16,-1 0 0-16,-5-6-5 0,0-7 1 15,-3-3-8-15,0-5 1 16,0-5-8-16,0-6 1 16</inkml:trace>
  <inkml:trace contextRef="#ctx0" brushRef="#br0" timeOffset="85154.9929">17302 10631 57 0,'8'-8'28'0,"25"-11"-35"16,-12 14 48-16,3 3-35 15,0-4 1-15,2 1-4 16,4 0 1-16,3-1-11 0,0 4 1 15,-4-1 0-15,-5-2 0 16,-3 5-12-16,-3-5 0 16</inkml:trace>
  <inkml:trace contextRef="#ctx0" brushRef="#br0" timeOffset="85420.55">17147 10951 47 0,'0'3'23'0,"35"-6"-26"15,-20 0 36-15,12-2-27 16,6 0 1-16,12-3-2 15,-1 0 1-15,7 0-12 16,-4 0 0-16,-5 0 1 16,-3 0 1-16,-4 0-12 15,-2-2 1-15</inkml:trace>
  <inkml:trace contextRef="#ctx0" brushRef="#br0" timeOffset="86139.268">18266 10234 31 0,'3'-5'15'0,"-12"15"-9"0,6-10 19 0,0 11-18 16,-3 0 0-16,0 7 2 16,-6 3 0-16,-3 6-12 15,3 4 0-15,-5 6 9 16,2 6 1-16,-3 4-4 15,0 6 0-15,0 0-1 16,6 3 1-16,0-9 0 16,6-2 0-16,3-2-1 15,6-6 1-15,6-5-1 16,3-6 1-16,9-2-1 16,3-6 0-16,6-4-2 15,8-1 0-15,-2-5-2 16,0-6 1-16,-1-2-1 15,1-5 1-15,-3-3-1 16,0-5 0-16,-7-6 0 0,-2-4 0 16,-3-7 1-16,-3-1 0 15,-6-1 0-15,-3-5 1 16,0 0 0-16,-3 5 0 16,-6 3 0-16,-3 3 0 15,-3 4 0-15,-3 7 0 16,-6 7 0-16,-3 10 1 15,-3 9 0-15,0 2 0 16,-5 8 1-16,-1 6 0 16,-3 7 0-16,-3 3 0 0,7 0 0 15,-1 3 1-15,9-3-1 16,6 0 0-16,6-3-1 16,3-2 1-16,9-5-4 15,3 2 1-15,3-3-7 16,6-7 1-16,3-9-13 15,-1 1 1-15</inkml:trace>
  <inkml:trace contextRef="#ctx0" brushRef="#br0" timeOffset="87590.7171">19418 10319 58 0,'9'-19'29'0,"-27"-15"-49"16,12 26 44-16,0 0-21 16,-3 3 1-16,0-1 3 0,-3 1 0 15,-6 2-9-15,-2 3 1 16,-4-2 4-16,-3 2 1 15,-3 5-3-15,-9 0 1 16,4 3-2-16,-1-2 0 16,0 4 0-16,4 1 1 15,-1 2 1-15,9 3 0 16,3 0 0-16,6 0 0 16,9-1 0-16,6 4 1 0,9 2-2 15,6 3 1-15,3 2-2 16,6 1 1-16,9-1-1 15,2 11 0-15,-2-2 0 16,3-3 0-16,-9-1 1 16,-7 1 0-16,-5-3 0 15,-9 3 0-15,-12 0 0 16,-6 2 0-16,-11-5 0 16,-4-2 0-16,-3-1-2 15,-3-5 0-15,-2-2 0 16,-4-3 0-16,9-6-1 15,3-2 1-15,6-5-1 16,7-3 1-16,5-5 0 16,6-9 0-16,9-4-1 15,6-9 1-15,5-7 0 16,4-6 1-16,6-7-1 16,6-6 1-16,2-3 0 0,10-2 1 15,0-11 1-15,-1 3 0 16,-2 2 1-16,0 6 0 15,-7 8 0-15,-2 0 1 16,-6 15-5-16,-6 6 1 16,-9 11-2-16,-3 2 0 15,-15 16-7-15,-9 2 0 16,-6 6-10-16,-15 6 0 16</inkml:trace>
  <inkml:trace contextRef="#ctx0" brushRef="#br0" timeOffset="88481.3048">15277 11769 33 0,'-17'2'16'0,"8"-10"-14"15,6 8 15-15,0-2-11 16,0 2 1-16,3 0 2 0,0 0 1 15,0 0-13-15,3 0 1 16,3 2 10-16,6-2 0 16,-1-5-1-16,7 2 0 15,6-5 0-15,12 1 0 16,9-1 0-16,5 0 1 16,13-3-2-16,5-2 1 15,21 0-2-15,10-1 0 0,8 4-2 16,9-9 1-16,15 3-2 15,-3-2 0-15,-6 2-1 16,6-2 0-16,-3-1-2 16,-15 0 1-16,-12 4-3 15,-17 1 1-15,-13 1-4 16,-17 3 1-16,-13-4-4 16,-8 4 0-16,-12-1-5 15,-9 1 1-15,-9 2-8 16,-12 2 0-16</inkml:trace>
  <inkml:trace contextRef="#ctx0" brushRef="#br0" timeOffset="89200.0224">16057 11972 49 0,'6'3'24'0,"0"-19"-38"0,0 11 36 0,3-3-16 16,0 0 1-16,6-3 6 16,6 1 1-16,6-3-16 15,-1-1 1-15,1 1 10 16,0 3 1-16,6 2-3 16,-4 5 0-16,-2 3-4 15,0 5 1-15,-6 8-3 16,-6 3 1-16,-3 11-2 15,-6 7 1-15,-6 3-3 16,-9 6 1-16,-12 4-1 16,-3-4 0-16,-6-1-2 15,-5-2 1-15,-4-3-2 16,0-3 1-16,-6-5-1 16,1-5 0-16,-1-8 1 15,6-6 0-15,10-7 1 16,5-8 0-16,12-6 1 15,9-5 1-15,6-5 0 0,15-8 1 16,6 0 2-16,5 0 1 16,10 0 1-16,0 8 1 15,2 5 2-15,4 10 0 16,3 1-1-16,-4 13 1 16,1 5-1-16,-3 8 0 15,-7 3-3-15,-5 3 0 16,0-1-2-16,-3 1 0 0,-3-1-2 15,-4-5 0-15,1-5-5 16,3-5 1-16,0-6-6 16,3-8 1-16,2-5-9 15,10-5 0-15,9-11-1 16,8-5 1-16</inkml:trace>
  <inkml:trace contextRef="#ctx0" brushRef="#br0" timeOffset="89816.1208">17882 11340 47 0,'9'3'23'0,"21"-1"-34"16,-18-2 45-16,8 0-25 16,10 0 0-16,3-2 1 15,9-4 1-15,11 1-15 0,10 0 0 16,11-6 10-16,3 1 1 15,10-6-5-15,8-3 1 16,0-2-1-16,6 0 0 16,4 0 0-16,-4 5 0 15,-3 0-1-15,-3 5 0 16,-8 1-1-16,-10 2 1 16,24 0-1-1,-8 5 0-15,-16 3-3 16,-18-2 0-16,-11-1-5 15,-9 0 1-15,-6 3-7 16,-10-2 1-16,-5 2-6 16,-9 2 1-16</inkml:trace>
  <inkml:trace contextRef="#ctx0" brushRef="#br0" timeOffset="90503.595">18439 11840 44 0,'-15'3'22'0,"12"-9"-25"0,3 6 38 15,6-7-30-15,3-1 0 16,2-6 1-16,7 1 0 16,6-13-9-16,3 2 1 15,9-3 6-15,-1 1 1 0,7 2-2 16,-3 6 1-16,2 2 0 15,-5 5 1-15,-3 3-1 16,-3 8 0-16,-4 3-1 16,-2 10 0-16,-3 8-2 15,-6 8 0-15,-3 8-2 16,-3 8 1-16,-9 6-1 16,-6-4 0-16,-6 1-2 15,-15 2 0-15,-9-5 0 16,-8 0 1-16,-4-5-1 15,1-6 0-15,-4-7 1 16,0-6 0-16,13-11 1 16,5-4 0-16,6-4 0 15,9-7 1-15,6-11 0 16,9 0 0-16,9-8-1 16,9 1 1-16,6-1-1 15,6-3 1-15,6 1 0 16,5 7 1-16,4 4 1 15,-3 1 1-15,-4 12 1 0,-2 2 1 16,0 16 0-16,-3 5 0 16,-1 8 0-16,-2 3 0 15,0-1-3-15,3 4 1 16,-1-1-4-16,-2 1 0 16,0-6-5-16,-3-6 0 15,0-1-13-15,-6-4 1 16,-12-7-3-16,-15-3 0 15</inkml:trace>
  <inkml:trace contextRef="#ctx0" brushRef="#br0" timeOffset="91117.6174">17563 13282 70 0,'-17'0'35'0,"-25"3"-65"31,33 2 71-31,-15 8-36 15,-3 0 1-15,-8 14 3 16,-7 7 1-16,-6 9-13 0,-2 7 0 16,-4 3 7-16,1 5 1 15,-1-8-6-15,-3-7 1 16,4-1-5-16,2-8 0 16,4-7-5-16,11-14 0 15,6-2-9-15,6-11 0 16</inkml:trace>
  <inkml:trace contextRef="#ctx0" brushRef="#br0" timeOffset="91398.8702">16992 13197 73 0,'3'6'36'0,"-6"2"-65"15,6 0 68-15,0 5-32 16,3 5 0-16,3 3 4 16,3 11 1-16,6 8-16 15,5 2 1-15,4 3 9 16,3 8 0-16,3 0-4 16,2 3 1-16,-2-6-3 15,0-2 0-15,-6-1-2 16,-4-5 1-16,-5-2-6 15,-6-11 1-15,-3 0-10 16,-3-7 0-16,-12-4-5 16,-3-7 0-16</inkml:trace>
  <inkml:trace contextRef="#ctx0" brushRef="#br0" timeOffset="91773.8146">17867 13158 65 0,'0'-11'32'0,"6"24"-48"16,3-15 62-16,3 2-42 15,3 0 0-15,6-8 2 16,5 5 0-16,7-2-9 16,0 2 1-16,6-7 2 15,-4 4 1-15,1 1-5 16,-6 5 0-16,-3 0-5 15,-1-5 0-15,-11 5-4 16,-3 2 0-16,-6 4-3 16,-9 4 0-16</inkml:trace>
  <inkml:trace contextRef="#ctx0" brushRef="#br0" timeOffset="91992.5374">17721 13552 64 0,'18'5'32'0,"54"-23"-54"0,-49 10 65 0,7 0-39 16,6 3 0-16,0-1-1 16,2 1 1-16,-2 2-11 15,-3 1 1-15,-1-1-5 16,1-2 0-16,-3-3-6 15,-6-3 1-15</inkml:trace>
  <inkml:trace contextRef="#ctx0" brushRef="#br0" timeOffset="92782.1355">18620 12912 74 0,'0'10'37'0,"0"-34"-79"0,9 19 77 0,6-3-34 16,9-2 1-16,8-1 2 0,-5 3 1 15,12-5-6-15,3 0 0 16,2 2 4-16,-2 3 0 15,-6 3-2-15,-7 2 1 16,-5 6-2-16,-6 5 0 16,-6 2 0-16,-6 4 1 15,-6 9-2-15,-6 1 1 16,-9 5 0-16,-6 3 0 16,-2-3 0-16,-13 6 1 15,0-6-1-15,-6 0 0 0,7-8-1 16,-1-5 1-16,6 0-2 15,6-6 1-15,4 1-1 16,5-3 0-16,6 2 1 16,3-7 0-16,12 0 0 15,6-1 1-15,5 4 0 16,10-1 1-16,0 0 0 16,0 0 0-16,3 3 0 15,2 0 0-15,1 3-1 16,-3 5 1-16,-3 0-1 15,-4 2 0-15,-2 3 0 16,-6 3 1-16,-3 3-1 16,-3-1 1-16,-6 1 0 15,-9-4 0-15,-6 4-1 16,-9-1 1-16,-5-2-2 16,-13-5 0-16,-6-6-3 15,-5-3 0-15,2-7-3 0,3-3 0 16,7-5-7-16,8-8 1 31</inkml:trace>
  <inkml:trace contextRef="#ctx0" brushRef="#br0" timeOffset="93313.3649">19397 12761 41 0,'0'-13'20'0,"0"-14"-26"15,0 27 29-15,3-5-12 16,3 5 0-16,0-3 3 16,0 3 1-16,3 0-21 15,0 3 1-15,-3 2 13 16,0 6 1-16,-3 2-6 15,-3 8 0-15,-3 0-2 16,-3 8 1-16,-3 1 0 16,0 1 0-16,0 1-2 15,-3 0 1-15,0 2-1 16,0-2 0-16,0-3 0 16,3 3 0-16,-3-8-1 15,3-1 0-15,-2-1-1 16,5-4 1-16,0-2-1 0,0-3 1 15,6 0 0-15,0-2 1 16,0-3 0-16,3 0 1 16,3 0 0-16,3-3 0 15,2 0 0-15,7 1 1 16,3 2-2-16,6-3 1 16,0 0-1-16,0 0 1 15,8-2-1-15,1 0 0 16,6-3-3-16,-1-3 1 0,-2-2-3 15,-3-3 0-15,-4 0-4 16,1-3 1-16,-6-7-7 16,-3-3 0-16,-6-6-1 15,-6 1 0-15</inkml:trace>
  <inkml:trace contextRef="#ctx0" brushRef="#br0" timeOffset="93578.9751">19778 12758 54 0,'-3'-13'27'0,"3"-3"-38"16,0 16 55-16,3-5-40 16,-3 5 1-16,6-3 2 15,0 1 1-15,0 2-9 16,-3 5 0-16,0 5 6 16,-3 6 1-16,-3 5-2 15,-3 11 0-15,0 5-1 16,-6 8 0-16,3 16 0 0,-3 3 0 15,0 7 0-15,3 0 1 16,-3 4-1-16,1 4 1 16,-1-2-3-16,-6-9 1 15,3-7-4-15,-3-5 1 16,3-11-7-16,0-11 0 16,0-7-16-16,3-11 1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3:47:50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9938 6519 29 0,'0'14'14'0,"-3"-14"-12"16,3 5 14-16,0 0-16 15,-3-2 1-15,0-1 1 0,0 6 1 16,-3-5-2-16,0 0 0 16,3-1 3-16,-3-2 0 15,3 0-1-15,3 0 1 16,0-5-1-16,0 5 1 16,3-11-2-16,0 3 1 15,3-2-1-15,-3-3 0 16,3-6-1-16,0 1 1 15,0-6-1-15,-1-5 1 16,-5-3-1-16,3-2 0 0,0-1 0 16,-3 1 0-16,0-11 0 15,0 2 0-15,3 4 0 16,-3-6 1-16,0 2-1 16,3 4 1-16,3-9 0 15,0 11 0-15,0 3-1 16,0 5 1-16,-3 2-1 15,3 3 0-15,-3 3-1 16,3 5 1-16,-6 3-1 16,3 2 1-16,-3 4-1 15,3 1 0-15,-6 1 0 16,3 0 1-16,0 2-1 16,0 3 0-16,-3 0 0 15,0 0 0-15,-3 3 0 16,-3-1 0-16,-3 1-1 15,-6 2 1-15,1 1-1 16,-7-1 1-16,0 0 0 0,0 3 0 16,0 0 0-16,1 3 0 15,-1 4 0-15,0 1 0 16,3 0 0-16,-3 0 0 16,9-3 0-16,0-2 0 15,4-1-1-15,2 1 1 16,3 2-1-16,0-7 0 15,6 2 0-15,3-6 1 16,3 1-1-16,3-8 0 16,2 5 0-16,1-6 1 0,3 6 0 15,0-5 0-15,3 2 0 16,-3-10 0-16,3 0 0 16,0-3 0-16,2-3 0 15,-2 4 0-15,0-1 0 16,-3-3 1-16,3 1-1 15,-3-1 0-15,0 3 1 16,-3 0 0-16,2 1-1 16,-2 1 1-16,0 4-1 15,0 4 1-15,0-4 0 16,-3 5 0-16,0 2-1 16,0 3 1-16,0-3-1 15,0 6 1-15,3 0 0 16,-3 2 1-16,2 0-2 15,4 3 1-15,0 5 0 16,0 3 0-16,3 5 0 16,0 0 1-16,3 3-1 15,-3 5 0-15,-7 1 0 0,4 1 0 16,-3-2-1-16,0-2 0 16,-3 2-1-16,3-5 0 15,0-8-4-15,-3-3 1 16,0-3-7-16,0 1 0 15,3-6-7-15,-3-2 0 16</inkml:trace>
  <inkml:trace contextRef="#ctx0" brushRef="#br0" timeOffset="1033.821">9628 6406 36 0,'-6'0'18'0,"0"-6"-28"15,9 1 26 1,6 2-8-16,3 1 1 15,0 4 0-15,0 4 1 16,3-1-14-16,-1 3 1 16,1 5 9-16,0-2 0 15,3 5-4-15,-3-1 1 16,6 1-2-16,-3 3 1 16,-1 2-2-16,4-3 1 0,-3 1-1 15,-3-3 1 1,3 0-2-16,0 0 1 0,-3 0 0 15,0-6 1-15,-4 1-1 16,1-3 0-16,-6 0 0 16,3-3 0-16,-3 0 0 15,0 0 1-15,0-2-1 16,0-3 0-16,-6 0 0 16,0 0 0-16,0-5 0 15,0-1 1-15,0 6-1 16,0-5 0-16,3-3 0 15,-3 3 1-15,6-3-1 16,0 3 1-16,0-3 0 16,3 0 0-16,0-5 0 15,3-1 0-15,0 1 0 16,2 3 0-16,1-6 0 16,0 0 0-16,0-3-1 0,0 1 1 15,0 5-1-15,3-1 0 16,-3 4 0-16,-3-3 0 15,-1 2 0-15,1 0 0 16,-3 6-2-16,0-3 0 16,-3-2-5-16,-3 4 1 15,0-2-10-15,0 3 1 16</inkml:trace>
  <inkml:trace contextRef="#ctx0" brushRef="#br0" timeOffset="5386.0836">9690 7501 21 0,'-3'-13'10'0,"6"21"-8"15,-3-8 11-15,0 0-8 16,0 0 0-16,0 0 2 15,6 0 0-15,0 0-9 0,0 0 0 16,0 0 6-16,3 2 1 16,0-7-3-16,3 2 1 15,0-2-1-15,0 5 0 16,6 3 0-16,3-3 0 16,-1-6 0-16,7 4 1 15,0-4-1-15,3 4 1 16,-1-3-1-16,1 2 0 15,0 0 0-15,0-2 0 0,3 2-1 16,-1 1 0-16,-2-4 0 16,0 1 0-16,6-3-1 15,-4 3 1-15,1 0 0 16,3-3 0-16,-4 5-1 16,1-2 0-16,0-1 0 15,-3 1 1-15,-4 0-1 16,1 2 1-16,-3-2-1 15,0 0 1-15,0-3-1 16,0 5 1-16,-1 0-1 16,-2-2 1-16,-3 2-1 15,0-2 0-15,-3 2 0 16,0 1 1-16,0-1-1 16,-1-2 0-16,-2 0 0 15,0 2 0-15,-3 3 0 16,-3-5 0-16,3 5 0 15,-6 0 1-15,-3 0-2 16,3-3 1-16,-3-2 0 16,0 5 1-16,-3-8-1 0,-3 0 0 15,0 3 0-15,0 2 0 16,-3-2 0-16,-3-3 0 16,-3 2-1-16,-2-2 1 15,-4 6-1-15,0-9 1 16,-3 6 0-16,3 0 0 15,-3-3 0-15,4 2 0 16,-1 1 0-16,3 0 0 0,0 2 0 16,3 1 0-16,3-1 0 15,3 0 0-15,3 1-1 16,0-1 1-16,3 3-1 16,9 0 1-16,0 0 0 15,3 0 0-15,3 0-1 0,0 0 1 16,3 3 0-16,3-1 0 15,6-2 0-15,2 3 0 16,4-3 0-16,-3 3 0 16,0-3 0-16,0 2 0 0,-1 3 0 31,1-2 0-31,-3-3 0 16,0 3 0-16,-6-3 0 15,-3 0 0-15,-4 2 0 16,-2-2 1-16,0 3-1 15,-3 0 1-15,-6 2-1 16,0 3 1-16,-3 8 0 16,-3 0 0-16,-3 2 0 15,-5 3 1-15,-7 1-1 0,0 4 0 16,-3 0 0-16,0 4 0 16,0-4 0-16,-2 0 0 15,2-2-1-15,0 0 0 16,6-5 0-16,3-6 0 15,3 0-3-15,3-5 0 16,0-5-7-16,7-3 1 16,7-8-7-16,7-3 0 15</inkml:trace>
  <inkml:trace contextRef="#ctx0" brushRef="#br0" timeOffset="6835.1304">9592 7501 26 0,'-6'-8'13'0,"6"11"-10"0,0-3 13 0,0 0-14 0,0 0 1 15,0 0 1-15,0 0 1 16,0 0-6-16,3 0 0 16,3-3 4-16,0-2 1 15,0-3-2-15,3 0 0 16,0 0 0-16,3-3 0 16,0 1-1-16,0-4 0 15,3 1 0-15,-1-3 0 16,1 1 0-16,0-1 0 15,6 0-1-15,-6 0 1 16,3 5 0-16,0-7 0 0,0 2 0 16,-4 3 0-16,1-1 0 15,0-1 0-15,0 4-1 16,0 0 1-16,-6 3-1 16,0 3 1-16,-3 0-1 15,0 0 1-15,0 2-1 16,-6 3 1-16,0 0 0 15,-3-3 0-15,3 3-1 16,0 0 1-16,-3 0-1 16,0 0 1-16,3 0-1 15,-3 3 1-15,0 0-1 16,-3-1 1-16,0 6-1 16,0-3 0-16,-3 9 0 15,-3-4 1-15,3 6-1 16,-3-3 1-16,0 6-1 15,-3-1 1-15,1 1-1 16,-4 2 1-16,0 0-1 0,-3 6 0 16,-3-3 0-16,3-1 0 15,1 1-1-15,-1-3 1 16,3 1 0-16,0-7 0 16,3-1 0-16,3-1 0 15,0-3 0-15,3 1 1 16,3 0-1-16,3-6 1 15,0 0-1-15,3 0 1 0,0-2-1 16,0 2 0 0,3-2 0-16,0 0 0 0,0 2 0 15,0-2 0-15,0-1 0 16,3 1 1 0,3 2 0-1,0 3 0-15,0 0 0 16,0 0 1-16,3-3-1 15,0 3 1-15,0 0-1 16,3-3 1-16,-1 6-1 16,1-3 1-16,0 3-2 15,0-3 1-15,3 5-1 16,-6-5 1-16,0 2-6 16,0 1 1-16,0-6-13 15,5-7 1-15</inkml:trace>
  <inkml:trace contextRef="#ctx0" brushRef="#br0" timeOffset="11268.4764">10548 5739 18 0,'-9'-3'9'0,"3"-2"-5"0,6 5 10 0,0 0-8 0,0-3 0 16,0 1 3-16,0 2 1 15,0 0-12-15,3-3 0 16,3 3 8-16,3-3 0 16,3 1-2-16,2-1 0 15,4 0-2-15,0 1 0 32,9-1-1-32,6 0 0 15,-4-5-1-15,1 6 1 16,0 2-2-16,-3 0 1 15,-3 0-2-15,2 0 0 0,-8 0-4 16,0 0 0-16,-6 0-6 16,6-5 0-16</inkml:trace>
  <inkml:trace contextRef="#ctx0" brushRef="#br0" timeOffset="11779.6973">10705 5501 36 0,'3'5'18'0,"0"-10"-23"16,-3 5 28-16,3 2-21 16,-3-2 0-16,0 0 2 0,3 3 0 15,0 2-4-15,-3 1 0 16,3 1 4-16,-3 4 1 15,3 5-1-15,-3 5 0 16,0 3-1-16,0 2 1 16,0 3-2-16,0 1 1 15,0-4-1-15,3 8 0 16,0-2-1-16,0 0 1 16,3-6-1-16,-6 1 0 15,6-3-1-15,-6-3 0 16,0 0-3-16,0-10 1 0,3-6-5 15,-6 3 1-15,3-6-9 16,6-9 0-16</inkml:trace>
  <inkml:trace contextRef="#ctx0" brushRef="#br0" timeOffset="17479.3828">10426 6615 25 0,'3'-6'12'0,"-3"12"-9"16,9-12 13-16,-3 4-14 0,2-1 1 15,1 3 2-15,0 0 0 16,0-3-6-16,3 3 0 15,0 0 4-15,3-8 1 16,3 8-2-16,3 0 1 16,-1-5-1-16,7 2 0 15,-3-2 0-15,-3 3 0 16,3 2-1-16,3-3 0 16,-1-2-1-16,-2 5 1 0,-3-3-1 15,-3-2 0-15,0 2 0 16,-6 3 0-16,-1-5 0 15,-2 5 1-15,-3-6 0 16,-3 1 0-16,-3 5 0 16,-3 0 1-16,0 0-1 15,-3 0 1-15,0-3-1 16,-2 3 1-16,-1-2-1 16,-3-1 0-16,0 3-1 15,0 3 0-15,0-3 0 16,0 0 1-16,-3 2-1 15,0 1 1-15,0-3-1 16,1 3 1-16,-1-3-1 16,0 2 1-16,0-2-1 15,0 0 0-15,0 0 0 16,0 3 1-16,3-3-1 16,-3 0 0-16,7 3 0 15,-1-1 0-15,3-2 0 0,0 3 1 16,3 0-2-16,0-1 1 15,0 1-1-15,0 0 1 16,3-3 0-16,0 0 0 16,0 0 0-16,0 0 0 15,6 2 0-15,-3-2 0 16,3-2-1-16,-3 2 1 16,-3 0-1-16,3 0 1 15,0 0-1-15,0 2 1 0,0 1-4 16,-3-3 0-16,0 0-9 15,0 0 0-15,3 3 0 16,0-1 0-16</inkml:trace>
  <inkml:trace contextRef="#ctx0" brushRef="#br0" timeOffset="24383.9448">10536 8022 29 0,'0'-2'14'0,"-3"4"-18"15,3-2 14-15,0 0-8 0,0 0 1 16,3 0 3-16,3 0 1 16,0-5-8-16,3 5 1 15,0-3 4-15,2 3 1 16,4-8-1-16,0 6 0 15,0-1-2-15,0 3 0 16,0-5-1-16,0-1 1 16,3 1-2-16,2 2 1 15,1 1-1-15,3 2 0 0,0-5-1 16,0 2 1-16,-3-2-2 16,-1-1 1-16,-2 4-2 15,6-1 1-15,-3 0-3 16,-3 3 0-16,-6-2-6 15,-3 2 1-15</inkml:trace>
  <inkml:trace contextRef="#ctx0" brushRef="#br0" timeOffset="24660.2846">10774 7832 10 0,'-9'-8'5'0,"6"-6"-10"16,-3 9-3-16</inkml:trace>
  <inkml:trace contextRef="#ctx0" brushRef="#br0" timeOffset="24941.3737">10711 7789 36 0,'-3'0'18'0,"6"0"-23"0,0-5 36 16,-3 5-29-16,0 0 0 16,3 3 2-16,0-3 0 15,0 5-5-15,0 0 1 16,0 3 3-16,0 0 0 0,3 5-1 16,0 1 1-16,3-1-1 15,-3 3 1-15,-3-3-1 16,-3 5 1-16,0-2-1 15,3 0 0-15,0 0-1 16,-3 3 0-16,3-4-1 16,0 1 1-16,-3 3-2 15,-3-6 0-15,3 3-2 16,0-5 0-16,-3-1-4 16,3-2 1-16,3-3-9 15,-3 1 1-15</inkml:trace>
  <inkml:trace contextRef="#ctx0" brushRef="#br0" timeOffset="29013.5608">9443 8189 9 0,'-6'-3'4'0,"-2"-2"-5"15,8 0 5-15,0 5 2 0,0 0 0 16,-3 2 3-16,0-2 0 16,0 0-12-16,-3-2 1 15,6-1 9-15,-3 0 1 16,3 3-3-16,-6 0 0 16,3 0-1-16,3 0 1 15,0 3-1-15,-3-3 1 0,3 0-1 16,6 0 0-16,0 0-1 15,3-3 0-15,2 1 0 16,4-1 0-16,3 0 0 16,6 1 0-16,0-4-2 15,0 4 1-15,2-3-1 16,1 2 1-16,-3-2-2 16,3 2 1-16,-3 0-1 15,-1 1 1-15,-2-1-1 16,0 0 1-16,0 1-1 15,0-1 0-15,-3 0 0 16,0 3 0-16,-1 0 0 16,-5-2 0-16,0 2 0 15,0 0 0-15,-3 0 0 16,0 0 1-16,-3 0-1 16,-3 0 0-16,3 0 0 15,-3 2 0-15,3 1-1 16,-3 0 0-16,0-1-3 15,6 1 0-15,-3 0-6 0,9-1 1 16,2-2-6-16,7 0 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5T13:49:59.073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2347 1472 6912,'0'-33'3456,"0"-1"-3712,0 34 3584,17-17-3968,-17 0 0,0 17-896,-17 0 0,17-17 896,-17 17 128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5T13:49:59.794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2466 1380 5504,'-26'-26'2688,"-24"26"-3584,50 0 4736,0 0-3840,0 0 0,0 0-128,0 0 0,0 0-384,0 0 128,0 0-1024,0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3:52:48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13009 13478 49 0,'-9'-8'24'0,"15"3"-15"16,0 5 25-1,3 0-30-15,9-3 0 16,12 0 1-16,12-2 0 16,8 0-7-16,10-3 0 15,11 3 4-15,9-6 1 16,7 3-3-16,-1-3 1 16,-3 3-1-16,-5-2 1 15,-1-1-1-15,-8 3 0 0,-13 6 0 16,-11-4 0-16,-3 1 1 15,-16 5 1-15,-2 3 0 16,-9 7 1-16,-6 6 1 16,-9 11 0-16,-3 10 2 15,-12 8 1-15,-3 13-1 16,-3 5 0-16,-5 12-1 16,-7 9 0-16,3 9-2 15,0-3 0-15,4-3-2 16,2 0 1-16,6-5-3 15,0-10 0-15,3-3-3 16,3-14 1-16,6-10-6 16,3-10 0-16,3-9-16 15,9-21 1-15</inkml:trace>
  <inkml:trace contextRef="#ctx0" brushRef="#br0" timeOffset="6519.7981">14995 13906 56 0,'32'-31'28'0,"34"2"-29"15,-51 21 29-15,6 0-28 0,2 0 0 16,4 3-8-16,3-1 0 16,3 4-2-16,-6-1 0 15</inkml:trace>
  <inkml:trace contextRef="#ctx0" brushRef="#br0" timeOffset="6801.1324">14804 14168 61 0,'-18'-8'30'0,"48"11"-40"16,-18-3 53-16,9-3-40 15,12 1 1-15,11-3-1 16,10-1 0-16,8 4-5 16,7-4 1-16,-1-2-2 15,13 3 1-15,-7 0-16 16,-6 0 1-16</inkml:trace>
  <inkml:trace contextRef="#ctx0" brushRef="#br0" timeOffset="7443.3206">16328 13250 49 0,'24'-10'24'0,"41"-3"-26"16,-44 7 32-16,6 1-30 15,6 0 1-15,11-6-2 0,1 0 1 16,0 4 0-16,5-1 1 16,1-3-2-16,0 3 1 15,-7 3 0-15,-5 2 0 16,-6-2 0-16,-1 5 0 16,-8 0 0-16,-3 2 1 15,-3 4 2-15,-3 2 0 16,-3 5 1-16,-6 3 1 15,-3 8 1-15,-3 5 0 16,-3 8-2-16,-3 10 1 0,3 1-2 16,-3 0 1-16,0-3-2 15,0-3 0-15,0 3-2 16,0-8 1-16,0-3-4 16,0-2 1-16,0-5-7 15,3-6 1-15,-3-3-11 16,0-7 1-16</inkml:trace>
  <inkml:trace contextRef="#ctx0" brushRef="#br0" timeOffset="7849.5786">16144 14007 42 0,'-45'3'21'0,"12"2"-19"0,30-5 27 16,-3 0-23-16,0 0 1 15,3 0 1-15,3 3 0 16,3-1-10-16,3 1 0 16,0 0 9-16,6-1 0 15,6-2-3-15,6 0 1 16,6 0 0-16,8-2 0 15,16-4-1-15,8 1 1 16,7-3-2-16,8 0 1 0,10 0-2 16,2 0 1-16,3 3-2 15,3-3 1-15,1 3-1 16,5 2 0-16,-6 3-1 16,-9-3 1-16,-2 1-1 15,-4-4 0-15,-8 6-2 16,-13-2 1-16,-5 2-3 15,-10 0 0-15,-5 2-5 16,-9 1 0-16,-9 5-10 16,-7-3 1-16,-16 1-3 15,-7-1 1-15</inkml:trace>
  <inkml:trace contextRef="#ctx0" brushRef="#br0" timeOffset="8240.242">16748 14240 58 0,'3'8'29'0,"24"21"-27"0,-18-19 56 0,2 12-57 16,4 1 0-16,0 12 1 15,0-1 1-15,-3 9-4 16,-3 2 1-16,-3 2 2 16,-3 9 1-16,-3-6-2 15,3 3 0-15,-3-3 0 16,-3 0 0-16,0-2-1 15,-3-3 0-15,0-11-1 16,0-4 0-16,3-4-6 16,0-2 0-16,0-3-13 15,0-2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3:54:05.81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13221 8684 34 0,'9'-16'17'0,"-15"-8"-17"15,6 24 17 1,3-5-13-16,-3-1 1 15,0 4 5-15,-3-1 0 16,0 0-12-16,-3 3 0 16,-3 6 7-16,0 2 1 15,-6 5-3-15,0 0 1 16,-6 8-2-16,-3 8 0 16,1 11 0-16,2 8 1 15,0 5 1-15,-3 2 0 0,3 14 1 16,0 10 0-16,4 1-1 15,2-4 0-15,6 4-1 16,6-6 0-16,9 0-1 16,6 3 0-16,6-3-2 15,5-5 1-15,10-9-1 16,12 1 0-16,2-8-3 16,4-5 0-16,3-1-5 15,2-7 0-15,1-5-12 16,2-4 1-16</inkml:trace>
  <inkml:trace contextRef="#ctx0" brushRef="#br0" timeOffset="2638.7877">13938 8998 44 0,'12'-10'22'0,"0"-1"-22"0,-6 6 22 0,0 2-21 32,-3 1 1-32,3-1 4 0,-3 3 0 15,-3 0-6-15,0 3 1 16,-3 2 3-16,0 6 1 15,-6 4-1-15,-9 12 1 16,-6 7-3-16,0 6 0 16,-3 2-1-16,-2 3 0 15,-4 0-1-15,-3 6 0 16,4-9-1-16,-4 0 0 16,3-5-2-16,0-2 0 0,7-6-4 15,2-5 1-15,6-9-8 16,6-7 0-16,12-10-1 15,3-11 0-15</inkml:trace>
  <inkml:trace contextRef="#ctx0" brushRef="#br0" timeOffset="2951.3714">13706 8943 38 0,'-21'-5'19'0,"33"7"-12"16,-9 4 37-16,0-1-42 16,3 3 1-16,0 2 0 0,0 6 0 15,0 5-5-15,3 9 1 16,0 7 3-16,2 8 0 15,4-3-1-15,0 0 0 16,0 1-1-16,3 2 1 16,3-11-2-16,0-2 1 15,-4-6-5-15,1-2 0 16,-3-3-10-16,3-5 1 16,0-5-2-16,3-4 1 0</inkml:trace>
  <inkml:trace contextRef="#ctx0" brushRef="#br0" timeOffset="3371.8862">14140 9419 31 0,'0'8'15'0,"6"-26"-11"0,-6 15 28 0,0 3-27 16,0 3 1-16,0-1 2 0,-3 4 0 15,3 4-11-15,0 3 1 16,0 3 6-16,6 5 0 16,-3 3-3-16,6 3 1 15,0 4-2-15,0-2 1 16,3 3-4-16,0-3 1 16,0-5-8-16,0-5 0 15,3-9-5-15,-1-7 1 16</inkml:trace>
  <inkml:trace contextRef="#ctx0" brushRef="#br0" timeOffset="4278.2845">14649 9329 33 0,'0'0'16'0,"-14"3"-24"0,14 2 25 0,0 3-14 15,0 5 1-15,0-2 3 16,0 7 0-16,-3 4-9 16,3 1 1-16,-3 1 5 15,-3 5 0-15,0 6-2 16,-3 4 0-16,3-7-3 15,0 0 1-15,-6 0-4 16,3-3 0-16,0-3-7 16,0-5 0-16</inkml:trace>
  <inkml:trace contextRef="#ctx0" brushRef="#br0" timeOffset="7276.9521">14977 8834 35 0,'-6'0'17'0,"-6"0"-26"0,6 3 18 0,6 2-6 16,-6 3 1-16,6 0 3 0,-3 8 1 15,6 0-10-15,0 8 1 16,3 5 5-16,3 0 1 16,3 8-3-16,3 8 1 15,0-5-3-15,2-1 1 16,4-4-2-16,3-1 0 16,-3-5-2-16,3-8 1 15,0-7-3-15,-7-1 0 16,10-24-4-16,0-10 1 15,0-8-2-15,-6-5 1 0,-4-3 0 32,1 31 9-32,-27-55-1 15,15-5 1-15,-3 13 5 16,-3 1 0-16,-3 4 4 16,0 8 1-16,-3 6-4 15,0 2 1-15,1 14-1 16,2-1 0-16,0 3-1 15,3 6 0-15,0 10-3 16,6 0 1-16,-1 7-1 16,4 7 1-16,3 4-1 15,0 6 1-15,0 8-1 16,3 0 1-16,3 2-1 16,0 0 0-16,0 3 0 15,-4 0 0-15,1 8-1 16,0 3 0-16,-6 0 0 15,0-1 0-15,-6 4-1 0,-6-1 1 16,-6-3 0-16,-6-4 0 16,-3-4 0-16,-2-1 0 15,-10-4 0-15,-6-8 1 16,-3-4-2-16,-2-4 0 16,-4-5-2-16,0-7 1 15,4-4-4-15,-1-7 0 16,9 0-5-16,4-6 0 15,11 0-5-15,15 1 0 16</inkml:trace>
  <inkml:trace contextRef="#ctx0" brushRef="#br0" timeOffset="7761.3744">15554 9369 0 0,'0'-5'0'0,"24"2"68"15,-6 0-68 1,-30 3 5-16,18-2 1 15,0 2 4-15,-3 5 0 0,0 6-12 16,0 4 1-16,-3 7 8 16,0 7 1-16,0 5-3 15,-3 8 0-15,-3 6-2 16,0 2 0-16,3-2-3 16,-3 0 1-16,3-3-4 15,0-3 1-15,0-8-8 16,0-7 1-16,0-6-7 15,6-8 0-15</inkml:trace>
  <inkml:trace contextRef="#ctx0" brushRef="#br0" timeOffset="8690.5628">15882 8445 48 0,'0'-5'24'0,"21"8"-38"31,-10 5 40-31,4-6-21 16,9 6 0-16,3 3 2 0,0 2 1 15,5 8-10-15,10 8 0 16,-3 11 7-16,0 8 0 16,2 5-2-16,1 13 0 15,-6 8-1-15,-7 3 0 16,-5 10 0-16,-9 6 1 16,-12-3 0-16,-9-1 1 15,-9 7-1-15,-6-9 0 16,-8 6-1-16,-10-6 0 15,-3-8-1-15,-8-7 0 0,-4-6-4 16,-5-13 0-16,8-3-8 16,6-16 1-16,7-15-9 15,8-16 1-15</inkml:trace>
  <inkml:trace contextRef="#ctx0" brushRef="#br0" timeOffset="9335.4934">17031 8445 42 0,'-9'-13'21'0,"-3"13"-28"15,9 3 28-15,-3 2-16 16,-6 0 1-16,-3 3 4 0,-6 3 1 16,0 8-14-16,-5 7 1 15,-1 14 8-15,0 10 1 16,-3 11-3-16,1 8 1 16,-4 10-1-16,0 3 0 15,0 11 0-15,4 7 0 16,5-7 0-16,6-3 0 15,6 5-1-15,9-10 1 16,9 2-3-16,9-10 1 0,9-9-3 16,5-7 1-16,13-2-5 15,9-12 1-15,2-5-7 16,1-7 1-16,5-11-10 16,-5-8 0-16</inkml:trace>
  <inkml:trace contextRef="#ctx0" brushRef="#br0" timeOffset="10144.6765">17611 8924 36 0,'0'-8'18'0,"0"3"-15"15,0 5 21-15,0 0-22 16,0 0 0-16,0-5 4 0,-3 0 0 15,0 5-6-15,-3 2 1 16,-3 4 4-16,-6 7 1 16,-5 5-1-16,-4 9 1 15,-6 7-3-15,-3 14 1 16,-3-1-2-16,-2 4 1 16,2 2-2-16,3-3 0 15,4 0-3-15,-1-5 1 16,0-8-6-16,3-5 1 15,6-6-5-15,4-5 0 16,2-10-6-16,9-11 1 0</inkml:trace>
  <inkml:trace contextRef="#ctx0" brushRef="#br0" timeOffset="10535.3234">17278 8842 44 0,'-9'-13'22'0,"9"21"-33"16,6-8 40-16,-3-3-26 15,-3 3 1-15,6 6 3 16,0-1 1-16,3 3-9 15,-1 5 0-15,4 3 7 0,-3 5 0 16,3 3-1-16,3 8 1 16,0 5-3-16,0 8 1 15,0 0-2-15,0 5 1 16,0-2-1-16,-4-1 0 16,-2 4-2-16,0-9 0 15,-3 0-3-15,0-5 1 16,-3 0-5-16,0-8 1 15,0-2-9-15,-3-9 1 16,6-4-3-16,0-9 0 0</inkml:trace>
  <inkml:trace contextRef="#ctx0" brushRef="#br0" timeOffset="11159.3554">17599 9567 38 0,'-9'0'19'0,"9"-5"-27"15,0 5 32-15,0 0-22 16,6-5 1-16,0-1 0 16,3-1 0-16,3-4-4 0,3-2 0 15,0 2 3-15,3 3 0 16,5 0-1-16,1 0 1 16,0 3-1-16,0 2 0 15,3 3 0-15,-4 0 0 16,-2 6 0-16,-3 2 0 15,-6 0 1-15,-9 5 0 16,0 5 0-16,-6-2 1 16,-6 5-1-16,-3 6 0 0,-6 2-2 15,-2-8 1-15,-4 3-3 16,-3-3 1-16,6-2-2 16,0-1 0-16,0-10-1 15,4-3 1-15,2 1-1 16,0-4 0-16,6-7 1 15,3-8 1-15,6-3 0 16,3 0 1-16,3 3 1 16,3-3 0-16,3 5 2 15,3 3 1-15,2 3 0 16,4 8 1-16,3 5-1 16,-3 2 1-16,6 9-1 15,-6-1 1-15,2 3-4 16,-2-2 1-16,0-6-8 15,-3-2 1-15,0-6-7 16,3-8 0-16</inkml:trace>
  <inkml:trace contextRef="#ctx0" brushRef="#br0" timeOffset="11652.6736">18197 9176 27 0,'-5'-6'13'0,"16"20"-6"15,-8-12 15-15,-3 6-17 16,3 3 0-16,0 2 2 16,0 0 0-16,-6 6-10 0,-3 7 1 15,-3 3 6-15,-2 3 0 16,2-3-3-16,-3 0 0 0,0 0-3 15,-3-2 0-15,3-3-8 16,0-6 1-16,0-2-4 16,0-5 1-16</inkml:trace>
  <inkml:trace contextRef="#ctx0" brushRef="#br0" timeOffset="12921.1062">18540 8718 45 0,'-6'-3'22'0,"0"-10"-39"32,6 13 44-32,0 3-26 0,3 2 0 15,0 6 4-15,0 5 0 16,0 7-5-16,0 9 1 16,0 5 1-16,0 0 1 15,3 6-1-15,0-4 1 16,0 4-2-16,0-6 0 15,2-6-3-15,1-4 0 16,3-6-1-16,9-13 1 16,-3-3-4-16,0-13 1 15,3-5-2-15,-1-8 0 16,1 0 2-16,-3-11 1 0,-3-5 2 16,0 2 0-16,-6 4 5 15,-3-1 0-15,3 0 2 16,-3 3 0-16,-3 5 0 15,-3 3 1-15,3 5-1 16,3 0 1-16,-6 6-3 16,0 2 1-16,0 5-1 15,0 3 0-15,-3 8-1 16,0 0 0-16,3 5-1 16,-3 6 1-16,0 7 0 15,0 3 0-15,0 3 0 16,3 5 0-16,0 0 1 15,0 3 0-15,3 8-1 16,0-1 1-16,-3 6-2 16,0 3 1-16,0-1 0 15,0 3 0-15,-3-2-1 16,-6-6 0-16,0 1-1 16,-9-4 1-16,3 1 0 0,-12-6 0 15,1-2-1-15,-4-8 1 16,0-1-2-16,-3-7 0 15,4-5-4-15,-1-9 1 16,3-4-8-16,3-9 1 16,3-8-7-16,9-10 0 15</inkml:trace>
  <inkml:trace contextRef="#ctx0" brushRef="#br0" timeOffset="13702.4448">19064 9342 38 0,'-9'-13'19'0,"0"8"-25"0,9 2 27 15,0-2-17-15,3-3 0 16,0 3 0-16,3-6 1 0,3 3-7 16,6-2 0-16,5 2 5 15,1 0 0-15,3 2-2 16,3 6 1-16,-6 3 0 15,5 5 1-15,-2 5-1 16,-3 3 0-16,-3 5 0 16,-3 6 1-16,-3 2-2 15,-6 0 1-15,-3 3-2 16,-6-1 1-16,-9 4-1 16,-3-1 0-16,-9-2-1 15,-3-6 0-15,-3 1-1 16,1-9 0-16,-1-4-2 15,3-9 1-15,0-2 0 16,4-9 0-16,2 1 1 16,0-6 0-16,9 1 1 15,3-1 1-15,6 1 0 16,6-1 0-16,3 1 1 16,6 2 0-16,3 2 1 0,3 1 0 15,3 2 0-15,5 6 1 16,1 0 0-16,3 2 0 15,0 0-1-15,-4 3 0 16,1 3-1-16,-3 2 0 16,0 3-4-16,0 0 0 15,-4-6-6-15,1 4 0 16,3-4-5-16,0-7 0 16</inkml:trace>
  <inkml:trace contextRef="#ctx0" brushRef="#br0" timeOffset="14546.91">19507 8403 46 0,'3'-10'23'0,"6"10"-34"16,-3 0 42-16,6 2-25 16,6 1 1-16,3 7 3 0,2 6 0 15,1 0-13-15,9 5 1 16,0 8 9-16,2 11 0 15,7 8-4-15,3 5 1 16,-1 8-1-16,10 5 0 16,-3 2-1-16,-4 4 1 15,-5 2-1-15,-12 3 1 16,-4 2-1-16,-8 0 1 16,-9-2-1-16,-9-3 1 15,-3 6-1-15,-18-9 1 0,-2 3-2 16,-7-5 0-16,-6-6-2 15,-6 1 1-15,-2-6-5 16,-13-5 1-16,-2 3-8 16,-7-3 0-16,1-3-9 15,8-13 0-15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3:57:16.6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12384 7009 40 0,'-3'-5'20'0,"-3"-6"-22"31,6 11 21-31,3-8-15 16,-3 3 0-16,0-1 4 0,0 1 1 15,0 5-11-15,3 3 1 16,0-1 7-16,0 6 0 16,-3 8-2-16,0 11 0 15,3 2-2-15,-3 5 0 16,0 3-1-16,0 6 0 15,3-1 0-15,0 0 0 16,3-2-1-16,0-3 0 16,3-11-1-16,6-7 1 15,0-6-1-15,3-5 1 0,2-5-1 16,-5-3 0-16,15-8 0 16,3-8 1-16,3-8-1 15,-10 6 1-15,7-14 0 16,-6 8 0-16,6-16-1 15,-7 3 1-15,-5 3 0 16,-3-3 0-16,-6 5 0 16,-3 8 1-16,-3 3 0 15,-3 3 1-15,-3 4-1 16,-3-1 1-16,-3 9 0 16,6 4 1-16,0 2-2 15,-3 2 1-15,3 9 0 16,3 2 0-16,0 6 0 15,0 2 0-15,3 8-1 16,0 3 1-16,0 10-1 16,3 3 1-16,0 0-1 15,0 10 1-15,-1 1-1 0,1-3 0 16,-3 0 0-16,-6 0 1 16,-3-3-2-16,-3-2 1 15,-8-3-1-15,-4-11 1 16,-15 0-2-16,0-12 1 15,-8-7-3-15,-7-4 0 16,3-6-4-16,-2-13 1 16,5-2-4-16,3-6 0 15,9 3-7-15,10-1 1 0,8 1-1 16,9 3 1-16</inkml:trace>
  <inkml:trace contextRef="#ctx0" brushRef="#br0" timeOffset="468.8138">13206 7062 46 0,'-9'13'23'0,"3"-18"-33"0,6 5 45 16,3 2-31-16,3 1 1 0,6 0 3 15,0-1 0-15,3-4-11 16,2 4 1-16,10-7 6 16,3 2 0-16,6-5-4 15,2-2 1-15,10 4-5 16,3-4 0-16,-1-1-5 15,1 3 1-15,-7 0-8 16,-5 1 1-16</inkml:trace>
  <inkml:trace contextRef="#ctx0" brushRef="#br0" timeOffset="734.4453">13274 7382 58 0,'6'8'29'0,"15"-11"-45"0,-9 1 55 15,6-1-37-15,3-5 0 16,5 3 0-16,1-1 0 15,6 1-5-15,3-3 1 16,2 5-3-16,4 3 0 16,0 0-10-16,-7 0 1 31</inkml:trace>
  <inkml:trace contextRef="#ctx0" brushRef="#br0" timeOffset="1681.7929">14286 6707 40 0,'-6'-5'20'0,"3"-3"-29"0,3 8 29 0,3 0-15 0,3 0 1 15,0 0 4-15,0 3 0 16,3-1-12-16,0 6 0 15,0 3 9-15,0 2 0 16,0 8-3-16,-3 8 1 16,0 0-3-16,0 0 1 15,3 1-2-15,-3-1 0 16,0 0-3-16,2-5 1 16,1 2-6-16,0-2 1 0,0 0-7 15,-3-8 0-15,3-1-3 16,3 1 0-16</inkml:trace>
  <inkml:trace contextRef="#ctx0" brushRef="#br0" timeOffset="2056.8624">14027 7337 52 0,'-6'-3'26'0,"12"-23"-44"0,-3 15 53 15,9 1-32-15,6 2 1 16,9 0 2-16,3-3 1 15,5-5-9-15,7 3 1 16,3 0 4-16,2-3 1 16,10 3-2-16,5-1 0 15,-2 4-2-15,-7-3 0 16,-2 2-2-16,-6 3 0 16,-4 3-4-16,-5 0 0 15,-9-1-6-15,-3 6 1 16,-9 0-4-16,-7 3 0 0</inkml:trace>
  <inkml:trace contextRef="#ctx0" brushRef="#br0" timeOffset="2713.1501">14355 7403 7 0,'-9'0'3'0,"3"3"24"16,6-3-5-16,0 0-13 15,0 0 1-15,6 0 3 0,3-3 0 16,3-2-18-16,3-6 1 15,11 1 11-15,7-4 1 16,-3 4-6-16,3 2 1 16,-1 8-3-16,-5 2 1 15,-3 4-1-15,-3 2 1 16,-9 5-2-16,-6 5 1 16,-9 1-1-16,-3 7 1 15,-9-2-2-15,-9 3 1 16,-6-1-1-16,0-5 1 0,1 0-1 15,2-5 0-15,3-5 0 16,3-3 0-16,9-3 1 16,3-2 0-16,9-3-1 15,6 0 1-15,6-3 0 16,9 3 1-16,6 0 0 16,6 3 0-16,2 2-1 15,-2 0 1-15,-3 6 0 16,-3 2 1-16,-4 6-1 15,-8-6 1-15,-3 5-1 16,-6 1 0-16,-6 0 1 16,-9-1 0-16,-9 1 0 15,-5 2 0-15,-13-5 0 16,-3-3 0-16,-2 0-1 16,-1 0 0-16,3-5-4 15,0-5 1-15,7 0-4 16,8-6 1-16,9-13-7 0,6-5 1 15</inkml:trace>
  <inkml:trace contextRef="#ctx0" brushRef="#br0" timeOffset="3150.695">15441 7011 35 0,'-12'3'17'0,"9"13"-16"16,-3-16 28-16,-6 5-22 16,1 8 0-16,-7 1 2 15,-3 4 0-15,-6 6-13 16,-3 5 1-16,-2 3 8 0,-7 10 0 15,-3 3-4-15,-2 3 1 16,2-3-3-16,0-5 0 16,6-6-4-16,4-2 1 15,5-6-5-15,6-7 0 16,3-9-6-16,3-4 0 16</inkml:trace>
  <inkml:trace contextRef="#ctx0" brushRef="#br0" timeOffset="3463.28">15010 7112 44 0,'-6'-3'22'0,"20"-15"-28"16,-8 18 39-16,3 2-26 15,3 4 1-15,3 2 3 16,0 5 0-16,3 3-14 16,0 5 0-16,3 5 10 15,-1 6 0-15,4 5-4 16,0 3 0-16,0-3-2 16,6 0 1-16,-7 0-3 15,1-5 0-15,0 0-5 16,0-9 1-16,0-9-6 15,-3 4 0-15,-1-7-7 0,1-3 0 16</inkml:trace>
  <inkml:trace contextRef="#ctx0" brushRef="#br0" timeOffset="4865.7886">15822 7218 41 0,'-6'0'20'0,"-3"-5"-28"16,9 2 30-16,0 3-18 15,0-5 0-15,3 2 5 0,3 0 0 16,6-2-11-16,3 0 1 16,9-1 6-16,3 1 1 15,8 0-3-15,-2 0 0 16,0 2-2-16,3 0 0 16,-1 3-1-16,4 0 0 15,-6 0-3-15,-4 0 1 16,-2 0-4-16,0-2 1 15,0-1-4-15,-3 3 0 0,-4-3-6 16,-5 1 1-16</inkml:trace>
  <inkml:trace contextRef="#ctx0" brushRef="#br0" timeOffset="5211.2576">15980 6982 38 0,'9'-2'19'0,"-6"10"-15"16,3-6 33-16,0 1-33 15,6 13 0-15,-3 0 4 0,-3 7 0 16,-1 4-10-16,1 7 1 16,0 3 6-16,0 6 0 15,0-1-2-15,0 0 1 16,0-2-3-16,3-3 0 16,-3-5-4-16,0 2 1 15,0-7-9-15,0-9 1 16,3-7-7-16,3-9 0 0</inkml:trace>
  <inkml:trace contextRef="#ctx0" brushRef="#br0" timeOffset="6892.3323">17179 6871 38 0,'12'-2'19'0,"-12"-22"-26"16,0 24 27-16,-3-3-17 16,0-2 0-16,-6 7 2 0,-2-2 1 15,-4 3-8-15,-3 2 0 16,3 1 4-16,-3-4 1 16,0 4-4-16,-3-4 1 15,1 1-2-15,-4 0 0 16,-3 2 0-16,-3 3 0 15,0 2 0-15,-5-2 1 16,5 0 1-16,6 3 1 16,3-1 0-16,0-2 1 0,7 3 0 15,-1 5 1-15,3-3-1 16,3 0 1-16,3 6 0 16,0-3 1-16,3-3-1 15,0 0 1-15,3 0-1 16,0-2 0-16,3-3 0 15,0 0 1-15,0-3-3 16,3 0 0-16,3 1 0 16,0-4 1-16,3-2-2 15,6-2 1-15,-1 2-1 16,4-3 0-16,3-5 1 16,3 0 1-16,-3 0-1 15,2 0 0-15,-2 0 1 16,0 6 1-16,3-1 0 15,0 6 0-15,-4-1 0 16,1 4 0-16,0 2 0 16,-6 0 1-16,0 5-2 15,-3 5 1-15,-3 3-1 0,-4 1 1 16,-2 7-1-16,-3 0 0 16,-3 3-1-16,-6 2 0 15,-5 0 0-15,-4-2 0 16,-9 3 0-16,-3-4 0 15,0-2-1-15,-8-2 1 32,-34-6-2-32,4-2 0 15,5-14-4-15,7-5 1 0,2-11-6 16,9 1 0-16,7-6-11 16,11 0 0-16,9-3 1 15,12-2 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3:59:09.13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3011 7885 42 0,'-6'0'21'0,"-3"-6"-25"15,9 9 22-15,0-3-17 16,0 3 0-16,3 2 3 15,0 0 0-15,3 6-4 16,-3 2 1-16,0 8 3 16,0 6 0-16,0 2-1 15,0 8 0-15,-3-3-2 16,0-5 1-16,0 8-2 16,0-2 1-16,0-6-1 0,-3 3 0 15,0-9-1-15,0-4 1 16,0-9-1-16,0-7 0 15,3-8 0-15,0-14 0 16,0-5-1-16,0-2 1 16,0-8 0-16,3-3 0 15,0-3 1-15,3-5 1 16,-3 5 0-16,9-5 0 16,-3 6 0-16,3-1 1 0,0 0 0 15,5 8 0-15,-2 6 1 16,3 5 0-1,15 13 1 1,-3 11 0-16,-1 10-1 16,1 5 1-16,3 6 0 15,-6 8 0-15,-3 2-2 16,-4 6 1-16,-2 0-2 16,-3-1 0-16,0-2-1 15,-6-5 0-15,3-3-2 16,-9-10 1-16,0-3-1 15,3-6 0-15,-3-7-1 16,3-8 1-16,3-9 0 16,0-4 0-16,2-9 0 15,4-4 1-15,0-4 0 16,0-7 1-16,0 5 0 16,0-3 0-16,3 3 0 15,3 0 1-15,-1 0 0 16,7 3 1-16,-3 4 1 0,0 4 0 15,3 7 0-15,-4 6 1 16,1 8 0-16,3 8 1 16,-6 7-1-16,3 14 0 15,-6 2-2-15,2 12 1 16,-2 4-1-16,0 3 0 16,0 0-1-16,0 2 1 15,-3-2-2-15,-3 3 1 0,0-3-2 16,-4-8 1-16,-2 5-5 15,-3-7 1-15,0-11-10 16,-3-6 0-16,-3-13-7 16,-9-10 0-16</inkml:trace>
  <inkml:trace contextRef="#ctx0" brushRef="#br0" timeOffset="884.013">4327 7779 46 0,'-3'-6'23'0,"-6"6"-30"16,9 0 34-16,0 0-24 16,6-2 1-16,3-1 2 0,6 3 1 15,2 0-9-15,4-2 0 16,3 2 5-16,3-8 0 16,3 5-3-16,2 0 1 15,1 1-3-15,0-4 1 16,0 6-3-16,-1-8 0 15,4 6-5-15,-6 7 0 16,-3-8-5-16,-1 3 1 16</inkml:trace>
  <inkml:trace contextRef="#ctx0" brushRef="#br0" timeOffset="1165.3401">4452 7985 53 0,'-3'-5'26'0,"0"21"-51"16,9-16 51-16,0 0-20 15,3-3 0-15,0-2 3 16,2 2 0-16,7 0-12 15,3-2 0-15,3 3 8 16,0 2 0-16,3-6-4 16,-1 6 1-16,7 0-3 0,-6 3 1 15,6 0-7-15,-7-6 0 16,4 0-8-16,3-5 1 16</inkml:trace>
  <inkml:trace contextRef="#ctx0" brushRef="#br0" timeOffset="8420.8974">5112 7594 38 0,'-5'-11'19'0,"2"-2"-21"16,3 13 20-16,0 0-17 0,0 0 1 15,0-6 3-15,0 6 1 16,0 0-5-16,3 6 0 15,2 7 4-15,1 5 1 16,0 4-2-16,0 9 1 16,6 4-3-16,0-1 1 15,6-2-3-15,0 2 1 16,9-5-1-16,-1-7 0 0,7-9-1 16,0-5 1-16,3-8 0 15,-1-6 0-15,1-7-1 16,-3-5 1-16,-3-1-1 15,-1-7 1-15,-5-6-1 16,-6 0 0-16,-3-2 0 16,-6 2 1-16,-3-2 0 15,-3 2 0-15,-6 0 1 16,-3 8 1-16,-3-5 0 16,-3 5 1-16,0 3-1 15,0 11 0-15,0 4-1 16,3 6 0-16,-3 3 0 15,9 10 1-15,3 8-2 16,3 6 1-16,9 10 0 16,0 3 1-16,3 13 0 15,6 5 1-15,6 5-1 16,-3 3 0-16,-1-5-1 16,-5-3 1-16,-6-2-1 0,-6-3 1 15,-9 0-2-15,-6 2 0 16,-6-10 0-16,-8 0 1 15,-10-2-1-15,-3-9 1 16,-3-7-3-16,-8-9 1 16,2-7-3-16,0-9 0 15,10-10-5-15,-4-5 1 16,15-5-8-16,9-4 1 16,15-1-2-16,12-6 1 15</inkml:trace>
  <inkml:trace contextRef="#ctx0" brushRef="#br0" timeOffset="9061.5262">5904 7887 44 0,'-6'-10'22'0,"3"-4"-36"16,6 4 43-16,3-3-25 0,3-6 1 15,3 1 3-15,9-1 1 16,-3 1-11-16,3-1 0 15,-1 6 7-15,1 7 0 16,3 6-2-16,-3 6 0 16,-3 10-2-16,-3 7 1 15,3 9-1-15,-7 5 1 16,-2 6-1-16,-6 2 1 16,-6 0-2-16,-9 7 1 0,-2-7-2 15,-7 3 1-15,-3-3-1 16,-3-8 0-16,0-5 0 15,1-8 0-15,2-8-1 16,0-6 0-16,-3-13 0 16,6-10 0-16,3-8 1 15,7-3 0-15,2 0 0 16,9-2 1-16,3 2 0 16,6 0 0-16,2 6 1 15,4 5 1-15,3 2 0 16,6 6 0-16,-3 7 0 15,3 9 1-15,-1 5 0 16,-2 2 0-16,6 4-1 16,0-4 0-16,0 6-2 15,2-8 1-15,-2 5-4 16,0-8 1-16,0-5-8 16,0-3 1-16,-4-2-8 15,1-6 0-15</inkml:trace>
  <inkml:trace contextRef="#ctx0" brushRef="#br0" timeOffset="9452.245">6511 7779 52 0,'3'-11'26'0,"3"19"-39"16,0-5 44-16,0-3-29 15,6 0 1-15,3 2 3 16,3-2 0-16,6-5-8 16,3 2 1-16,5-2 4 15,-2 0 0-15,3-3-3 16,-3 0 1-16,2 3-6 16,-2-1 0-16,-3 1-7 15,0 0 0-15,-1 7-3 16,-2-4 0-16</inkml:trace>
  <inkml:trace contextRef="#ctx0" brushRef="#br0" timeOffset="10327.2719">7140 7456 43 0,'-3'-5'21'0,"3"-6"-31"16,0 11 42-16,3-3-28 16,-3 3 1-16,0 0 2 15,0 3 1-15,0 0-10 0,0-1 0 16,3 12 7-16,2 7 0 15,-2 3-3-15,0 7 1 16,6 4-2-16,0 2 1 16,0 2-2-16,9 1 1 15,0-5-1-15,0-1 0 16,0-5 0-16,2-10 0 16,4-4-1-16,3-4 1 15,0-8-2-15,-3-11 0 16,2-6 0-16,1-9 0 0,0-6 0 15,-6-3 0-15,3-5 1 16,-9 2 0-16,-6-7 1 16,-4 2 0-16,-2 6 1 15,-6-3 0-15,-2 8 1 16,2 2 0-16,-3 9 0 16,-3-1 1-16,3 6-1 15,0 3 0-15,3 4 0 16,0 9 0-16,3 10 0 15,3 8 0-15,6 6-1 16,-3 10 1-16,3 5 0 16,5 8 0-16,4 14 0 15,0-1 0-15,-3 1-1 16,0 2 0-16,-3 0-1 16,-3-8 1-16,-3 6-1 15,-12-3 1-15,-3 0-1 16,-9-6 0-16,-3-2 1 15,-3-5 0-15,-5-11 0 0,-4-6 0 16,-3-7 0-16,0-5 0 16,1-14-2-16,-1-8 1 15,-3-4-3-15,4-9 1 16,2-6-6-16,6-1 0 16,3-4-6-16,12-2 0 15,12-3-4-15,18 6 0 16</inkml:trace>
  <inkml:trace contextRef="#ctx0" brushRef="#br0" timeOffset="10671.0607">8003 7718 45 0,'-18'0'22'0,"-9"-8"-35"15,24 11 40-15,0 2-18 16,0 0 0-16,3 6 2 16,-3 2 1-16,3 6-16 15,0 4 0-15,3 9 12 16,0 8 0-16,3 2-4 0,0 3 0 15,0 0-2-15,0 3 0 16,0-3-1-16,0 0 1 16,0-3-5-16,-3-5 1 15,-3 0-8-15,-3 3 1 16,0-9-9-16,3 1 0 16</inkml:trace>
  <inkml:trace contextRef="#ctx0" brushRef="#br0" timeOffset="11499.2598">4729 8866 34 0,'-9'3'17'0,"26"-1"-8"0,-8-2 19 0,6 3-23 15,3-3 1-15,12 0 1 16,0 0 1-16,5-3-10 16,7 1 0-16,3-1 7 15,8 3 0-15,4 0-3 16,14-2 0-16,1-1-1 15,5 6 1-15,9-3-1 16,16 0 0-16,11-6-1 16,0-2 1-16,18 0 0 15,9-5 0-15,0 0 0 16,8 2 0-16,1 1 0 16,-9 2 0-16,9 0 0 15,-3 0 0-15,-9-3-1 16,-3 3 0-16,6 3 0 15,-12-8 0-15,-6 2 1 16,-3-5 0-16,0 3-1 0,-12 0 1 16,-6 2 0-16,-6 3 0 15,-14 3-2-15,-1 3 1 16,-5 4-1-16,-10 1 0 16,-8 5 0-16,-4-3 0 15,-8 3-2-15,-12 0 0 16,-4 0-4-16,-8-3 0 15,-6 3-10-15,-9-3 0 16,-15 3 0-16,-9 0 1 0</inkml:trace>
  <inkml:trace contextRef="#ctx0" brushRef="#br0" timeOffset="12070.5393">6029 9096 54 0,'-6'-10'27'0,"-3"12"-43"0,9-2 58 16,0 0-38-16,0 0 1 15,-3 3 2-15,0 2 0 16,0 3-8-16,-2 11 1 15,-7 7 5-15,-6 6 1 16,-3 8-3-16,-12 13 0 16,-3 0-2-16,-8-1 1 15,-1 1-5-15,0 0 0 16,4 0-3-16,2-5 1 16,0-6-5-16,4-5 1 0,8-10-9 15,3-9 0-15</inkml:trace>
  <inkml:trace contextRef="#ctx0" brushRef="#br0" timeOffset="12398.6952">5544 9102 54 0,'6'-8'27'0,"6"8"-40"16,-6 2 45-16,3 1-28 16,0 5 0-16,3 5 3 15,3 3 0-15,-1 5-8 0,4 8 0 16,0 3 6-16,3 10 1 16,6 3-3-16,-3 0 1 15,-1 3-2-15,1 0 1 16,0 5-2-16,0-3 1 15,-3-3-2-15,0-4 0 16,-4-4-4-16,1-4 1 16,0-6-9-16,3-8 1 15,-6-5-7-15,0-11 0 16</inkml:trace>
  <inkml:trace contextRef="#ctx0" brushRef="#br0" timeOffset="13083.9185">6130 9626 44 0,'-11'-6'22'0,"-7"-4"-34"0,21 4 35 0,6-2-15 0,0-2 1 16,-1 2 2-16,7-3 0 15,3 3-16-15,-3 0 1 16,6 3 10-16,3 3 0 16,-3 2-4-16,-4 5 1 15,1 3-2-15,-3 2 1 32,3 33-1-32,-3-1 1 15,-6 0-2-15,-9 6 1 16,-3 0-2-16,-9-6 0 15,-6-2-2-15,-6-6 0 16,-2-2-2-16,-7-8 1 0,3-9-1 16,3-7 1-16,0-5 1 15,4-8 1-15,5-6 1 16,6-2 1-16,3-8 1 16,6 0 0-16,6-3 2 15,9 0 0-15,9-3 0 16,0 9 0-16,8 2 0 15,-2 6 0-15,3 4-1 16,-3 4 1-16,-1 4-1 16,-2 6 1-16,0 0-2 15,-3 5 1-15,3 1-2 16,-3 1 1-16,-4-4-3 16,-2 0 0-16,0-1-6 15,0-2 1-15,0-5-10 16,-3-1 1-16</inkml:trace>
  <inkml:trace contextRef="#ctx0" brushRef="#br0" timeOffset="13493.3381">6610 9385 57 0,'-9'0'28'0,"21"-11"-40"32,-6 14 47-32,6-6-32 15,5 1 0-15,4-1 2 16,6-2 1-16,3 2-8 16,3 3 0-16,8-5 4 0,-2 2 1 15,-3-5-3-15,2 3 1 16,1-3-5-16,0 3 0 15,-4-3-6-15,1 2 1 16,-3-2-7-16,3 3 0 16</inkml:trace>
  <inkml:trace contextRef="#ctx0" brushRef="#br0" timeOffset="14276.9481">7791 8927 45 0,'0'-5'22'0,"-3"5"-26"16,3 0 38-16,0 0-28 16,-3 0 0-16,0 2 3 15,-2 6 0-15,-4 3-11 0,0 5 1 16,-6 5 7-16,-6 5 0 16,-9 17-3-16,-6 7 1 15,-8 3-2-15,-1 10 0 16,-2 1-3-16,-1-3 0 15,3-6-3-15,7-10 0 16,-1-2-3-16,9-14 1 16,0-3-5-16,7-13 0 15,5-13-6-15,9-10 0 0</inkml:trace>
  <inkml:trace contextRef="#ctx0" brushRef="#br0" timeOffset="14651.9276">7300 8932 43 0,'-9'3'21'0,"9"-14"-29"16,0 11 34-16,0 0-22 15,0 0 0-15,3 6 5 16,3-1 0-16,3 3-10 16,0 5 0-16,3 6 8 15,3 4 0-15,3 7-1 0,0 4 1 16,2 3-3-16,4 5 1 16,6 6-2-16,0-3 1 15,3 3-2-15,-1-6 0 16,1 0-2-16,-3-5 1 15,0 0-2-15,-7-2 1 16,-2-4-5-16,-3-1 1 16,-3-12-9-16,0-2 1 15,0-8-7-15,-3-5 0 0</inkml:trace>
  <inkml:trace contextRef="#ctx0" brushRef="#br0" timeOffset="15042.6476">8074 9414 64 0,'-12'8'32'0,"6"26"-49"0,6-31 59 16,6 10-39-16,0 6 1 16,0 7 4-16,0 11 0 15,3 0-10-15,3 13 1 16,3 1 5-16,0-4 0 15,-3 4-2-15,3-4 0 16,-1-2-5-16,1-8 0 16,0 3-12-16,0-11 1 15,3 0-5-15,-3-5 0 16</inkml:trace>
  <inkml:trace contextRef="#ctx0" brushRef="#br1" timeOffset="33226.1853">7288 6347 31 0,'6'-13'15'0,"-6"3"-18"0,0 4 15 0,0 6-9 0,0-2 1 16,0 2 3-16,-3-3 1 15,0 6-9-15,-3 2 1 16,-3 5 5-16,-5 4 0 15,-10 2-2-15,-6 2 0 16,-9 3-2-16,1 0 1 16,-1 6-2-16,0-1 0 15,1 1-1-15,2-3 0 16,3-1-2-16,6-4 0 16,3-3-5-16,7-3 1 0,2-2-5 15,3-6 0-15</inkml:trace>
  <inkml:trace contextRef="#ctx0" brushRef="#br1" timeOffset="33554.2901">6931 6265 36 0,'0'-5'18'0,"9"0"-26"16,-3-1 32-16,3 4-21 15,0-1 1-15,0 1 2 16,0 2 0-16,0 0-7 16,6 5 0-16,-1 3 5 0,-2 8 1 15,3 7-2-15,0 1 1 16,0 0-3-16,-3 5 1 15,0 0-1-15,0 0 1 16,-3 0-3-16,0-2 0 16,0 2-2-16,-1-3 0 15,4-4-4-15,-3-4 1 16,0-2-7-16,3-3 0 16</inkml:trace>
  <inkml:trace contextRef="#ctx0" brushRef="#br1" timeOffset="33898.6632">7381 6522 46 0,'-6'-8'23'0,"3"16"-29"16,3-8 40-16,0 5-30 31,3 3 0-31,-3 3 2 0,0-3 1 16,3 10-10-16,0-5 1 15,3 14 5-15,0 2 1 16,-1 0-4-16,1 0 1 16,0 3-5-16,0 0 1 15,0-3-7-15,0-11 1 16,3 1-6-16,3-1 0 16</inkml:trace>
  <inkml:trace contextRef="#ctx0" brushRef="#br1" timeOffset="35182.9295">7973 6355 42 0,'0'-5'21'0,"-18"10"-35"0,15-5 36 0,0 3-21 0,0-3 1 15,3 3 2-15,-3-1 1 16,6 6-6-16,-3-3 1 16,6 1 3-16,-6 7 1 15,6 3-2 1,3 0 0-16,3 5-1 15,-3-3 0-15,3 4-1 16,0-4 0-16,3-5 0 16,2 1 0-16,-2-1 0 15,3 0 1-15,-3-10-1 16,3-1 0-16,0-4-1 16,-3-1 1-16,0-5 0 15,-4-3 0-15,1-2-1 16,-3-3 1-16,0-2 0 15,-3-3 0-15,-3 0 0 16,0-1 1-16,-3 6 0 16,0-5 1-16,0 8-1 15,0-5 1-15,0 4-1 0,0 1 1 16,0 5-1-16,0 3 0 16,0 5 0-16,0 0 1 15,3 5-1-15,3 3 0 16,0 8-1-16,0 0 1 15,3 8 0-15,0 2 0 16,0 3-1-16,0 3 0 16,3 5 0-16,-1-8 0 15,1 0 0-15,0 0 1 16,-3 0-1-16,0-5 1 0,-3 0-1 16,-6-3 1-16,-3-5-1 15,-6 5 1-15,-3 0-1 16,-3-2 0-16,-5-3 0 15,-1-8 1-15,-6-3-2 16,0-5 0-16,-3 0 0 16,1-5 1-16,-1-3-3 15,3 0 1-15,3 3-4 16,3-1 1-16,1 4-7 16,8-1 0-16,6-2-2 15,6 5 0-15</inkml:trace>
  <inkml:trace contextRef="#ctx0" brushRef="#br1" timeOffset="35529.2335">8479 6556 41 0,'-9'-5'20'0,"9"-3"-24"15,0 8 40-15,0 0-31 16,3 3 0-16,-3-3 2 16,3 5 0-16,3 6-10 15,0 5 1-15,0 7 6 0,0 6 1 16,0 3-4-16,0 3 1 15,3 2-1 1,0 5 0-16,2-2-3 16,-2-1 1-16,0-4-7 15,0-1 1-15,0-10-9 16,3-3 1-16</inkml:trace>
  <inkml:trace contextRef="#ctx0" brushRef="#br1" timeOffset="38739.7848">9744 6416 41 0,'-3'3'20'0,"0"-22"-23"16,3 17 20-16,-6-1-14 0,3 0 1 0,-3 3 1 15,0 0 1-15,-3 6-7 16,-3-1 1-16,-2 8 4 16,-4 3 0-16,-3 5-1 15,0 8 0-15,-6 6-2 16,-3-1 1-16,1 0-2 16,-4 1 1-16,0-1-2 15,3-2 1-15,4-3-4 16,2-2 1-16,6-4-4 15,0-7 0-15,6-8-7 16,3-5 1-16</inkml:trace>
  <inkml:trace contextRef="#ctx0" brushRef="#br1" timeOffset="39141.8969">9381 6398 36 0,'9'0'18'0,"6"-16"-24"15,-9 16 28-15,0 0-18 0,0 2 1 16,2-2 3-16,1 3 1 16,3 2-10-16,0 3 0 15,0 3 7-15,0 2 1 16,3 3-3-16,0 10 1 16,-3-2-3-16,0 8 0 15,0-3-1-15,2 3 0 16,-2 0-1-16,3-1 0 15,-3 1-1-15,0-5 0 0,3 4-2 16,-3-2 0-16,0-7-3 16,0-4 0-16,0 3-6 15,-1-10 0-15,1-1-3 16,-3-12 1-16</inkml:trace>
  <inkml:trace contextRef="#ctx0" brushRef="#br1" timeOffset="39749.011">9836 6744 27 0,'-12'0'13'0,"21"-2"-21"16,-9 2 21-16,6-6-6 16,3-2 1-16,0 0 2 15,6-2 1-15,0-1-15 16,0 3 1-16,0 3 9 0,3 0 1 16,-1 2-4-16,1 6 1 15,-3 5-2-15,-3 5 1 16,0 5-2-16,0-2 1 15,-3 11-1-15,-3-1 0 16,0 3-2-16,-6 0 1 16,-3 1-2-16,-3-1 1 15,-9 5-1-15,-3-10 0 16,0 0-1-16,-6-3 0 16,1-5-1-16,-4-11 1 0,3-8 1 15,0 1 0-15,3-4 1 16,6-4 1-16,3-6 1 15,7 0 0-15,-1 3 0 16,6-3 1-16,9 3-1 16,5-6 0-16,4 3-1 15,0 6 1-15,6 2 1 16,3 0 0-16,0 5 1 16,-1 3 0-16,-2 6 0 15,0 1 1-15,-3 4-2 16,0 2 0-16,-1 3-1 15,-2 3 0-15,-3-3-5 16,0 2 1-16,0-5-6 16,0 1 0-16,3-4-5 15,-6-7 0-15</inkml:trace>
  <inkml:trace contextRef="#ctx0" brushRef="#br1" timeOffset="41408.0708">10577 6458 28 0,'-8'-10'14'0,"2"23"-15"16,6-13 20-16,0 0-14 0,0 3 0 16,0 2 2-16,0 6 0 15,3 2-10-15,3 5 0 16,-1 4 6-16,4 1 1 15,0-1-3-15,3-1 0 16,0 0-1-16,3-3 0 0,0-4-1 16,0-4 1-16,0-2-2 15,6-3 1-15,-1-2-1 16,1-3 1-16,3-5 0 16,-6-3 0-16,3-3 0 15,-3-7 1-15,-4-3 0 16,1 5 1-16,-6-3 0 15,-3-2 0-15,0 5 0 16,-3 0 1-16,-3 0-1 16,0 1 1-16,0 9-1 15,-3 4 0-15,0-1 0 16,0 3 0-16,0 3 0 16,0-1 0-16,3 4 0 15,3 7 0-15,0-3 0 16,3 9 0-16,3-1 0 15,3 4 1-15,0 4-1 16,0 0 1-16,0 6-1 16,0 0 1-16,0 2-1 15,-4 1 1-15,-2-1-1 0,0-2 0 16,-3 0 0-16,-9-3 0 16,-9 2 1-16,-5-1 0 15,-4-7-1-15,-3 1 1 16,-6-5-1-16,4-3 0 31,-7-16-7-31,6-3 1 16,9-13-6-16,6-2 0 15,6-1-4-15,6-7 0 0</inkml:trace>
  <inkml:trace contextRef="#ctx0" brushRef="#br1" timeOffset="42017.4752">11078 6747 44 0,'-12'-5'22'0,"6"-3"-42"16,6 8 41-16,3-6-18 15,3-4 1-15,3-1 0 0,2 1 1 16,1-1-7-16,3 0 1 16,3-2 5-16,9 3 0 15,3-9-1-15,-1 9 0 16,1 2-1-16,0 2 1 15,-3 4-1-15,-3 7 1 16,-4 3-1-16,-2 2 0 16,-6 6-1-16,0 3 1 15,-6 5-1-15,-3-3 1 0,-6 13-1 16,-9 3 0-16,-3-5-1 16,-6-3 0-16,-5 0-1 15,-4 0 0-15,0 0-2 16,0-7 1-16,1-7-1 15,-1-7 1-15,6-2-1 16,0-6 1-16,3-6 0 16,6-4 1-16,6-1 0 15,4-5 1-15,5 3 0 16,5 0 0-16,7-3 0 16,3 5 1-16,6-2 1 15,9 8 0-15,3 5 1 16,2 3 0-16,7 7 0 15,-3 1 0-15,-1 5-2 16,-2-1 0-16,-3 4-14 16,0 0 0-16,-7-1-2 15,-2-10 0-15</inkml:trace>
  <inkml:trace contextRef="#ctx0" brushRef="#br1" timeOffset="48205.5823">2431 12242 39 0,'-9'0'19'0,"12"6"-8"0,-6-12 20 0,3 4-27 16,0 4 0-16,0-2 1 15,9 6 0-15,0 4-7 16,2 9 1-16,4 7 4 16,6 9 0-16,-6 7-2 15,6 11 0-15,-6 2-1 16,3 9 1-16,-6-9-2 16,-1-2 1-16,-2-5-2 15,-3-8 1-15,0-9-1 16,0-4 0-16,-6-6-1 15,-6-13 0-15,3-8 0 16,0-16 1-16,0-16 0 16,0-13 0-16,0-5 1 15,3-6 0-15,3-2 1 16,3-3 0-16,0 6 1 0,9 2 1 16,-6 3 1-16,6 7 1 15,3 4 0-15,3 7 1 16,-1 8 0-16,4 8 0 15,3 8-1-15,-3 14 0 16,6 7-2-16,-1 11 1 16,1 5-1-16,0 8 0 15,-3 10-1-15,-9-4 0 16,-1 2-1-16,1-3 0 0,-6-8-1 16,-3 1 0-16,-3-6-2 15,0-5 1-15,0-11-2 16,0-5 1-16,0-13 0 15,0-1 0-15,0-31 1 16,3-13 0-16,3-3 1 16,0-2 0-16,0-9 2 15,-1 3 0-15,4 0 0 16,0 11 1-16,0 8 1 16,3 7 0-16,-3 12 1 15,0 7 0-15,0 8-1 16,-1 13 0-16,1 8 0 15,6 14 0-15,0 10-1 16,3 5 1-16,3 8-2 16,-4 3 1-16,-5 11-1 15,0-3 1-15,-3-3-3 16,-6 0 1-16,0-2-3 0,-9-11 0 16,0-8-5-16,0-6 1 15,0-7-5-15,0-8 1 16,0-11-9-16,6-10 1 15</inkml:trace>
  <inkml:trace contextRef="#ctx0" brushRef="#br1" timeOffset="48688.3655">3883 12147 44 0,'-18'3'22'0,"21"5"-29"16,3-8 33-16,0 2-20 15,6-4 0-15,3-1 3 0,6 0 0 16,3-5-12-16,2 0 1 15,4-2 7-15,3-1 1 16,0 1-4-16,2 2 0 16,7 0-3-16,-3 0 1 15,-1 0-5-15,4 3 1 16,-9-3-6-16,0 2 1 16,-7 9-7-16,-5-3 1 15</inkml:trace>
  <inkml:trace contextRef="#ctx0" brushRef="#br1" timeOffset="48969.6972">4017 12457 79 0,'-3'0'39'0,"6"0"-78"15,0 0 82-15,6 0-42 16,6-6 0-16,9 1 4 16,5-3 1-16,10-5-7 15,6-3 1-15,5 0 3 16,1 3 0-16,-6 0-2 16,-4-1 1-16,-2 6-6 15,-3 1 1-15,-3-1-7 16,-4 2 1-16,-2 1-9 15,-3 0 0-15</inkml:trace>
  <inkml:trace contextRef="#ctx0" brushRef="#br1" timeOffset="55114.0417">4955 12099 53 0,'-6'0'26'0,"6"3"-31"15,0-3 27-15,0 0-18 16,6 3 1-16,0-1 2 0,3 1 0 16,3-3-9-16,2 0 0 15,4 0 5-15,6 0 1 16,9 0-3-16,3-5 1 16,-1 7-2-16,7-7 0 15,6 0-2-15,-4 2 0 16,1-2-3-16,2-3 0 15,1-3-4-15,3 1 1 16</inkml:trace>
  <inkml:trace contextRef="#ctx0" brushRef="#br1" timeOffset="55551.603">5616 11570 39 0,'-3'-2'19'0,"20"-6"-11"16,-8 2 17-16,0 1-18 16,3 10 1-16,3 3 1 0,-3 6 0 15,3 1-13-15,0 9 1 16,0 5 9-16,2 6 0 16,-2 4-4-16,0 6 1 15,0 6-1-15,-3 2 0 16,0 5 0-16,0-5 0 15,-3-6-1-15,0 4 1 16,0-9-3-16,-3-5 0 16,3-3-2-16,-4-2 0 0,1-5-5 15,0-6 1-15,-3-3-7 16,0-2 0-16,0-3-3 16,0-5 0-16</inkml:trace>
  <inkml:trace contextRef="#ctx0" brushRef="#br1" timeOffset="63381.1703">6157 11851 7 0,'3'-3'3'0,"-12"3"15"15,9 0-7-15,0 0-8 0,0 0 1 16,0 0 0-16,0 0 0 16,0 0-4-16,0 0 1 15,0 0 5-15,6-3 0 16,0 3-1-16,-3-2 0 15,3-1 1-15,3 3 1 16,0 0-2-16,3 0 0 16,3 0-1-16,6-3 0 15,-4 1-1-15,4-1 1 16,3-2-1-16,3 0 1 16,6-1-1-16,-4 1 1 0,1 0-1 15,-3 2 0-15,0 0-1 16,3-5 1-16,-4 3-1 15,1-5 0-15,-3 10 0 16,0-3 1-16,-3-2-1 16,-1 5 1-16,-2-3-1 15,0 3 0-15,-3 3-1 16,3-3 1-16,-6-3-1 16,3 0 0-16,-3 1-1 15,-3-1 0-15,5 3 0 16,-2-5 0-16,0-1-3 15,-3 6 1-15,0-5-7 16,0 5 0-16,0-5-12 16,0-3 1-16</inkml:trace>
  <inkml:trace contextRef="#ctx0" brushRef="#br1" timeOffset="71234.0241">7265 11290 38 0,'3'-19'19'0,"-3"19"-20"16,0 0 19-16,0 0-15 16,2 3 0-16,1 0 3 0,0-1 1 15,0 9-8-15,0-3 1 16,0 2 4-16,0 6 1 16,0 5-2-16,0 3 1 15,0 5-3-15,-3 0 1 16,0 6-1-16,0-4 0 15,0 4-1-15,0-3 0 16,0-1 0-16,0-4 0 16,0 2 0-16,0-8 1 15,0 0-2-15,0-2 1 0,0-3 0 16,0-3 0-16,0-3 0 16,0-2 0-16,3 0 0 15,0-2 0-15,3-1 0 16,0-2 0-16,3-3 0 15,0 0 1-15,3-8-1 16,6 5 0-16,0-5 0 16,-1 3 0-16,10-1-1 15,6 4 1-15,3-1 0 16,5 6 0-16,-2-3-1 16,-3 2 1-16,3 1-3 15,-10-3 1-15,-2-3-6 16,-6 3 0-16,-3-2-6 15,-3-6 0-15</inkml:trace>
  <inkml:trace contextRef="#ctx0" brushRef="#br1" timeOffset="71577.7801">7663 11120 58 0,'0'-21'29'0,"-11"19"-56"0,11 2 55 0,2 0-22 16,-2 0 1-16,6 0 4 16,0 5 0-16,3 5-13 15,0 6 0-15,3 13 9 16,0 6 1-16,0 5-3 15,-3 7 1-15,3 17-3 16,0-1 1-16,0 6-2 16,2 5 1-16,1-3-2 15,-3-2 1-15,0 0-2 16,0 0 1-16,0-8-3 16,-3-3 0-16,0-3-6 15,0-4 0-15,0-12-12 16,0-4 0-16</inkml:trace>
  <inkml:trace contextRef="#ctx0" brushRef="#br1" timeOffset="73512.4074">5008 12965 24 0,'-6'13'12'0,"3"-13"-9"16,3 0 12-16,0 0-12 0,0 0 0 15,6 0 3-15,0-3 0 16,0 3-7-16,3-2 0 15,3-4 5-15,0 4 1 16,3-4-1-16,6 9 0 16,3-6-1-16,-1-7 0 15,13 4 0-15,0 1 0 16,5-3 0-16,1-2 0 16,3 4-1-16,-1-2 0 0,4 3-1 15,0-3 1-15,8 3-1 16,1 0 1-16,-1-1-1 15,1 1 1-15,-1 0 0 16,1-1 0-16,0 1 0 16,-1-3 0-16,10 0 0 15,-1 0 1-15,-2-2-2 16,-4-1 1-16,4-2 0 16,-1-3 0-16,7 5 0 15,-1-2 1-15,3 0-2 16,-5 2 1-16,-4-2-1 15,4 0 1-15,-7 0-1 16,1-1 0-16,3 4-1 16,2 2 1-16,-2-3 0 15,-4-2 0-15,1 3 0 16,-1-4 0-16,4 6 0 16,-4-2 0-16,7 2-1 15,2-3 1-15,-5 3 0 0,-1-5 0 16,4 3-1-16,-7-1 1 15,4 6 0-15,-1-3 0 16,1 2-1-16,-4-2 1 16,-2 3-1-16,-1 0 1 15,-2 0-1-15,-1-1 1 16,-2 1-1-16,0 5 0 16,2-5 0-16,-2-3 1 15,-4 8-1-15,4-3 1 0,-9 3-1 16,-7-5 1-16,-2 0-1 15,-3-1 0-15,-3 4 0 16,0-1 1 0,-1 0-1-1,-2 1 1-15,-6 2-1 16,0-6 0-16,-3 1 0 16,-3 5 0-16,0 0-1 15,-1-3 0-15,-2 3-1 16,0 0 0-16,-3 3-5 15,0-6 0-15,0 6-9 16,-3-3 0-16,-3 0-5 16,6 0 1-16</inkml:trace>
  <inkml:trace contextRef="#ctx0" brushRef="#br1" timeOffset="77531.4831">5586 13311 35 0,'-9'-5'17'0,"6"-3"-21"31,3 3 18-31,0-1-10 0,3-2 1 16,0-2 2-16,3-1 1 15,3-5-10-15,6 3 0 16,8-5 7-16,4-6 1 15,6 3-2-15,3 2 0 16,-4 3-2-16,1 6 0 16,-3 4-1-16,-3 9 1 15,-1 5-2-15,-2 3 0 16,-3 4-1-16,0 1 0 0,-9 3-1 16,-6 5 1-16,-6 2-1 15,-6 1 1-15,-6 7-1 16,-6-2 0-16,-3-1 1 15,0-4 0-15,1 2 0 16,-1-8 0-16,3-5 0 16,3-3 0-16,0 1 1 15,6-7 0-15,3-1 0 16,6-4 1-16,9 1 0 16,6-3 1-16,3-3-1 15,0 1 1-15,3-4 0 16,2 6 0-16,1 3-1 15,6 0 1-15,-6 5-1 16,0 2 0-16,-1 1 0 16,1 7 0-16,0 4 1 15,-6-1 0-15,-3 3-1 0,0-3 1 16,-6 2 0 0,-6 1 1-16,-9 0-2 15,-3 0 1-15,-6-3-1 0,-6 0 1 16,-6 3-2-16,-3 0 1 15,-2-6-2-15,-4-4 0 16,-6-4-3-16,7-10 0 16,-4-2-3-16,9-6 0 15,6-6-5-15,6-1 1 16,10-7-4-16,8 4 0 16</inkml:trace>
  <inkml:trace contextRef="#ctx0" brushRef="#br1" timeOffset="78453.3889">6381 13443 30 0,'-3'-5'15'0,"-3"3"-25"16,6 2 26-16,0 2-14 16,3 1 1-16,-3-3 3 0,0 0 0 15,3 0-6-15,2 0 0 16,1-3 5-16,0-2 1 15,3 2 1-15,0 1 0 16,0-1-2-16,3-2 1 16,0 2-1-16,3-2 1 15,0-1-2-15,3-4 1 16,5 5-2-16,1-3 0 16,3 2 0-16,0 1 0 0,0 0-1 15,-1-1 0-15,-2 4 0 16,0-3 0-16,-3 2-1 15,-3 0 1-15,0-2-1 16,-4 2 1-16,4 1-1 16,-3-1 0-16,0 0 0 15,0 1 0-15,0-1-1 16,0 3 0-16,-3 0 0 16,0 0 0-16,-4 3-3 15,1-3 0-15,0 2-6 16,0 1 1-16,-3 2-11 15,-3 3 0-15</inkml:trace>
  <inkml:trace contextRef="#ctx0" brushRef="#br1" timeOffset="83089.5961">7205 13364 30 0,'-3'-8'15'0,"18"11"-14"16,-15-3 15-16,6-3-11 0,0 1 0 16,0-1 3-16,0-2 0 15,3-1-9-15,0 4 0 16,2-4 7-16,4 1 1 16,3 0-2-16,6-1 0 15,0 1-2-15,0 0 1 16,2 0-2-16,1-3 0 15,3 2-1-15,0 1 0 16,0 0-1-16,2-1 1 16,-5 1-1-16,-3 0 0 15,0 2-1-15,-6 1 1 0,-4-1-3 16,1 3 1-16,0 0-3 16,-3 0 0-16,0 0-4 15,3 0 1-15,3 0-7 16,0 0 0-16</inkml:trace>
  <inkml:trace contextRef="#ctx0" brushRef="#br1" timeOffset="84004.6934">7955 12988 47 0,'-15'-8'23'0,"12"-7"-36"15,3 15 43-15,0 0-27 0,6-8 0 16,3-3 4-16,6 0 0 15,3-2-7-15,6 3 0 16,11-4 6-16,-5 1 0 16,3 0-1-16,6 0 1 15,2 0-3-15,1-1 1 16,-3 4-3-16,-1 2 1 16,1 2-2-16,0 4 1 15,-7 2-1-15,-5 2 1 0,-9 4-1 16,0 4 0-16,-9 4 1 15,-12 1 0-15,-6 15 0 16,-9-4 0-16,0-2-2 16,-3 2 1-16,-2-2-2 15,-4 3 1-15,0-4-1 16,0 4 1-16,3-9-1 16,4-2 0-16,2-8 1 15,3 5 0-15,3-5 0 16,3 0 1-16,3-5 0 15,3 0 0-15,3-1 0 16,6 1 0-16,3-6-1 16,6 3 1-16,6 0 0 15,3 11 0-15,-1-6 0 16,1 3 0-16,3 3 0 16,6 2 0-16,-1 3 0 15,4 2 0-15,3 3 0 16,-9 1 1-16,-4 1-1 0,-5 4 1 15,-3-3 1-15,-6 2 0 16,-6-2 0-16,-6 2 1 16,-9-2-1-16,-3 0 0 15,-9 0-1-15,-11 2 1 16,-4-5-2-16,-9 3 1 16,1-11-2-16,-1 3 1 15,3-5-2-15,-2-6 0 16,5-5-3-16,0-5 0 0,6-6-14 15,4-10 1-15</inkml:trace>
  <inkml:trace contextRef="#ctx0" brushRef="#br1" timeOffset="100927.4938">6666 13195 41 0,'-12'-6'20'0,"15"-1"-7"16,-3 7 20-16,0 0-30 0,0 0 1 15,0 0 0-15,3 5 1 16,0 3-6-16,3 2 1 16,0 1 3-16,3 2 1 15,-3 3-2-15,6 0 1 16,0 2-1-16,0 6 0 16,-3-3-1-16,0 1 1 15,3 1-1-15,-4-1 0 16,4-1-1-16,-6-3 1 0,0 3-2 15,-3-2 1-15,0-1-2 16,0 1 0-16,0-3-4 16,0 0 1-16,3 0-5 15,3-8 0-15,6-6-8 16,0 1 1-16</inkml:trace>
  <inkml:trace contextRef="#ctx0" brushRef="#br1" timeOffset="101677.5261">7598 12954 27 0,'-3'-8'13'0,"15"16"1"16,-6-11 13-16,3 6-24 0,-6 0 1 15,3-6 4-15,-3 8 0 16,3 6-9-16,0 5 1 16,0 2 6-16,-1 3 0 15,1 9-2-15,0-1 1 16,-3 0-2-16,0 2 1 16,0 1-2-16,0 3 1 15,-3-4-1-15,0 1 1 16,3 3-2-16,0-1 1 0,-3 0-1 15,-3-2 1-15,3-5-2 16,3-4 1-16,-3 1-1 16,3-5 0-16,0-3-4 15,3-6 0-15,-9 1-11 16,6-11 1-16,-6-3-5 16,-3-8 1-16</inkml:trace>
  <inkml:trace contextRef="#ctx0" brushRef="#br1" timeOffset="104215.5869">8000 13166 17 0,'3'0'8'0,"-6"0"-1"16,9 2 8-16,-6-7-13 15,-3 8 1-15,0-3 2 16,3-3 0-16,-3-2-6 0,0 7 1 16,0 4 4-16,-3-6 1 15,0 2-2-15,0 1 1 16,0 0-2-16,0-1 1 16,0 1 0-16,-3 0 0 15,0-1-1-15,0 1 0 16,-3-1 0-16,1 1 1 15,-4-3 0-15,0 0 0 0,0 3-1 16,-3-3 0-16,0 2-1 16,3 1 1-16,-3 0-3 15,4-1 1-15,2 1-4 16,0 0 1-16,3-1-7 16,0 1 1-16,0 0-5 15,0-3 1-15</inkml:trace>
  <inkml:trace contextRef="#ctx0" brushRef="#br1" timeOffset="105560.72">9417 12258 45 0,'0'-8'22'0,"23"-5"-11"0,-14 8 22 0,6 2-31 15,6 3 0-15,3 0-1 0,6 0 1 16,5 0-3-16,4 0 1 16,0 0 1-16,2 0 0 31,10 0-5-31,-3 3 0 16,-4-6-6-16,-2 6 1 15,-6-11-6-15,-7 5 0 0</inkml:trace>
  <inkml:trace contextRef="#ctx0" brushRef="#br1" timeOffset="105951.3838">9482 12716 45 0,'3'3'22'0,"18"-19"-19"0,-9 8 41 16,3 5-42-16,3 0 0 16,8 1 1-16,7-1 0 15,3 3-4-15,5 3 0 16,1-3 1-16,3-6 0 16,-7 6-8-16,1-2 0 31,-6 2-8-31,-9-8 1 15</inkml:trace>
  <inkml:trace contextRef="#ctx0" brushRef="#br1" timeOffset="117680.2671">10825 11322 30 0,'0'10'15'0,"-3"-13"-19"15,3 3 16-15,0 0-9 16,0 0 0-16,5-7 3 0,4 1 1 16,0 1-7-16,3 2 1 15,6-2 5-15,0 2 0 16,0-5-2-16,6 3 0 15,2 2-1-15,4-4 0 16,3 7-3-16,0-3 0 16,-1 0-1-16,7 3 1 15,0-2-2-15,0 4 0 0,-1-2-4 16,-2 0 0-16,0 3-6 16,-4-3 0-16</inkml:trace>
  <inkml:trace contextRef="#ctx0" brushRef="#br1" timeOffset="118720.3483">12104 10737 43 0,'6'-6'21'0,"-9"-7"-32"0,3 8 38 0,-3 5-25 0,-3-3 0 16,-2 1 1-16,-4-1 1 15,-3 6-5-15,-3-3 0 16,-3 2 3-16,0 1 0 16,0 0-2-16,1 2 0 15,-10 0-2-15,0 0 1 16,0 6-1-16,0 2 1 16,1 1-1-16,-1 1 0 15,3 4 2-15,0-1 0 0,7 6 1 16,-1 3 0-16,6-1 0 15,0-2 1-15,6 8-1 16,3-3 1-16,3 3-1 16,0-6 1-1,3-5-2 1,3 0 1-16,6-7-1 16,0-4 1-16,6-5-1 15,3-2 1-15,3-3-1 16,5-10 0-16,1-6 0 15,3-3 0-15,0 1-1 0,5 2 1 16,-2-3 0-16,3 6 1 16,0 2 0-16,2 3 0 15,4 3 0-15,0 5 1 16,-1 5 0-16,1 9 1 16,-3 4-1-16,-4 9 1 15,-2 2-1-15,-9 3 0 31,-6 20 0-31,-6-4 1 0,-3-3-1 16,-9-3 1-16,-9 1-2 16,-9-9 1-16,-9 1 0 15,-12-6 0-15,1-3-2 16,-7 3 1-16,-3-8-2 16,1-5 1-16,-7-3-3 15,1-5 1-15,-1-8-5 16,-3-10 1-16,4-3-5 15,5-1 1-15,7 1-6 16,5 0 0-16</inkml:trace>
  <inkml:trace contextRef="#ctx0" brushRef="#br1" timeOffset="121290.3692">10601 12086 34 0,'-18'3'17'0,"7"-6"-23"16,11 3 18-16,0 0-9 15,0 0 1-15,0 0 2 16,0 0 1-16,5-2-8 0,7 2 0 15,3-3 7-15,3 3 0 16,3 0-1-16,15 0 0 16,8-5-1-16,10-1 1 15,5-4-1-15,10-1 0 16,14 1-2-16,15-6 0 16,4 5-1-16,2 0 0 15,12 6-1-15,3-5 1 16,-3 2-1-16,0 0 0 15,0 2 0-15,-3 1 0 0,-8 0 0 16,-25 2 0-16,9 1 0 16,-2-1 1-16,-10 0-1 15,-12 1 1-15,-11 2 0 16,-6-3 1-16,-7 0 0 16,-8 3 1-16,-3-2-1 15,-6 2 1-15,-4 0-1 16,-2-3 0-16,0 0-1 15,0 3 0-15,0 0-1 16,0 0 1-16,0 0-2 16,-1 3 0-16,-2 0-2 15,0-3 0-15,0 2-6 16,-3 1 0-16,0 5-8 16,-6-5 0-16</inkml:trace>
  <inkml:trace contextRef="#ctx0" brushRef="#br1" timeOffset="127078.8277">11658 12356 44 0,'-3'-5'22'0,"3"2"-21"16,0 3 23-16,3 0-20 16,-3 0 0-16,0 0 3 15,0 3 1-15,0 2-10 0,-3 3 1 16,0 0 6-16,0 8 0 15,-3 8-2-15,0 5 1 16,-3 5-2-16,0 11 0 16,-3 5-1-16,0 3 1 15,1 3-1-15,-1-1 0 16,3 1-1-16,0 0 0 16,3-4 0-16,3-1 0 15,3-6 0-15,0-3 1 0,6-5-2 16,3-10 1-16,3-6 0 15,3-3 0-15,8-5 0 16,1-2 0-16,9-8 0 16,3-3 0-16,2-6 0 15,1 1 0-15,-3-8 0 16,5 0 0-16,-5-3 0 16,-3-8 0-16,-3-8 0 15,-1 0 0-15,-5 1 0 16,-3-4 0-16,-3 1 1 15,-3 2 0-15,-3 0-1 16,-3 3 1-16,-3 5-1 16,-3-5 1-16,-3-2 0 15,-3 7 0-15,0 3 0 16,-3-1 1-16,-3 4-1 16,0 2 1-16,-3 3 0 15,-3 5 0-15,0 0-2 0,-3 3 1 16,-3 7-1-16,1 6 0 15,2 5 0-15,-3 6 0 16,0 5 0-16,0 5 0 16,3 3 0-16,-3 5 0 15,7 2-1-15,5 1 1 16,6 0-2-16,0-1 1 16,3-1-6-16,0 1 1 0,3-10-13 15,0 3 0-15</inkml:trace>
  <inkml:trace contextRef="#ctx0" brushRef="#br1" timeOffset="130606.9076">13551 10522 34 0,'-30'-18'17'0,"6"2"-14"16,19 11 17-16,-7-1-19 15,-3 1 1-15,-6-3 2 16,-6 3 0-16,0 0-4 16,-11-1 0-16,-10 4 4 15,-9-4 0-15,-5 4 0 16,-10-1 0-16,-5 3-1 16,-9-2 0-16,-9-1-1 15,-10-2 1-15,-8-1-2 16,-6 4 1-16,-3-1-1 15,-6 0 0-15,-9 1-1 16,-3-1 1-16,0 0-1 0,-11-2 0 16,8 2-1-16,6 1 1 15,9-9 0-15,36 3 1 16,-25 3 0-16,10 0 0 16,18-3 0-16,12 8 0 15,14-3 0-15,10 6 1 16,11-1-2-16,9 1 1 15,6-3-1-15,1 5 1 16,11 1-1-16,3-4 0 0,3 4 0 16,0-1 0-16,3 3 0 15,3 0 0-15,0 2-1 0,0 6 1 16,0 3 0-16,0 10 1 16,0 11-1-16,3 7 0 0,-3 3 0 15,0 14 1-15,-3 5 0 16,0 15 0-16,-6 6 0 15,3 14 0-15,3-1 0 16,-2 16 0-16,-4 10-1 16,-3-2 1-16,0 8-1 15,0 6 1-15,-3-4-1 16,3 1 0-16,-6 2 0 16,6 0 0-16,1-13 0 15,2 11 0-15,3-6 0 16,3 3 1-16,0-11-1 15,0 3 0-15,-3-5-1 16,3-5 1-16,0-12-1 16,0-7 0-16,0-8-1 15,3-8 0-15,0 3-1 16,3-16 1-16,3-14 0 16,3-10 0-16,6-8 0 15,6-5 1-15,6-11 1 0,5-5 0 16,7-5-1-1,3-3 1-15,3-3 0 0,8-2 1 16,13-3-1-16,20-3 0 16,6-5 0-16,13-5 1 15,17-3 0-15,18 3 0 32,119-19 0-32,-12 8 1 15,-24 3-1-15,-9 0 0 0,-11 7-1 16,-16-1 1-16,-14-1-1 15,-3 2 1-15,-22 1-1 16,-8 0 0-16,-9 0-1 16,-9-3 1-16,-9 3-1 15,-17-1 1-15,-10 1-1 16,-14 3 0-16,-16-6 0 16,-11 5 0-16,-12 1 0 15,-10-1 1-15,-5 0 1 16,-6 1 0-16,-6-3-1 15,-6-3 1-15,-3-8 0 16,0-5 0-16,-9-11-1 16,1-15 1-16,-1-14-1 15,3-16 0-15,3-23 0 16,3-14 0-16,0-16 2 16,3-10 0-16,3-5 1 15,3-6 1-15,0-8-1 0,3-5 1 16,3 3 0-16,0-3 0 15,0 8-1-15,-3 5 0 16,0 11 0-16,0 16 1 16,-1 2-1-16,-2 16 0 15,0 9-1-15,-3 12 0 16,0 6-2-16,0 13 0 16,0 10-3-16,-3 8 1 15,3 1-6-15,0 13 1 16,0 5-11-16,0 7 0 15,6 15-3-15,-6-4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4:05:06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16054 2524 34 0,'-9'-3'17'0,"9"3"-20"0,0 0 17 0,0 0-12 0,-6 0 0 16,-2 8 2-16,-4 0 1 16,-3-2-5-16,-3 7 0 15,0 0 4-15,-9 8 0 16,0 3-1-16,-2 3 0 16,-4 4-1-16,-6 9 1 15,-2 10-2-15,-4-5 1 16,-9 11-1-16,-8 2 0 15,2 11 0-15,-2 0 1 16,-1-3 0-16,4 0 1 0,-1 3-1 16,1-3 1-16,-1-3-1 15,1 1 0-15,5-1-1 16,3-4 0-16,7-9-1 16,2-3 1-16,3-4-1 15,1-1 0-15,2-8 0 16,3-2 0-16,6-5 0 15,7-9 1-15,-4 6-1 16,3-8 0-16,3 2 0 16,3-10 0-16,3 6 0 15,0-6 1-15,4 2-1 16,-1-5 0-16,0-2 0 16,6 0 1-16,0 2-1 15,0-2 1-15,0 2-1 16,-3-2 0-16,6-1 0 15,0-2 1-15,-3-2-1 16,0-1 0-16,0-5 0 0,0 3 0 16,0-3-1-16,-3-3 1 31,-6-15 0-31,3-1 0 16,0-7 0-16,3-1 0 15,0-2-1-15,0-5 1 16,0-3 0-16,3-3 1 15,0 3-1-15,3 6 1 16,0 2 0-16,6 2 0 0,0 4 0 16,0 4 0-16,0 6 0 15,0 5 0-15,0 3-1 16,0 2 0-16,0 6 0 16,0 8 1-16,-3 7-2 15,0 6 1-15,-3 11 0 16,0 7 0-16,-3 8 0 15,0-2 0-15,0 8 0 16,0-1 0-16,-3 4-1 16,0-1 1-16,-3-3-1 15,3-7 1-15,-3 0 0 16,6-6 0-16,-3-5 0 16,3 0 0-16,0 0 0 15,3-5 0-15,0-8 0 16,3 0 0-16,3-5 0 15,6-3 0-15,3-6 0 0,3-2 1 16,6-5 0-16,0 0 0 16,2-1 0-16,4 1 0 15,3 0 0-15,3-3 1 16,-4 3-1-16,10 2 0 16,-3 0-4-16,2-5 1 15,1 0-5-15,3-5 0 16,-4 0-6-16,1-3 1 15,0 0-5-15,5 3 0 16</inkml:trace>
  <inkml:trace contextRef="#ctx0" brushRef="#br0" timeOffset="780.9149">16691 2088 0 0,'-3'-3'0'0,"15"-26"53"16,15-48-53-16,-48 130 6 15,27-77 0-15,-3 6 2 16,-3-1 1-16,-3 1-13 15,-9 7 1 1,-23 19 7 0,-13 0 0-16,3 5-3 15,1 6 1-15,-4-3-2 16,6 2 1-16,10 1 0 16,8-4 1-16,6 4-1 15,9-8 1-15,12 2 0 16,12 0 1-16,9-2-1 15,11 2 0-15,7 3-1 16,6 5 0-16,-1 0 0 16,-5 11 0-16,-3 0-1 15,-4 2 1-15,-8 0 1 0,-6-7 0 16,-15 15 1-16,-12 3 0 16,-15 0 0-16,-12 0 0 15,-11-3-2-15,-13-7 1 16,-5-9-4-16,-4-5 0 15,7-10-5-15,5-11 0 16,9-11-7-16,13-10 0 16,14-8-1-16,12-3 0 0</inkml:trace>
  <inkml:trace contextRef="#ctx0" brushRef="#br0" timeOffset="1124.4949">17022 1709 73 0,'-24'-5'36'0,"18"10"-63"15,6 0 79-15,3 11-52 16,0 0 0-16,0 5 3 15,0 14 1-15,0 7-3 16,0 3 0-16,3 8 2 16,3 11 0-16,-3 7-1 15,0-2 1-15,0 0-5 0,-6-1 0 16,-3-4-4-16,0-3 1 16,-3 0-4-16,0-9 1 15,0-12-10-15,0-11 1 16,0-8 0-16,3-13 1 15</inkml:trace>
  <inkml:trace contextRef="#ctx0" brushRef="#br0" timeOffset="1358.771">16769 2257 68 0,'6'8'34'0,"56"-29"-54"16,-35 15 73-16,6-10-53 15,8 6 0-15,1-3 0 16,3-3 1-16,-1 3-2 16,1-3 0-16,3-5-4 15,2 5 1-15,1 5-8 16,-4 0 1-16,-2 1-6 15,-3 5 0-15</inkml:trace>
  <inkml:trace contextRef="#ctx0" brushRef="#br0" timeOffset="1936.6393">17790 1934 59 0,'-54'-16'29'0,"15"19"-43"0,33-6 56 0,-5 3-42 16,-4 0 0-16,-6 8 0 15,-3-5 1-15,-3 10-1 16,0 3 1-16,1 13-1 15,-4 3 1-15,0 13-1 16,0 13 1-16,1 3-1 16,5 2 1-16,0-4-2 15,6-7 0-15,3-4 0 16,9-8 1-16,6-1-2 16,6-9 1-16,12-15-1 15,6-7 1-15,0-8-2 16,2-13 1-16,1-5-1 15,3-9 0-15,-3-5 0 16,0-13 1-16,-4-13 0 16,1-3 1-16,-6 6 2 15,-3 2 1-15,0 8 1 16,-3 8 0-16,-3 5 0 0,0 11 0 16,0 5 1-16,-1 8 0 15,1 16-2-15,3 8 1 16,-6 21-1-16,-6 3 0 15,3 18-1-15,-3-5 1 16,0 0-3-16,0 0 1 16,0-8-4-16,0-6 0 15,3 4-6-15,-3-4 1 0,3-10-7 16,3-2 0-16</inkml:trace>
  <inkml:trace contextRef="#ctx0" brushRef="#br0" timeOffset="2623.8442">18001 1892 68 0,'-9'13'34'0,"0"16"-57"16,9-18 68-16,3 10-47 15,0 8 0-15,0 3 1 16,0 10 0-16,0 0 2 16,0 6 0-16,0 2-2 15,0-2 1-15,0-6 0 0,-3 1 0 16,0-12-2-16,0-2 1 16,0-7-2-16,-3-7 0 15,0-1 0-15,0-9 0 16,0-10 0-16,-3-6 0 15,0-7 1-15,0-14 0 16,0-5 1-16,0 0 1 16,3-14-1-16,3-1 1 15,3 4 0-15,6 3 1 0,6-5-2 16,9 2 1-16,3-5-1 16,5 8 1-16,4 8-1 15,6 0 1-15,2 8 0 16,-2 8 0-16,-3 5-1 15,-6 8 1-15,-10 8 0 16,-5 8 0-16,-6 13-1 16,-6 3 0-16,-12 2 0 15,-9 9 1-15,-6-1-1 16,-5-2 1-16,-7 5-1 16,-3 0 1-16,3-5 0 15,-5 5 0-15,5-13 1 16,0 2 0-16,6-2 0 15,7-3 1-15,2-2 1 16,3 2 0-16,9-11 0 16,6 9 1-16,9-11 0 15,9 2 0-15,6-2-1 16,14-2 1-16,10-4-2 0,11-4 0 16,-5-1-2-16,3-2 1 15,-4-1-4-15,-2-2 0 16,-4-2-5-16,4-3 0 15,-6-3-8-15,-7-8 1 16</inkml:trace>
  <inkml:trace contextRef="#ctx0" brushRef="#br0" timeOffset="2951.8307">18608 1236 66 0,'-3'23'33'0,"12"49"-48"16,0-46 63-16,3 9-48 16,3 10 1-16,3 10-1 15,3 6 1-15,-1 13-1 16,-2 0 0-16,0-5 0 15,-3-3 1-15,3 3-2 16,-6-3 1-16,-9-2-3 16,0-6 1-16,-6-5-5 15,-3-8 1-15,0-8-9 16,-3-5 1-16,-3-11-3 16,-3-13 1-16</inkml:trace>
  <inkml:trace contextRef="#ctx0" brushRef="#br0" timeOffset="3186.1616">18385 1971 73 0,'3'-10'36'0,"39"2"-58"0,-22 5 79 0,13-5-58 15,3 0 1-15,12 0 0 16,8-10 1-16,1 2 0 15,2-3 0-15,1-2 0 16,-1 0 0-16,1-3-4 16,-7 8 0-16,1-5-7 15,0 0 1-15,-4 2-10 16,-5-2 1-16</inkml:trace>
  <inkml:trace contextRef="#ctx0" brushRef="#br0" timeOffset="21863.3164">12959 15677 29 0,'-12'5'14'0,"0"-5"0"15,9 0 14-15,0 0-25 0,0 0 0 16,0 0 3-16,0 0 1 16,0 0-7-16,0 0 0 15,0 0 5-15,3-3 0 16,0-2-1-16,0 0 0 16,0-3-2-16,0 0 0 15,0-3-2-15,3-2 1 16,0 5 0-16,3-3 0 0,0 1 0 15,0 2 1-15,0-3-1 16,3 3 0-16,0 0 1 16,0 0 1-16,0 3-1 15,0 3 1-15,-1 2-1 16,1 2 1-16,-3 3-1 16,0 6 1-16,-3 0-2 15,0 2 1-15,-3 0 0 16,0 0 0-16,-3-2-1 15,0 5 0-15,-3-3 0 16,0 0 1-16,0-2-1 16,-3 5 0-16,1-8-1 15,-1 0 0-15,0 0-1 16,0-8 0-16,0-3-1 16,0-2 1-16,0-1-1 15,3-2 1-15,0-2 0 16,0-3 0-16,3-1 0 15,0-2 1-15,3 3-1 0,3-3 1 16,3 3 0-16,3 0 0 16,3 2 0-16,3 1 0 15,3 2 0-15,0-5 1 16,-1 2 0-16,-2 8 0 16,6-2-1-16,-3 5 1 15,0 8-1-15,-3-3 1 16,-3 3-1-16,-3 3 1 15,-1 2-1-15,-8 3 1 16,0 0-1-16,-3 2 0 0,-2 1 0 16,-7-1 1-16,0-2-1 15,-3 3 0-15,-3-3 0 16,-3-3 0-16,0-5-1 16,0-3 1-16,-2-2 0 15,2-6 0-15,0-2-1 16,3-3 1-16,3 3-1 15,0-3 1-15,3-3 0 16,4-2 0-16,2 0-1 16,3-1 1-16,3 1-1 15,0 0 1-15,6 0 0 16,0 2 1-16,2 0 0 16,4 4 0-16,3 1 0 15,0 1 0-15,0 2 0 16,3 6 1-16,-3-3-1 15,0 8 1-15,0 0-1 16,-4 2 0-16,-2 1 0 0,0 2 0 16,-6 0 0-16,0 1 0 15,-6 7 1-15,-3-5 0 16,-3 5 0-16,-3-5 1 16,1 2-2-16,-4-2 1 15,0 0-1-15,0-5 1 31,-6-9-4-31,3-4 1 16,3-6-1-16,3-8 1 0,3-3-1 16,1-2 0-16,2 0 0 15,3 0 1-15,3 0 0 16,0-1 1-16,6 1-1 16,3 3 1-16,2-1 0 15,4 3 0-15,6-5 0 16,0 5 1-16,0 0-1 15,0 6 1-15,-1 2 1 16,1 5 0-16,0 1-1 16,-3 7 1-16,0 3-1 15,-3 5 1-15,-3 3-1 16,0 10 1-16,-4-7-2 16,1 7 1-16,-6-2-1 15,-3 0 0-15,-3 0 0 16,-6 0 1-16,1-3-1 15,-4-3 1-15,0 4-1 16,-3-9 0-16,-3-5-1 0,-3-3 1 16,-3-2-2-16,-2-6 1 15,-1-2-1-15,0-9 0 16,0 4 0-16,3-6 1 16,1-5 0-16,8 8 0 15,3-6 1-15,6 1 0 16,3-1 1-16,3-2 0 15,6 5 0-15,6-5 0 16,6 5 0-16,5 3 0 16,4-8 0-16,3 2 0 0,-3 6-1 15,3 2 1-15,-1 6-1 16,-2 2 1-16,-3 3 0 16,-3 6 0-16,-3 2 0 15,2 2 1-15,-5 3-1 16,-6 6 1-16,-3 5-1 15,-3-1 0-15,-3-1 0 16,-3 1 1-16,0 7-1 16,-3-1 0-16,-9-8-1 15,-5 8 1-15,-1-8-1 16,0-2 0-16,-3-6-1 16,-3 0 1-16,-3-10-2 15,1 5 1-15,2-11 0 16,0-2 0-16,0-11 0 15,1 0 0-15,2-5 0 16,6-3 1-16,6 0-1 16,6-2 1-16,6-3-1 0,6 2 1 15,3 1-1-15,3-6 1 16,6-2 0-16,5 4 0 16,1 4 0-16,3 0 0 15,-3 7 0-15,0 3 1 16,0 8-1-16,-1 0 1 15,1 6 0-15,0 7 0 16,-3 5 0-16,-3 6 0 0,-3 3-1 16,-1-1 1-16,-5 4-1 15,-3 1 1-15,-9 4-1 16,-6 2 1-16,-5-3 0 16,-1 1 0-16,-3-3-1 15,-3-6 1-15,-3-2-2 16,-3-3 1-16,1-5-1 15,-4-5 1-15,3-6-2 16,-3-2 1-16,3-8 0 16,1-6 0-16,-1-5-1 15,3-2 1-15,9-1 0 16,6-4 0-16,6-1 0 16,6 0 1-16,6 8 0 15,3-2 0-15,6 2 0 16,6 6 1-16,3 2 0 15,2 5 0-15,1 6 0 16,0 5 0-16,0 5-1 16,-1 8 1-16,1 3-1 0,-3 5 1 15,-3 1-1-15,-9 4 1 16,-6 3-1-16,-6 6 1 16,-6-1 0-16,-6-2 0 15,-6 2-1-15,-3-2 1 16,-6-6 0-16,-3 1 0 15,0-9-1-15,7-2 1 16,-7-8-2-16,3-8 1 16,3-5-1-16,0-8 0 0,4-11-1 15,5 3 1-15,6-11-1 16,3 0 1-16,6 0 0 16,6 3 0-16,8-5 0 15,4-1 1-15,6 6 0 16,0 8 1-16,6 0 0 15,-1 5 0-15,1 8 0 16,0 8 0-16,-6 8 0 16,2 8 0-16,-8 3 0 15,0 4 0-15,-12 6-1 16,-6 3 1-16,-6 5-1 16,-6-2 1-16,-3-4-1 15,-6-4 0-15,-6 5 0 16,4-6 0-16,-7-2-1 15,0-8 1-15,-3-8-2 16,4-8 1-16,-4 0-2 16,3-8 1-16,3-11 0 15,3-7 0-15,6-6 0 0,6 0 0 16,7-2 1-16,2 7 1 16,5-2 1-16,7 0 0 15,6 5 0-15,6 6 1 16,0-1 0-16,-3 6 0 15,0 10-1-15,-4 6 1 16,1 5-1-16,-3 5 1 16,-6 3-1-16,-3 5 0 0,-3 6 0 15,-6-1 1-15,-3 1-1 16,-3-6 1-16,-6 0-1 16,-3-5 0-16,1-8-1 15,-1 2 1-15,-3-7-1 16,3 0 0-16,3-6-2 15,3-5 1-15,3-8-1 16,6-5 1-16,6-3-1 16,3 6 1-16,6-6 0 15,6 8 0-15,3-5 2 16,0 5 0-16,5 8 0 16,-2 5 0-16,3 6 0 15,-6 0 1-15,-6 2-1 16,0 11 1-16,-6 5-2 15,-9 0 1-15,-9 3 0 16,-3-3 0-16,-9-2-1 16,-3 2 1-16,-3-3-1 15,1-4 1-15,2-1-1 0,0-5 1 16,6-8-2-16,3-5 0 16,3-6-3-16,3-5 1 15,3-2-9-15,3-1 1 16,6-5-17-16,3 0 1 15</inkml:trace>
  <inkml:trace contextRef="#ctx0" brushRef="#br0" timeOffset="38387.486">11750 5350 44 0,'3'-5'22'0,"-24"2"-27"16,18 0 22-16,0 3-17 16,0-2 1-16,3 2 3 15,0 0 0-15,3-6-3 16,3 1 1-16,3 0 2 15,6-3 1-15,3 0 0 16,6-3 0-16,3 3-2 0,8 0 0 16,4 0-2-16,3-2 1 15,5-1-1-15,10-5 0 16,2 6-1-16,1-3 0 16,2 5 0-16,1-3 0 15,-3 1-2-15,-4-1 1 16,1 3-3-16,-1 3 0 15,-5-1-4-15,-7 1 0 16,-2 2-7-16,-15 1 1 0</inkml:trace>
  <inkml:trace contextRef="#ctx0" brushRef="#br0" timeOffset="38793.5608">12087 5360 44 0,'0'-2'22'0,"3"4"-32"0,3-4 38 16,-1 7-26-16,1-2 1 16,-3 2 4-16,3 6 0 15,-6 7-8-15,0-2 1 16,0 13 5-16,0 8 1 15,0 5-2-15,0 1 1 16,0-3-3-16,3-1 0 16,0-2-2-16,0-8 1 15,6 0-8-15,0-2 1 0,3-11-10 16,-3-19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3:20:24.3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17191 4569 66 0,'-3'-5'33'0,"9"-37"-41"0,0 21 34 0,15-19-29 16,9-10 1-16,6-19-5 15,8-21 0-15,10-16 8 16,2-21 0-16,1-24-5 16,8-13 1-16,4-10 3 15,2 9 1-15,-5-1 4 16,-7 23 1-16,-11 19 2 15,-9 31 0-15,-4 24-1 16,-8 11 1-16,-3 21-2 16,-6 34 0-16,-3 32-2 15,-3 35 1-15,3 28-2 16,-1 25 0-16,7 20-1 16,9 12 1-16,9 1-2 15,5-4 1-15,-2-8-4 16,-3-14 0-16,-4-16-6 0,-2-7 0 15,-3-16-8 1,-3-17 1-16,-9-15-6 0,-12-13 0 16</inkml:trace>
  <inkml:trace contextRef="#ctx0" brushRef="#br0" timeOffset="224.6665">17355 3834 89 0,'-3'-3'44'0,"33"8"-69"16,-12-2 92-16,20 2-70 15,22 1 1-15,29-1-9 16,12-5 0-16,16-5 8 16,8-3 0-16,-3-11-10 15,-3-10 1-15,-3-5-8 16,-9-9 0-16,-6-12 4 15,-15-6 0-15</inkml:trace>
  <inkml:trace contextRef="#ctx0" brushRef="#br0" timeOffset="482.1842">18837 2585 78 0,'-14'-34'39'0,"5"7"-61"0,9 27 87 16,3 0-65-16,3 13 0 15,-1 24 2-15,1 16 0 16,0 24-1-16,3 26 0 16,0 19 1-16,0 5 1 15,0 11-1-15,-3 7 1 16,0-10-2-16,0-5 1 16,0-9-3-16,-3 1 0 15,0-24-4-15,3-5 0 16,0-14-8-16,0-16 1 15,0-7-11-15,3-22 1 0</inkml:trace>
  <inkml:trace contextRef="#ctx0" brushRef="#br0" timeOffset="915.5441">19528 2958 89 0,'-15'-3'44'0,"6"32"-65"0,12-10 84 16,0 21-64-16,0 21 1 0,3 15-1 15,0 25 1-15,3 13-1 16,3 10 1-16,0 3-4 16,-9 0 1-16,-3-5-8 15,-3-9 1-15,0-12-11 16,-3-19 0-16</inkml:trace>
  <inkml:trace contextRef="#ctx0" brushRef="#br0" timeOffset="1126.513">19171 3749 86 0,'6'-8'43'0,"47"16"-66"15,-29-8 79-15,15-5-63 16,11 0 0-16,16-6-9 15,8 3 0-15,-2 0 14 0,-4-5 1 16,-2-6-19-16,-7-7 0 16</inkml:trace>
  <inkml:trace contextRef="#ctx0" brushRef="#br0" timeOffset="1515.7689">19730 3646 75 0,'6'5'37'0,"63"-13"-62"0,-39 6 75 0,20-6-53 15,22-3 1-15,2-7-3 16,6-6 1-16,-2-3 5 16,-1-2 0-16,1 0-4 15,-16-3 1-15,-8 9 1 16,-13 1 0-16,-11-1 1 15,-12 1 0-15,-12 4 0 16,-18 7 1-16,-9 6 1 16,-12 8 0-16,-11 2 2 15,-4 8 0-15,-8 8 1 16,-13 11 1-16,10 18 0 16,5 17 1-16,6 1-2 15,13 6 1-15,14 11-3 16,12-6 0-16,24-4-3 15,15-7 0-15,8-4-7 0,13-14 1 16,8-16-9-16,10-20 1 16,8-17-8-16,4-21 0 15</inkml:trace>
  <inkml:trace contextRef="#ctx0" brushRef="#br0" timeOffset="2057.4838">20814 3217 80 0,'-36'11'40'0,"18"47"-60"0,15-37 77 0,3 19-58 15,-3 18 1-15,3 14-1 16,0 12 1-16,0-4 0 16,3 2 0-16,0 5-2 15,-3-13 1-15,0-8-3 16,-3-2 1-16,3-19-2 15,0-11 1-15,0-15-2 16,0-22 0-16,0-18-1 16,-3-22 1-16,3-17 1 15,6-22 1-15,3-11 1 16,3-10 1-16,6 10 2 16,3-2 0-16,3 5 1 15,2 5 1-15,10 11 0 16,3 8 0-16,2 16-1 15,1 7 1-15,-3 14-1 0,0 11 0 16,-1 5 0-16,-2 13 1 16,-6 13-2-16,-6 8 1 15,-7 5-1-15,-8 12 1 16,-12 4-2-16,-9 5 1 16,-5 1 1-16,-13 8 0 15,-9 5 2-15,-11-1 0 16,8 1 4-16,3 0 0 15,9-8 1-15,13-3 0 16,8 1-1-16,18-6 0 16,17-11-3-16,16-8 0 15,15-7-7-15,14-14 1 0,15-10-9 16,7-8 0-16,2-14-12 16,-6-15 1-16</inkml:trace>
  <inkml:trace contextRef="#ctx0" brushRef="#br0" timeOffset="2476.7113">21629 3246 88 0,'-11'27'44'0,"8"81"-65"16,9-68 81-16,2 13-64 15,1 18 1-15,-3-2-1 16,0-3 0-16,-3 0 6 16,-3-13 0-16,-3-2-4 0,0-12 0 15,-3-4-1-15,0-14 1 16,3-13-2-16,3-13 0 16,6-19-2-16,6-27 0 15,9-23-3-15,9-26 1 16,6-1 4-16,5-2 0 15,4 5 3-15,0 14 1 16,2 12 2-16,-5 17 1 16,-6 18 3-16,-1 21 1 0,-5 29-2 15,-6 21 1-15,-6 14-2 16,-6 18 0-16,-6 13-1 16,-3 6 0-16,-3-3-6 15,0-8 1-15,-3-10-7 16,3-11 0-16,3-8-10 15,8-16 1-15</inkml:trace>
  <inkml:trace contextRef="#ctx0" brushRef="#br0" timeOffset="2898.2225">23008 2953 100 0,'-84'13'50'0,"-20"77"-83"0,80-64 100 15,-8 17-69-15,-7 4 1 16,0 9-1-16,0 7 1 16,4 1 2-16,5-1 0 15,9-7-2-15,12-3 0 16,12-16-1-16,6-5 0 15,12-14-3-15,12-15 1 16,5-19-2-16,13-16 0 16,8-13-1-16,1-16 0 15,-3-2 4-15,-10-1 0 0,-11 6 5 16,-3 5 0-16,-10 16 3 16,-5 11 0-16,-6 15 1 15,-6 22 0-15,-6 23-1 16,-3 14 0-16,-3 5-4 15,3 15 0-15,0 1-7 16,3 5 0-16,0-13-8 16,6-8 1-16,3-11-9 15,9-18 0-15</inkml:trace>
  <inkml:trace contextRef="#ctx0" brushRef="#br0" timeOffset="3151.8509">23779 2418 102 0,'-6'-2'51'0,"-15"2"-80"0,18 16 105 16,-6 10-77-16,6 30 1 16,-3 18-1-16,-3 10 0 15,0 17 1-15,-3 13 1 16,-3-3-2-16,0-3 1 15,9 9-4-15,-5-6 0 16,2-11-7-16,0-7 1 16,3-11-11-16,3-16 1 15,6-13-4-15,-3-16 0 0</inkml:trace>
  <inkml:trace contextRef="#ctx0" brushRef="#br0" timeOffset="3362.1092">23380 3236 95 0,'-3'-11'47'0,"38"22"-85"16,-11-11 100-16,27 2-64 16,14 4 1-16,19-6-7 15,2-3 1-15,6-2 2 16,-8-6 0-16,5 1-14 15,-9-6 0-15,10-3-1 16,-19 3 0-16</inkml:trace>
  <inkml:trace contextRef="#ctx0" brushRef="#br0" timeOffset="3738.2247">24097 3241 84 0,'21'11'42'0,"21"-19"-88"0,-13 8 93 16,22-8-53-16,11-13 1 0,10 0-6 15,-1-17 0-15,4-1 14 16,2-4 1-16,-11 1-6 16,-10-6 0-16,-14 1 3 15,-12 5 1-15,-10 4 4 16,-17 7 1-16,-15 7-1 15,-17 19 1-15,-13 15-1 16,-18 14 0-16,1 13 0 16,-7 24 1-16,-11 21 1 15,12-3 1-15,14 9 0 16,15 17 0-16,12-1-2 16,24-9 1-16,24-2-3 15,12-9 1-15,15-10-9 16,8-13 1-16,7-13-13 15,11-17 1-15,-12-17-13 16,-5-6 0-16</inkml:trace>
  <inkml:trace contextRef="#ctx0" brushRef="#br0" timeOffset="4337.8051">18135 5368 87 0,'-3'19'43'0,"9"71"-58"15,0-53 74-15,0 13-59 16,0 22 0-16,-3 20 0 0,-3 14 0 16,-3 8 0-16,-3 10 1 15,-6 3 0-15,-3-5 0 16,-3-14 1-16,3 1 0 15,3-19 0-15,9-13 1 16,9-9-2-16,9-9 1 16,15-17-2-16,18-10 0 15,11-11-3-15,13-13 1 0,11-14-3 16,15-9 1-16,0-12-5 16,7 1 1-16,-4-6-6 15,0-5 0-15,-3-13-8 16,-5-3 1-16</inkml:trace>
  <inkml:trace contextRef="#ctx0" brushRef="#br0" timeOffset="4578.3585">18203 5461 99 0,'-11'-5'49'0,"40"-24"-91"16,1 21 100-16,21-8-58 16,23 0 0-16,24-5-1 15,18-3 0-15,3 0-3 16,6 3 0-16,-8 5-3 16,-7 0 0-16,-18 8-7 0,-18 3 0 15,-20 8-6-15,-21 7 1 16</inkml:trace>
  <inkml:trace contextRef="#ctx0" brushRef="#br0" timeOffset="4773.5641">18096 6286 88 0,'-9'8'44'0,"63"-5"-71"0,-15-3 91 0,20-8-66 15,24-10 0-15,28-11-9 16,14-6 1-16,15-5 5 16,5 1 1-16,-5-4-17 15,-3 1 0-15</inkml:trace>
  <inkml:trace contextRef="#ctx0" brushRef="#br0" timeOffset="4984.178">20222 5757 81 0,'-36'14'40'0,"-65"60"-57"15,74-43 76-15,-15 17-59 16,-11 16 0-16,-25 18 0 0,-8 10 1 16,-6 19-1-1,-4-15 0-15,7-7-1 0,3-9 0 16,8-11-6-16,16-19 1 15,11-10-15-15,13-27 1 16</inkml:trace>
  <inkml:trace contextRef="#ctx0" brushRef="#br0" timeOffset="5208.9729">19358 5734 84 0,'15'-6'42'0,"12"14"-58"15,-12 5 72-15,9 9-55 16,5 17 1-16,1 14 0 16,3 16 0-16,3 10-2 15,-1 19 0-15,1 0 2 16,-3 3 0-16,-6-6-4 16,-7-13 1-16,1-3-7 15,-3-18 0-15,-3-11-14 16,0-23 0-16</inkml:trace>
  <inkml:trace contextRef="#ctx0" brushRef="#br0" timeOffset="5478.4342">20576 4972 100 0,'-3'47'50'0,"-21"93"-72"0,24-92 91 16,3 31-69-16,0 14 0 15,0 10 0-15,-6 24 1 16,0 0-1-16,-6 3 0 16,0-6-1-16,-3-2 1 0,0-8-6 15,0-11 0 1,0-13-10-16,1-11 0 0,-1-10-9 15,-3-16 1-15</inkml:trace>
  <inkml:trace contextRef="#ctx0" brushRef="#br0" timeOffset="5704.4298">20049 6027 90 0,'-18'-2'45'0,"72"-1"-69"16,-31 0 85-16,16 1-61 15,18-4 0-15,11-10-1 16,15 3 0-16,4-5-2 16,2-9 0-16,-3 3-7 15,-5 3 0-15,-1 0-12 0,-5 3 1 16</inkml:trace>
  <inkml:trace contextRef="#ctx0" brushRef="#br0" timeOffset="6094.6751">20725 6009 69 0,'3'2'34'0,"77"-7"-48"0,-47 0 56 0,17-8-43 16,13-1 0-16,2-7 0 16,7-5 0-16,-1-3 1 15,-2-1 1-15,-1 1-3 16,-8 0 0-16,-10 0-3 16,-11 0 0-16,-12 0 0 15,-18 10 1-15,-15 4 1 16,-18 7 0-16,-12 8 5 15,-12 5 0-15,-14 11 5 16,-9 10 0-16,-1 19 1 16,-2 11 1-16,8 13-1 15,7 5 1-15,14 10-2 16,15 1 0-16,18-3-4 16,18-3 1-16,15-10-6 15,21-19 1-15,11-15-11 16,10-19 0-16,8-16-11 15,10-21 0-15</inkml:trace>
  <inkml:trace contextRef="#ctx0" brushRef="#br0" timeOffset="6665.3401">21772 5540 88 0,'-32'29'44'0,"11"61"-65"0,21-55 83 0,0 20-62 16,0 17 0-16,-3 7 0 16,-6 9 1-16,0-4-1 15,-3 1 0-15,0-3-1 16,-6-11 1-16,-3-10-4 16,1-13 1-16,-1-16-3 15,-3-19 0-15,9-24-2 16,0-21 1-16,9-15-1 15,9-22 1-15,9-21 2 16,12-18 0-16,9-9 2 16,5 1 1-16,4-3 1 15,3 5 0-15,11 19 0 16,4 5 1-16,2 16 0 16,-2 15 1-16,-1 17-1 15,-5 16 1-15,-4 10 1 16,-5 13 0-16,-6 14 0 15,-9 7 1-15,-10 9-2 0,-8 10 1 16,-9 2-2-16,-12 6 1 16,-11 6-1-16,-13 2 0 15,-6-3 0-15,-14 3 0 16,-7-6 1-16,0 9 1 16,1-1 3-16,8-12 0 15,10-1 1-15,8-10 1 16,12 5 0-16,12-3 0 15,12-5-2-15,15 6 1 0,18-6-4 16,14-8 1-16,7-5-6 16,17-3 1-16,4-13-8 15,11-8 0-15,3-8-13 16,1-13 1-16</inkml:trace>
  <inkml:trace contextRef="#ctx0" brushRef="#br0" timeOffset="6890.4532">22451 5485 87 0,'-48'79'43'0,"60"69"-61"15,-6-105 78-15,9 20-60 16,-3 11 1-16,0-2-2 15,-3 2 1-15,-3-3-3 0,-3-2 0 16,-3-11-8-16,0-5 0 16,0-13-11-16,0-19 1 15</inkml:trace>
  <inkml:trace contextRef="#ctx0" brushRef="#br0" timeOffset="7040.6222">22686 5194 62 0,'-3'-37'31'0,"21"2"-57"0,-6 35 49 15,21 6-45 1,2 9 0-16</inkml:trace>
  <inkml:trace contextRef="#ctx0" brushRef="#br0" timeOffset="7941.8089">23558 5551 94 0,'-32'-11'47'0,"-67"3"-78"16,67 11 93-16,-10 5-63 15,-9 11 1-15,-8 4-1 16,-16 6 1-16,-2 11 2 15,0 8 1-15,2 15 0 16,10 6 0-16,11 2 0 0,15-7 0 16,24-1-2-16,15-10 1 15,12-10-5-15,18-12 1 16,18-9-3-16,5-14 1 16,10-14-1-16,2-10 0 15,4-21 0-15,2-13 1 16,1-11 1-16,-10-13 1 15,-5-3 1-15,-10-7 0 16,-8-4 1-16,-9 6 1 0,-9 8 0 16,0 6 0-16,-10 15 1 15,7 10 0-15,-6 9 0 16,6 10 0-16,3 8 0 16,3 14 0-16,0 12 0 15,-1 19 1-15,4 16-1 16,-3 21 0-16,0 11 1 15,-3 10 0-15,-4 11-1 16,4 6 1-16,-3-9-2 16,-6-11 1-16,-9 1-1 15,-3-16 1-15,-3-11-4 16,-6-16 1-16,0-10-2 16,-3-29 1-16,0-14-2 15,0-20 0-15,6-22-2 16,6-21 1-16,9-22-1 15,21-23 1-15,3-10 1 16,6-4 0-16,2-2 1 16,13 3 1-16,-4 10 1 15,4 11 1-15,6 21 2 0,-1 16 0 16,7 13 0-16,2 16 1 16,1 16-1-16,2 8 1 15,6 16-1-15,-8 10 0 16,-4 11-1-16,-8 13 1 15,-7 11-1-15,-11 5 1 16,-15 8-1-16,-6-6 0 0,-18 4-1 16,-18 4 1-16,-24 6-2 15,-8 5 1-15,-22-2-1 16,-17-6 0-16,-9-5 0 16,-3-8 0-16,-1-6 2 15,10-7 1-15,21-8 2 16,14-3 0-16,15-2 0 15,25-4 1-15,11 4-1 16,26 0 1-16,10 2-3 16,36 3 1-16,17 2-2 15,18-2 0-15,27-3-2 16,15-16 1-16,0-5-8 16,9-10 1-16,-6-9-18 15,-6-13 1-15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4:07:59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13789 14023 15 0,'-6'0'7'0,"3"-8"6"15,3 8 8-15,0-8-16 16,3 3 0-16,0-3 2 0,3 0 0 16,0 3-9-16,0-6 0 15,3 0 6-15,3-2 1 16,0 3-2-16,3-1 1 15,0 0-1-15,-1 3 1 16,-2 1-1-16,0 1 0 16,0 6 0-16,-3 3 0 15,-3 5-1-15,0 2 1 16,-3 6-1-16,-3 0 0 0,-3 0-1 16,0 5 1-16,-3-2-1 15,-3 5 0-15,-3-3-2 16,-6-3 0-16,-2-2 0 15,-1-5 0-15,0-6-1 16,0 0 1-16,-3-7 0 16,3-4 0-16,4-4 1 15,2-3 0-15,6-1 1 16,3-7 0-16,3 3 0 16,9-6 1-16,3 5 0 15,3-7 0-15,2 2 1 16,4 3 1-16,6 2-1 15,0 6 0-15,0 3 0 16,0 2 0-16,-1 5-1 16,-2 0 1-16,0 11-2 15,-3 0 1-15,3 5 0 16,-6 3 1-16,-3 5-1 16,-7 3 0-16,-5-3-1 0,0 1 1 15,-5 1-2-15,-4 1 0 16,-6 0-1-16,-6-5 0 15,0-4-1-15,-3-1 0 16,-3-4 0-16,1-4 1 16,2-4 0-16,-3 1 0 15,0-6 0-15,6-5 1 16,4-8-1-16,2 0 0 0,3-5 1 16,6-8 0-16,9 5 0 15,6-5 0-15,3 0 1 16,3 3 0-16,5-1 1 15,4 3 0-15,0 6 0 16,0 5 0-16,0 5-1 16,-4 8 1-16,-2 5-1 15,-3 6 1-15,-3 5-1 16,-3 10 1-16,-3 0-2 16,-3 4 1-16,-6-1-1 15,-3 0 0-15,-9 0-1 16,-3 0 0-16,-3-5 0 15,-2-6 0-15,-1-2-1 16,3-5 1-16,-6-6-1 16,3-5 1-16,4-8 0 15,-1-2 0-15,6-12 0 16,3-4 1-16,6-6-1 16,6-2 1-16,6-1 0 0,3 4 1 15,3-1-1-15,3 5 1 16,3 4 0-16,5 1 0 15,4 7 0-15,3 1 1 16,-3 6 0-16,-1 8 0 16,-2 8 0-16,3 0 0 15,-6 3-1-15,0 10 0 16,-9 5 0-16,-3 1 1 16,-12-1-2-16,-3 3 1 0,-6 1-2 15,-6-1 1-15,-3-6-1 16,-6-1 1-16,0-6-2 15,1-6 0-15,-1-5 1 16,-3-2 0-16,0-8 0 16,10-6 1-16,-4-2-1 15,9-11 0-15,3 0 1 16,9-5 0-16,3 3-1 16,9-3 1-16,0 2 0 15,6 3 0-15,3 3 0 16,2 3 1-16,7 2 0 15,3 5 1-15,-3 3-1 16,-1 6 1-16,-2 4-1 16,-3 4 1-16,3 7 0 15,-6 5 0-15,-3 4 0 16,-9 1 0-16,-6 4 0 16,-3 5 0-16,-6-1-1 15,-6 1 1-15,-6-6-2 0,0-2 0 16,-3-5-1-16,1-9 0 15,-1-2-2-15,0-5 1 16,0-8-1-16,0-6 1 16,3-7 0-16,4-6 0 15,5 0 0-15,6-10 1 16,6-1 0-16,6 3 1 16,0 1-1-16,3-1 1 15,5 3 0-15,4 2 0 0,3 6 1 16,3 8 1-16,0 8 0 15,0 5 0-15,-4 8 0 16,-2 2 1-16,-3 11-1 16,-3 6 0-16,-6 2 0 15,-3 0 0-15,-6 0 0 16,-3 3 0-16,-6-3-2 16,-6 0 1-16,-3-2-1 15,-2-1 1-15,-1-7-2 16,3-6 1-16,-6-5-2 15,0-3 1-15,4-8-1 16,2-7 0-16,6-6 0 16,0-11 0-16,6-2 0 15,3-2 1-15,6-4 0 16,6 3 0-16,6 6 0 16,0 0 1-16,6-1 1 15,3 3 1-15,2 3 0 16,4 8 0-16,3 8 0 0,0 7 1 15,-3 6-1-15,-4 0 1 16,-5 16-2-16,-3 0 0 16,-6 2 0-16,-3 1 1 15,-6 2-2-15,-3 2 1 16,-9-7-1-16,-6 5 0 16,-3-7-1-16,1-1 1 15,-1-5-2-15,-3-11 1 0,0-5-2 16,3-5 1-16,3-3 0 15,4-11 0-15,2 1 0 16,6-4 0-16,6-4 0 16,3 2 1-16,0 3 2 15,3 2 0-15,3 6 1 16,-1 0 0-16,4 8 1 16,0 7 0-16,-3 6 0 15,-3 3 0-15,0 2-2 16,-6 3 1-16,0 0-3 15,-3 0 1-15,0 0-6 16,-3-6 0-16,0-4-14 16,3 1 1-16,3-7-6 15,-15-5 0-15</inkml:trace>
  <inkml:trace contextRef="#ctx0" brushRef="#br0" timeOffset="6429.5076">14649 12359 30 0,'-3'-6'15'0,"6"-9"-9"16,-3 7 16-16,6 0-20 0,-3-3 1 16,3 0 1-16,0-2 1 15,0 3-6-15,3-1 1 16,0-2 4-16,3 2 1 16,0 1-2-16,3-1 1 15,0 6-1-15,0-3 1 16,-1 8-1-16,-2 3 0 15,0-1-2-15,0 6 1 16,-6 3-1-16,-3-1 1 0,-3 3-1 16,-3 3 0-16,-9 0-1 15,0 3 1-15,-3-6-2 16,0-2 1-16,-2-3-1 16,-4-3 1-16,-3-5 0 15,-3-3 0-15,0-5 1 16,1 0 0-16,-1-8 1 15,6 6 1-15,6-9 0 16,3 3 0-16,6 3 0 16,3-3 0-16,9 3 0 15,6-3 0-15,3 3-1 16,3 5 1-16,3-3-1 16,0 9 0-16,2 4-1 15,-2-2 1-15,3 6-1 16,-3 4 0-16,-3 1 0 15,-3 2 0-15,-4 6 0 16,-2-1 0-16,-6 3-1 16,-3 6 1-16,-6-6 0 0,-2 0 0 15,-4 0-1-15,-3-5 1 16,-3 5-1-16,0-13 0 16,-3 6 0-16,0-17 0 15,0 6-1-15,4-11 1 16,2-3 0-16,3-2 0 15,3-3 0-15,3-3 0 16,6-2 0-16,6 5 1 16,0-5-1-16,6-3 0 0,3 3 1 15,0 3 0-15,2 4 0 16,1 1 0-16,0 3 0 16,0 7 1-16,0 0 0 15,-3 11 0-15,0 0-1 16,-3 3 1-16,-4 2-1 15,-2 3 1-15,-6 0-1 16,-6 0 0-16,-2 5 0 16,-4-5 0-16,0 0-1 15,-3-3 0-15,-3-3-2 16,-3-2 1-16,-3-5-1 16,-2-3 1-16,-1-5 1 15,3-6 0-15,3-2 0 16,0-3 0-16,9-5 1 15,6 2 0-15,6-5 0 16,6 3 1-16,6 3-2 16,6-3 1-16,6 2 0 15,0 3 0-15,3 3 0 0,2 5 0 16,4 5 0-16,0 3 0 16,-3 3-1-16,-4 8 1 15,-5 5-1-15,0 2 1 16,-9 3-1-16,-3 3 0 15,-9 2 0-15,-6 1 1 16,-9-1-2-16,-9-4 0 16,0-4 0-16,1-5 1 15,-4 3-1-15,-6-11 1 0,3-2 0 16,0 0 0-16,4-6 1 16,5-5 0-16,3-5 0 15,9-3 0-15,6 0-1 16,6-2 1-16,12-3-1 15,0-3 1-15,3 3-1 16,0 5 0-16,2 5 0 16,1 3 0-16,0 6 0 15,0 4 1-15,-3 6-1 16,-3 0 0-16,-6 5 0 16,-3 6 1-16,-6 2-1 15,-6 3 0-15,-3-3 0 16,-3-3 0-16,0 4 0 15,-3-7 0-15,-3-4-1 16,0-6 1-16,-3-5-1 16,1-5 1-16,5-6-1 15,3-2 1-15,3-5 0 0,6-1 0 16,6-5 0-16,6 3 0 16,3-3 1-16,3 3 0 15,2 0-1-15,4 5 1 16,0 3 0-16,0 8 0 15,0 2-1-15,-3 8 1 16,-3 9-1-16,-4-1 0 16,-5 8 0-16,-9 5 0 15,-6 6-1-15,-2-5 1 16,-4 2-1-16,0-5 1 0,-3-3 0 16,-3-11 0-16,0-2 0 15,0-5 1-15,1-3-1 16,2-11 1-16,6-5-1 15,6-5 1-15,3-3-1 16,6 1 1-16,0-4-1 16,6-2 1-16,0 8-2 15,0 2 1-15,3 4 0 16,-1 4 1-16,1 3-1 16,-3 8 0-16,0 0 0 15,-3 5 0-15,0 3 0 16,-3 3 1-16,0-1-2 15,-3 4 1-15,0-1-1 16,-3-3 0-16,0 1-2 16,-3 0 0-16,0-1-3 15,3-5 0-15,0 1-2 0,0-4 1 16,-3-2-3-16,6 0 0 16,0-5-2-16,3 0 0 15,0-6-9-15,3 1 1 16</inkml:trace>
  <inkml:trace contextRef="#ctx0" brushRef="#br0" timeOffset="9590.9754">15364 10700 25 0,'-12'-13'12'0,"15"-1"-11"31,-3 14 6-31,6-5-4 0,3-3 1 16,3-3 5-16,-3 4 1 15,11-4-11-15,4-2 1 16,0 2 8-16,3-7 0 16,0 4-1-16,-1 4 0 15,-2 2-3-15,-3 3 1 16,0 2-2-16,-6 6 1 16,0 5-2-16,-3-1 1 15,-1 7-2-15,-8-1 1 0,-3 3-1 16,-3-3 1-16,-5 3-2 15,-1-3 1-15,0-2 0 16,-3-3 0-16,-6 0-1 16,0-6 1-16,-3-2-1 15,3-2 1-15,0-4 1 16,1-7 1-16,2 2-1 16,3-4 1-16,3-1-1 15,6-3 1-15,0 3 0 16,6 3 0-16,3 0-2 15,3 2 1-15,3 1-1 16,3-1 0-16,-3 6 0 16,-1 0 0-16,1 5 0 15,0 0 0-15,0 2 0 16,-3 3 1-16,3 11 0 16,-3-5 0-16,-3 5-1 15,-6 0 0-15,-3 5 0 0,0 0 0 16,-6 0-1-16,-9-2 1 15,0-3-1-15,-3 2 0 16,-2-7 0-16,-4-6 0 16,0-5 0-16,3 0 0 15,0-8 0-15,7-3 1 16,5-4 1-16,6-4 0 16,3-2-1-16,6 2 0 15,3-2 0-15,9 0 1 0,2 0-1 16,4 2 1-16,3 1-2 15,0 5 0-15,0 2 1 16,-1 3 1-16,-2 5-2 16,-3 3 1-16,0 3 0 15,-3 5 0-15,-3 0 0 16,-3 3 0-16,-3 10 0 16,-6 0 0-16,-3 0 0 15,-3 3 0-15,-6 2-1 16,-3-5 1-16,-3 1-1 15,-3-4 1-15,-6-5-1 16,1-2 1-16,-1-8-1 16,3-6 0-16,3-5 0 15,3 0 0-15,4-8 0 16,5-5 1-16,0 0-1 16,6-3 0-16,3 3 0 15,3 0 0-15,3 0 0 16,6 2 0-16,5-2 0 0,4 8 0 15,3 2 0-15,0 3 0 16,-3 5 0-16,-6 6 1 16,-1 2 0-16,-2 3 0 15,-3 3-1-15,-3 5 1 16,-6 5-1-16,-3 3 1 16,-6 0-1-16,-3-3 0 15,-8-3 0-15,-1 3 1 16,-6 1-1-16,3-9 1 0,0-5-1 15,1-6 1-15,2-7-1 16,3-5 1-16,3-9-1 16,6-5 1-16,3 0-1 15,9 3 1-15,3 0-1 16,6 0 0-16,3-3 0 16,3 6 1-16,5 2-1 15,4 2 1-15,3 4-1 16,-6 2 0-16,0 3 1 15,-4 5 0-15,-2 5 0 16,-6 6 0-16,0 2-1 16,-6 5 1-16,-3 6-1 15,-3 3 1-15,-6 2-1 16,-6 0 1-16,-3-5-1 16,-3-3 0-16,-2-3 0 15,-4-2 0-15,0-8-1 16,3-3 1-16,3-7-1 15,3-9 1-15,4-2 0 16,2-8 0-16,3-3-1 0,3 0 0 16,3 0 1-16,3 1 0 15,0 1-1-15,6 1 1 16,-1 3 0-16,4 4 0 16,3 4 0-16,3 2 1 15,-3 5-1-15,3 3 0 16,-3 3 0-16,0 2 0 15,-3 3 0-15,-7 3 1 16,-2-1-1-16,-3 4 0 0,-8 1 0 16,-4-1 0-16,0 2-1 15,-3-6 1-15,-6 1-3 16,3-3 1-16,-3-3-4 16,3-8 0-16,1-2-5 15,2-6 1-15,0-2-11 16,3-5 0-16,3-9-5 15,0-7 1-15</inkml:trace>
  <inkml:trace contextRef="#ctx0" brushRef="#br0" timeOffset="15583.9486">12325 16809 17 0,'15'-13'8'0,"-15"0"-6"16,6 10 8-16,-1-10-8 16,1 5 1-16,0-6 2 15,0 4 1-15,0-3-6 0,0 2 0 16,0-2 5-16,0 2 1 16,0-2-2-16,0 0 1 15,3 0-2-15,0-3 1 16,3 0-2-16,-3-3 1 15,3 1-1-15,0-6 0 16,-3 3 0-16,-1 5 1 16,4-8 0-16,-3-5 0 15,0 5 0-15,0-5 0 16,3 0 0-16,0 3 0 0,0-1-1 16,3-7 0-16,3 2-1 15,-1 0 1-15,1 3-1 16,3-3 0-16,0 6 0 15,0-6 0-15,3 0 0 16,-4-2 0-16,1 0 0 16,-3-3 0-16,0 5 0 15,0-5 0-15,0-3 0 16,0 6 0-16,-1-3 0 16,1 0 1-16,0 0-1 15,0-3 0-15,0 5 0 16,0-2 1-16,0-2-1 15,-3-4 1-15,2 1-1 16,1-3 1-16,3 3-1 16,-3 5 1-16,3 0-1 15,-3-3 0-15,-1 3 0 16,7 0 0-16,-3 0 0 0,3 2 0 16,-3-2-1-16,0 3 1 15,-1-3 0-15,1 0 0 16,-3 3-1-16,0-6 0 15,0 5 0-15,0 1 1 16,0-3-1-16,-1-3 0 16,1 3 0-16,0 3 1 15,-3-6-1-15,0 1 1 16,0 1 0-16,6-1 0 0,-4-1-1 16,1-2 1-16,3 2-1 15,0 0 1-15,-3 3-1 16,0-2 1-16,0-1-1 15,2 3 0-15,1-3 1 16,-3 1 0-16,0 2-1 16,0-1 1-16,-3 1-1 15,3-2 1-15,-4 4-1 16,1 4 1-16,0-1-1 16,3 0 0-16,-3-2 0 15,3-1 1-15,0 1-1 16,0 5 0-16,-4-3 0 15,4 0 1-15,-3-2-1 16,0 2 1-16,3-2-1 16,3-1 0-16,0 4 0 15,-4-4 1-15,1 3-1 16,3 1 1-16,-3-1-1 0,3 0 0 16,-3 3 0-1,0-3 0-15,-1-2 0 0,1 0 1 16,0-1-1-16,-3 1 0 15,3-3 0-15,-3 0 0 16,3-3 0-16,-3 6 1 16,2-1-1-16,1 1 0 15,0-3 0-15,0 2 1 16,0 4-1-16,0-4 0 0,0-4 0 16,2 2 1-16,1-1-1 15,0 4 0-15,3 0 0 16,-3-3 0-16,0-3 1 15,2 6 1-15,-2 2-1 16,0 0 1-16,-3 0-1 16,0 1 1-16,0 1-1 15,-4-4 1-15,1-3-2 16,3 5 0-16,0 1 0 16,-3-4 0-16,3 3 0 15,0 1 0-15,0-1 0 16,-1 3 1-16,1 0-1 15,3 2 0-15,-3-2 0 16,-3 3 0-16,3-1 0 16,0 1 0-16,2-3 0 15,-2 0 0-15,3-1 0 16,0-1 0-16,0 2 0 16,0-1 0-16,-4-1 0 0,1-1 1 15,0 0-1-15,-3 3 0 16,0 0 0-16,0-3 0 15,0 0 0-15,-3 1 0 16,2 2 0-16,1 0 0 16,0-9 0-16,0 7 1 15,3-1-1-15,0-2 0 16,0 2 0-16,0-3 0 16,-4-2 0-16,1 3 1 15,0 2-1-15,0 1 0 0,0-1 0 16,-3-3 1-16,6 6-1 15,-3 3 1-15,2-6-1 16,1 0 1-16,0-2-1 16,0 2 1-16,0 3-1 15,-3-5 0-15,0 5 0 16,3 2 0-16,-4-2 0 16,-2 0 0-16,0 2 0 15,0 4 0-15,0-1 0 16,0-3 1-1,3-12-1 1,0 2 0-16,-3 2 0 16,0 3 0-16,2 3 0 15,-2-2 0-15,0 4-1 16,-3 1 1-16,0-1 0 16,0 1 1-16,3-1-2 15,-3-2 1-15,0 3 0 0,3 2 0 16,-3 0 0-16,3 0 0 15,-4-2 0-15,1-3 0 16,0 5 0-16,0 0 0 16,0-2 0-16,6-1 1 15,0-2-2-15,0-5 1 16,3 2 0-16,0 0 0 16,-1-2 0-16,1-1 0 0,0 4 0 15,0-1 0-15,0-2 0 16,0-1 0-16,-3 1 0 15,-1-3 0-15,4 0 0 16,0 0 1-16,0 0-1 16,0 0 0-16,0-1 0 15,0-1 0-15,-1-1 0 16,1 3 0-16,-3 3 0 16,0-1 0-16,0 4 0 15,-3-1 0-15,0 3-1 16,0-3 1-16,0 0 0 15,3 3 0-15,-1 3 0 16,-2-1 0-16,0 3 0 16,-3 6 1-16,0-1-1 15,0 1 0-15,0 2 0 16,-3 3 0-16,-3 2 0 16,3 1 0-16,-3 2 0 15,0-8 0-15,0 5 0 0,-3 1 0 16,3 2 0-16,0-3 0 15,-3 6 0-15,0-1 0 16,0 1 0-16,-3 2 0 16,3 3-1-16,-3-7 1 15,3 7-1-15,0-6 1 0,-3 6-1 16,0-2 1-16,0 2-1 16,-3 0 0-16,0 2 0 15,-3 4 1-15,-3 1-1 16,0 1 0-16,-3-2 0 15,-3 2 1-15,-5 0-1 16,-1 2 1-16,-6 3-2 16,0 3 1-16,-5-2 0 15,-7 4 0-15,-3-5 0 16,-2 6 0-16,2-1 0 16,0 3 1-16,4-2-1 15,2 0 1-15,3-4 0 16,6 1 0-16,4-3-1 15,5-2 0-15,6 0 0 16,0-3 1-16,6-3-1 16,3 0 0-16,9-5 0 15,3 0 0-15,9-2 0 0,3-9 1 16,3-5-1-16,8 0 1 16,7-5 0-16,3-8 0 15,6-3 0-15,-7-2 0 16,1-3-1-16,0 5 1 15,-1 3 0-15,1 0 0 16,-6 0 0-16,-4 0 0 16,-2 2 0-16,-6 3 0 15,0 6 0-15,-3 2 1 16,-3 3-1-16,0 5 0 0,-1 0-1 16,-2 5 1-16,6 8 0 15,-6 6 0-15,0 10 0 16,0 8 0-16,0 8 0 15,0 8 1-15,0 8-1 16,3 8 1-16,2 3 0 16,4 2 0-16,0 5 0 15,0 3 0-15,6-8 0 16,-3-2 0-16,2-9 0 16,-2-4 0-16,0-9-2 15,-3-8 0-15,-3-4-5 16,-3-7 1-16,-7-1-12 15,-5-7 1-15,-12 1-7 16,-2-2 1-16</inkml:trace>
  <inkml:trace contextRef="#ctx0" brushRef="#br0" timeOffset="16955.4408">12283 16735 23 0,'-9'3'11'0,"18"4"-6"16,-9-7 12-16,0 0-15 0,3-5 0 15,-3 5 2-15,3-10 1 16,0 2-5-16,-6 0 1 16,6-8 4-16,-6 0 0 15,-3-5 1-15,0 0 0 16,-6-6-1-16,-3-2 1 16,3-11-2-16,-2 1 0 15,-4-6-1-15,0-6 0 16,0-1-1-16,-3-4 1 0,3 3-2 31,0 3 1-31,1 0 0 16,2 2 0-16,3 0-1 15,0 6 1-15,3 8-2 0,0 2 1 16,3 5 0-16,0 6 0 16,0 3-1-16,3 7 1 15,0 3 0-15,0 3 0 16,3 10-1-16,0 6 1 15,3 2-1-15,0 11 0 16,3 0-1-16,0 7 1 16,0 4 0-16,3 2 1 15,0 2-2-15,0 4 1 0,0 2 0 16,0 8 1-16,0 2-1 16,-1 3 0-16,1-2 0 15,6-3 0-15,-3-3 0 16,3-2 0-16,0 2 0 15,0-2 0-15,0-3-1 16,0 0 1-16,0-3 0 16,-1-5 0-16,-2-3 0 15,0-12 0-15,3 1 0 16,-3-7 0-16,0-2 1 16,0-7 0-16,0-1 0 15,3-4 0-15,2-2 1 16,4 0 0-16,3-8 0 15,3 1 0-15,0-7 0 16,-1-4 0-16,10-6 0 16,9-5 1-16,-1-6-1 15,1 4 1-15,0-6-1 0,-4 2 0 16,4-2-1-16,-3 0 1 16,-1 8-2-16,-2 0 1 15,0 0-2-15,-9 10 0 16,5-7-8-16,4 10 1 15,-6 3-13-15,-3 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4:10:22.94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8848 12353 24 0,'-3'0'12'0,"-6"3"-16"0,9-3 13 15,-3 0-8-15,0 0 1 16,-3 0 1-16,0 0 1 15,0 0-5-15,0 0 1 16,0 0 2-16,0-3 1 0,1 1-2 16,-1 2 1-16,3-3-2 15,0 0 1-15,0 3-1 16,3 0 1-16,3-5 0 16,3 0 0-16,0-3 0 15,2 0 1-15,1 0 0 16,3 3 0-16,0-1-1 15,0 1 1-15,3 5-1 16,-6 0 0-16,3 0 0 16,0 3 0-16,-6-1 0 15,0 1 0-15,-6 2 1 16,-3 1 0-16,-3 2 0 16,-3 0 0-16,0 0 0 15,0-1 0-15,0 1-1 16,-3-2 1-16,0-1-2 15,3 0 1-15,0-2-1 16,0-3 1-16,0-3-1 16,1 3 1-16,2-2 0 15,3-4 0-15,3-2 0 0,3-2 1 16,0-1-1-16,3 3 0 16,-1 0-1-16,1 0 1 15,0 0-1-15,3 3 0 16,-3-3 1-16,3 6 0 15,0-1 0-15,0 3 0 16,3 0 0-16,-3 3 0 16,3 5 0-16,0-3 0 0,-3 0 0 15,-3 3 0-15,0 0 0 16,-3 0 0-16,-3 0 0 16,-3 0 0-16,0 0-1 15,-3-3 1-15,-3 0-1 16,0 1 0-16,-3-1 0 15,0-2 1-15,0-1-1 16,0 1 0-16,-3-3 0 16,3-3 0-16,0 1 0 15,1-4 0-15,-1-2 0 16,3 0 1-16,3 0-1 16,3-2 0-16,3-1 0 15,6 1 1-15,0 2-1 16,3 0 0-16,2-3 0 15,1 3 0-15,0 3 1 16,0 0 0-16,0 5 0 16,-3 0 1-16,3 2-1 15,0 4 1-15,-3-1-1 0,0 6 1 16,-3-4-1-16,-3 4 0 16,-6 0-1-16,0-1 1 15,-3-2 0-15,-3 3 0 16,3-3-1-16,-3-3 1 15,0 0-1-15,0-2 1 16,-3-6-1-16,0-2 0 16,0-3-1-16,3-3 1 15,0 1-1-15,4-3 1 0,-1-1 0 16,3 4 0-16,3-3 1 16,0 5 0-16,3-3 0 15,0 6 0-15,-3 5 0 16,6 0 1-16,-1 0-1 15,4 0 1-15,0 2-2 16,0 1 1-16,-3 2-1 16,0 1 1-16,0 2-1 15,-3 2 0-15,0-2-1 16,-3 3 1-16,-3-1-1 16,0 1 0-16,-3-1 0 15,-3 1 0-15,-3-3 0 16,-3 0 1-16,1 0 0 15,-1-3 0-15,0-5 0 16,0 0 1-16,3-3 0 16,3-4 0-16,3-1 0 15,3-3 1-15,6-2-1 16,0 0 0-16,6-1 0 0,0 4 0 16,3-1 0-16,3 1 0 15,-3 4-1-15,3 1 1 16,-4 2-1-16,1 3 0 15,0 3 0-15,0 0 1 16,-3 2-1-16,-3 0 1 16,-3 6-1-16,-3-1 0 15,0 1 0-15,-3 0 1 0,-3 2-1 16,-3 0 0-16,-3-2 0 16,-3-3 1-16,0 2-1 15,-2-5 0-15,-1-2 0 16,0 0 0-16,3-3 0 15,3-6 0-15,6-4 0 16,3-3 1-16,6-3-1 16,0 3 1-16,9-3-1 15,3 0 0-15,3-3-4 16,0 6 0-16,-3 5-16 16,-1 13 0-16</inkml:trace>
  <inkml:trace contextRef="#ctx0" brushRef="#br0" timeOffset="3583.637">8842 7519 29 0,'3'3'14'0,"3"10"-9"15,-3-10 14-15,3 0-17 16,-3 2 1-16,3 0 1 0,-3 0 1 16,0 3-6-16,-3 3 1 15,6 0 4-15,-6 2 0 16,0 0 0-16,0 3 1 15,0 0-1-15,0 0 1 16,-3 7-1-16,3-1 1 16,-3 1-1-16,0-1 0 15,3 1-2-15,0 1 1 16,0-3-1-16,0 3 0 0,3 0 0 16,-3 5 1-16,0 0-1 15,0-5 1-15,0 0-1 16,0 2 0-16,-3 3 0 15,0-2 0-15,0-3-1 16,3 5 1-16,-3 3-1 16,3-3 0-16,0 2 1 15,0-1 0-15,0-1 0 16,3 5 0-16,0-5 0 16,0 0 0-16,3 0-1 15,-3-2 0-15,6-1 0 16,-9 1 0-16,6 2-1 15,-3 0 1-15,0-3 0 16,-3-2 0-16,3 8-1 16,-3 0 0-16,3 2 1 15,0-2 0-15,0 2-1 16,0 3 1-16,0-8-1 16,-3 6 1-16,2-3-1 0,-2-1 1 15,0 1 0-15,0 0 1 16,3-3-1-16,0 5 1 15,0 1-1-15,3-1 1 16,0 3-1-16,-6 0 1 16,6-2-2-16,-3-1 1 15,0 0-1-15,0 6 1 16,0-6 0-16,0 1 0 16,3-1-1-16,-3 3 0 15,0 0 0-15,0 8 1 0,0 0-1 16,-3-2 1-16,0-1-1 15,0 0 0-15,-3 1 0 16,-3-1 0-16,6-2 0 16,-6-1 0-16,3 1 0 15,0 0 0-15,0 5 0 16,0 0 1-16,0-6-1 16,0 1 1-16,0 0-1 15,0-1 1-15,0 1-1 16,3-3 0-16,0 5 0 15,0-5 1-15,0 6-1 16,3-3 0-16,-6-1 0 16,3 4 0-16,0-1 0 15,0-5 1-15,0 5-1 16,0 1 0-16,-3-6 0 16,0 2 0-16,3 1 0 15,-6 2 0-15,3 1 0 0,0-1 0 16,3 3 0-16,0-5 0 15,0-1 0-15,0 1 0 16,-2 0 0-16,2-1 0 16,0 1 0-16,0 0 0 15,0 2 0-15,0-5 0 16,0 3 0-16,0 5 1 16,0 2-1-16,0-4 0 15,0 2 0-15,0 2 0 0,-3-2-1 16,-3 3 1-16,3 0 0 15,0-3 0-15,0 8 0 16,0-3 0-16,-3 3 0 16,-3-3 0-16,3 0 0 15,3-2 0-15,-3-1 0 16,3 1 0-16,-3-3 0 16,0 0 0-16,0 3 0 15,0-3 0-15,0 8 0 16,3-6 0-16,0 3 0 15,0-2 0-15,0 0 0 16,0-1 0-16,0 1 0 16,-3-3 0-16,3 0 0 15,0 5 1-15,0-5-1 16,0-2 0-16,3 2 0 16,0-1 0-16,0 4-1 15,3-6 1-15,-3 3 0 0,3-2 1 16,0-1-1-16,0 0 0 15,0 6 0-15,3 0 0 16,-3-1 0-16,3 4 0 16,-3-9 0-16,0 6 0 15,0-3 0-15,0-3 0 16,0 0 0-16,0 1 0 16,-3 1 0-16,3 4 0 15,-3-6 0-15,3 6 1 0,0-3-1 16,0-5 0-16,-3-1 0 15,3 4 0-15,0-4-1 16,-3-2 1-16,0 6-1 16,3-6 1-16,0 5 0 15,0 3 0-15,0-2-1 16,0 4 1-16,6-2 0 16,-6-3 0-16,3 3 0 15,-3 0 1-15,6-2-1 16,-6 2 0-16,3-3-1 15,-1-2 1-15,1 2 0 16,-3-2 0-16,0 2 0 16,0-2 0-16,0-1 0 15,-3 1 0-15,0 0 0 16,-3 0 0-16,3-1 0 16,0 1 0-16,0 0-1 15,-6 2 1-15,6 0 0 16,-6 9 0-16,3-6-1 0,0-1 1 15,1 1 0-15,-4 0 0 16,0 0-1-16,6-5 1 16,0 5 0-16,-3 3 0 15,0-3 0-15,0 0 0 16,0 10-1-16,0-7 1 16,0-3 0-16,-3 0 0 15,3 0-1-15,0 0 1 16,0 2-1-16,0-2 1 0,0-2 0 15,0-1 0-15,3 3-1 16,0-3 1-16,0-2 0 16,0-3 0-16,-3 5 0 15,3-5 0-15,0-2-1 16,0 2 1-16,0 3-1 16,0-6 1-16,0-2-1 15,0 2 1-15,0-2 0 16,0 0 0-16,3-3-1 15,-3 0 1-15,0-8-1 16,3-2 0-16,-3-6 0 16,3-3 0-16,-3 1-1 15,0-3 1-15,0-5 0 16,0 4 0-16,0-7 0 16,-3 0 0-16,0 0 0 15,0-2 0-15,-3-11 0 16,-3 7 1-16,-3-10-1 15,-3 1 0-15,-6 1 0 0,-2-4 1 16,-1-3 0-16,0-3 0 16,-9 3-1-16,1 2 1 15,-1 1 0-15,-3 2 0 16,3-3-1-16,4 1 1 16,2 2-1-16,3 0 1 15,0-5 0-15,9 5 0 16,3 3-1-16,3-3 0 0,1-3 0 15,2 3 1-15,3 3-1 16,0 0 1-16,3 5-1 16,0 3 1-16,0-1 0 15,0 6 0-15,6 3 0 16,2 2 1-16,7 6-1 16,3 2 1-16,9 6-1 15,-3 2 1-15,9 5-1 16,-4-7 0-16,1 13 0 15,0-3 1-15,0 0-2 16,2 0 1-16,-2 3 0 16,-3 2 0-16,-3-8 0 15,-3 1 1-15,-4-9-1 16,-2-2 0-16,0-2-1 16,-3-6 1-16,0-1 0 15,0 1 0-15,0-2 0 16,0-4 0-16,3-4 0 15,-1-4 0-15,4-2 0 0,3-7 1 16,0 1-1-16,6-9 0 16,-3 4 0-16,-1-7 1 15,1-4 0-15,0 4 0 16,0 0 0-16,3 2 0 16,-4 5-1-16,4-2 1 15,-3-3-2-15,-3-2 0 16,0-1-4-16,3 1 1 15,5-11-9-15,4 0 1 0,-3-6-10 16,-3-2 1-16</inkml:trace>
  <inkml:trace contextRef="#ctx0" brushRef="#br0" timeOffset="4954.04">9006 7504 39 0,'-3'-14'19'0,"3"14"-21"16,0 0 20-16,0 0-18 0,-3 0 1 16,0 3 0-16,-3 0 0 15,0-3-2-15,3 5 1 16,-3-2 1-16,-3 5 1 16,0-3-1-16,-6 0 1 15,0 0 0-15,1 3 1 16,2-2 1-16,0-1 0 15,-6 0 0-15,6 3 0 16,-3 3-1-16,-3 2 1 0,-3 5-1 16,-2 1 0-16,-1 2-2 15,0 8 1-15,-3 3-1 16,-6 0 1-16,1 5-1 16,-7-8 0-16,0 0-1 15,4 0 1-15,2-5-1 16,6-3 1-16,3-2-1 15,6-4 1-15,4-7-2 16,5 0 1-16,3-2-1 16,6-4 1-16,3-2-1 15,9-5 1-15,2 0-1 16,4-1 1-16,9-4 0 16,0-3 0-16,3-6 0 15,-1-7 0-15,-2-3 0 16,0-3 1-16,0 3-1 15,0-3 0-15,-4 3 0 16,1 0 1-16,-3 2 0 0,0 6 0 16,-3 0 0-16,-3 2 0 15,-1 6-1-15,-2 3 1 16,0-4 0-16,0 1 0 16,3 3 0-16,0 2 0 15,0 2 0-15,3 6 1 16,-3-5 0-16,-4 8 0 15,4-1 1-15,0 6 0 16,3 3-1-16,3 7 1 0,0 4-1 16,0 1 0-16,2 9 0 15,7 10 1-15,3 1-1 16,3-1 0-16,-1-5-1 16,-2 5 1-16,-6-4-2 15,0-4 1-15,5-2-4 16,-2-6 0-16,3-5-11 15,6-7 0-15,5-20-8 16,1-15 1-16</inkml:trace>
  <inkml:trace contextRef="#ctx0" brushRef="#br0" timeOffset="14774.6043">17581 14248 31 0,'-3'0'15'0,"0"-5"-18"16,3 5 15-1,3-6-8-15,3-2 1 0,0 0 2 16,0 0 1-16,0 0-11 16,0 1 1-16,0-1 6 15,0 2 1-15,0 1-4 16,0 0 1-16,-3-1-1 15,3 1 0-15,0 2 0 16,-6 3 0-16,6 0 0 16,-3 0 0-16,-3 0 0 15,3 0 0-15,-3 0 0 16,3 3 1-16,-3 0-1 16,0-1 1-16,0 4-1 15,-3-4 1-15,0 1-2 16,0 2 1-16,-3-2-1 15,-3 0 0-15,0-1-1 16,0 1 1-16,0 0 0 16,0-3 1-16,0 0-1 15,0-3 1-15,0-2 0 0,3-1 1 16,3 1-1-16,3 0 1 16,3-3-1-16,3 0 0 15,3 0 0-15,3 3 1 16,0-3-1-16,0 0 1 15,0 5-1-15,-3-2 0 16,0 5 0-16,0 0 0 16,0 0 0-16,-3 2 0 15,0-2 0-15,-1 3 1 0,-2 2-1 16,0 1 0-16,-3-1 0 16,3 0 0-16,-3 3-1 15,0 0 1-15,-3 0-2 16,0 0 1-16,-2 0-1 15,-4 0 0-15,0 0-1 16,-3 0 0-16,0-3 1 16,3 0 0-16,-6 1 0 15,-3-4 0-15,3 1 1 16,0-3 0-16,4-3 1 16,2-2 0-16,3-3-1 15,3 0 1-15,3-2 0 16,3-1 0-16,3 3-1 15,3-3 1-15,-1 3-1 16,1 1 1-16,0-1-1 16,3 2 1-16,-3 1-1 15,3 5 0-15,-3-5 0 16,0 2 0-16,0 0 0 0,-3 6 1 16,0 0 0-16,0-1 0 15,0 1 1-15,-3 0 0 16,0 2-1-16,0 0 1 15,-3 3-1-15,0 0 1 16,0 0-2-16,-3 0 1 16,0 0-2-16,-3 0 0 15,0-3-1-15,0 0 0 0,-3-2 0 16,0 0 1-16,-3-3-1 16,3-3 0-16,0-2 1 15,3-6 0-15,0 1 0 16,3-1 1-16,3-5 0 15,3 0 0-15,0 3 0 16,3 3 1-16,0 2 1 16,0 0 0-16,0 8 0 15,0 2 1-15,0 1-1 16,0 5 1-16,0 0-2 16,0 0 0-16,0 0-9 15,3 0 0-15,9-3-10 16,-4-10 0-16</inkml:trace>
  <inkml:trace contextRef="#ctx0" brushRef="#br0" timeOffset="19270.5368">13155 14261 5 0,'-3'0'2'0,"6"0"18"16,-3 0 2-16,6 0-19 16,0 0 0-16,3 0 1 0,3 0 0 15,0 0-5-15,0 0 1 16,3 0 4-16,-3 0 1 15,-1 0-2-15,4 0 1 16,0-3-1-16,0 1 1 16,6-1-1-16,0 0 0 15,3 1 0-15,2-1 0 16,1 1-1-16,-3-1 1 16,3 0-1-16,2 3 1 0,4 0-1 15,3 0 1-15,-6 3-1 16,-1 0 0-16,1-3-1 15,0 0 1-15,0 0-1 16,6 0 1-16,-1 0-1 16,1 0 1-16,0 0-1 15,-4 0 1-15,7 0-1 16,3 0 0-16,-1 0 0 0,-2 0 0 16,-3 0 0-16,0 0 1 15,2 0-1-15,-2 2 1 16,3-2 0-16,-4 3 0 15,1-1 0-15,-3 1 0 0,3 0-1 16,2-1 1-16,1 1-2 16,0 0 1-16,-1-3-1 15,-2 0 1-15,0 0 0 16,2 0 0-16,1 0 0 16,0-3 0-16,0 3-1 15,-4 0 1-15,7 0 0 16,0 0 0-16,-1 0-1 15,1 0 0-15,-3 0 0 16,-1 0 1-16,1 0 0 16,3 0 0-16,-1 0-1 15,1 0 0-15,0 0 0 16,-4 0 1-16,4 0-1 16,0 0 1-16,-1 0-1 0,1 0 1 15,-3 0-1-15,0 3 0 16,2-3 0-16,1 0 0 15,0 0 0-15,2 0 1 16,-5 0-1-16,6-3 1 16,-1 0 0-16,4 1 0 15,-4 2-1-15,-2 0 0 16,0-3 0-16,2 3 1 16,4 0-1-16,-3-3 1 15,-7 3-1-15,4 0 1 0,0 0-1 16,2 0 1-16,1 0-1 15,-3 0 1-15,-1 0-1 16,-2 0 1-16,6 0-1 16,-4 0 0-16,-2 0 0 15,0 0 1-15,-3 0-1 16,-1 0 1-16,7 0-1 16,0 0 0-16,-1 0 0 15,-2 0 1-15,0 0-1 16,2 0 0-16,1 0 0 15,0 0 1-15,-1-2-1 16,-2 2 1-16,0 0-1 16,2 0 1-16,4 0 0 15,-3 0 0-15,-4 0-1 16,4 0 0-16,-6 0 0 16,3 0 0-16,-4 0 0 15,4 0 0-15,-3 0-1 0,-1 0 1 16,-2 0 1-16,0 0 0 15,3 0 0-15,-1 0 0 16,1 0-1-16,0 0 0 16,-4 0 1-16,1 0 0 15,3 0-1-15,0 0 1 16,-1 0-1-16,1-3 0 16,0 1 1-16,-3-1 0 15,2 0-1-15,1 1 0 0,3-1 0 16,2-2 0-16,-5 2 0 15,-3 0 0-15,3 1 0 16,-4-1 1-16,4 0-1 16,3 1 0-16,-4-1 0 15,1 0 1-15,-3 3-1 16,0-2 0-16,2 2 0 16,7-3 0-16,-3 1 0 15,-1-1 0-15,-2 0 0 16,3-2 0-16,2 2 0 15,1 1 0-15,0-1 0 16,-3 0 0-16,-4 3 0 16,4 0 0-16,6 0 0 15,-4-2 1-15,1-1-1 16,-6 0 0-16,2 1 0 16,1-4 0-16,0 4 0 15,2-1 0-15,-2 3 0 0,-3 0 0 16,5 0 0-16,-5 0 0 15,0 3-1-15,3-3 1 16,-1 0 0-16,-2 0 0 16,-3 0 0-16,0 0 1 15,2 0-1-15,1 0 0 16,3 0 0-16,-4 0 0 16,1 0 0-16,-3 0 0 15,0 0 0-15,2-3 0 16,4 3 0-16,0-2 0 0,-1-1 0 15,-2 0 1-15,3 1-1 16,-1-1 0-16,1 0 0 16,0 1 0-16,3 2 0 15,-7 0 1-15,1 0-1 16,0 0 0-16,2 0 0 16,4 0 0-16,-6 0 0 15,0 0 0-15,-1 0 0 16,1 0 0-16,0 0 0 15,2 0 0-15,-2 2 0 16,0 1 0-16,-3 0 0 16,2-1 0-16,1 1 0 15,0 0 0-15,2-3 0 16,-2 0 0-16,3 0 0 16,-3 0 0-16,2 2 0 15,4-2 0-15,-3 0 0 16,-1 0 0-16,-2 3 0 0,-6-1 0 15,5 1 0-15,1-3 0 16,0 0 0-16,0 0 0 16,-4 0 0-16,1 0 0 15,0 0 0-15,3-3 0 16,-4 3 0-16,1 0 0 16,0-2 0-16,-3-1 0 15,-1 3 0-15,-2 0 0 16,6 0 0-16,0 0 0 0,-1 0 0 15,1-2 0-15,3 2 0 16,-3 0 0-16,2 0 0 16,-2 0 0-16,0 0 0 15,2-3 0-15,1 3-1 16,-3 0 1-16,0 0 0 16,-1 0 1-16,1 3-1 15,3-3 0-15,3 0 0 16,-4 0 0-16,1 0 0 15,-6 0 0-15,-3 0 0 16,-1 0 0-16,1 0 0 16,-3-3 0-16,0 3 0 15,0-3 0-15,-4 3 0 16,-2-2 1-16,0-1-1 16,-3 3 0-16,-3-3 0 15,-3 3 0-15,-3-5 0 16,-3 2 1-16,-3 3-2 0,-3-2 1 31,-15-9-2-31,-3 3 0 16,-3-8 0-16,-5 0 0 15,-7 3 0-15,-6-5 0 16,-3 2 0-16,1 0 0 16,-7 3 2-16,7 0 0 15,2 5-1-15,6 0 1 16,3 0-1-16,13-3 1 0,-1 8-1 15,12-2 1-15,3 5-1 16,6 0 0-16,9 3 0 16,6-1 0-16,6 4 0 15,5 2 1-15,7-3-1 16,3 0 1-16,3 1-1 16,5-1 1-16,1 3 0 15,-1 0 0-15,1-3 0 16,0 3 0-16,-7-3 0 15,-2 3 0-15,0-3 0 16,-3 1 0-16,-4 7 0 16,-2-10 0-16,-6-1 0 15,-3 4 0-15,-3-1-1 16,-9 0 1-16,-6-2 0 16,-6 2 1-16,-3 6-1 15,-9-3 1-15,-3 0 0 16,-9 2 0-16,-5 3 1 15,-4 1 1-15,0 4-1 0,-2 1 1 16,-1-1-1-16,0 1 0 16,4 2 0-16,11-3 0 15,0 6-3-15,3-3 1 16,-3-5-5-16,7 0 1 16,-4 0-9-16,-6 0 0 15,-6-3-11-15,1 0 0 16</inkml:trace>
  <inkml:trace contextRef="#ctx0" brushRef="#br0" timeOffset="20535.9858">13081 14264 26 0,'-12'-3'13'0,"3"11"-14"16,9-8 13-16,-3-3-10 0,3 1 1 16,3-4 3-16,6-2 1 15,3 1-8-15,6-7 0 16,8-2 5-16,-2 1 1 16,6-4-2-16,0-2 1 15,0 0-3-15,-1 0 1 16,4 2-1-16,3-5 0 15,-1-5 0-15,1 3 0 16,3-1-1-16,-3 3 1 0,-4 3 0 16,1 0 0-16,-6 5-1 15,-3 3 1-15,-6 2-1 16,-4 3 1-16,1 0 0 16,-6 6 0-16,-3-1-1 15,-3 6 1-15,-6 2-1 16,-9 6 1-16,0 2-1 15,-11 5 0-15,-4 1 0 16,0 5 0-16,-6 0 0 16,-2-1 0-16,-1 1 0 15,0 0 0-15,0-3 0 16,4 0 0-16,-4 1 0 16,0-7 0-16,6 1 0 15,1-3 0-15,5-2 0 16,3 0 0-16,6-3 0 15,0 0 1-15,3-3-1 16,3 0 0-16,0-2 0 16,6-1 0-16,3 4 1 0,3-1 0 15,6 0 0-15,-6 1 0 16,0-1 1-16,6 3 1 16,0 0 0-16,3 5 0 15,0 0 0-15,6 0 0 16,-3 11 0-16,3-5 1 15,2-1-2-15,4 6 0 16,3 0-1-16,3 0 1 16,0 0-1-16,-1-1 0 0,1-1-1 15,0-1 0-15,-3-3 0 16,2 3 1-16,-2 1-5 16,0-4 1-16,-3 1-13 15,-3-1 0-15,0-2-1 16,-7-5 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5T14:11:39.12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9619 1783 52 0,'-6'-16'26'0,"0"3"-30"15,6 13 26-15,6 0-22 16,0 3 1-16,0-1 1 15,0 9 0-15,0 10-1 16,0 8 0-16,0 6 1 16,0 7 1-16,3 11-1 0,0 3 0 0,2 7-1 15,4-2 1-15,3 0-2 16,3-6 0-16,3-7 0 16,3-6 0-16,5-7-1 15,1-9 1-15,6-7-1 16,-3-9 0-16,-1-10-2 15,-2-8 1-15,0-16-2 16,-3-10 1-16,-4-14-1 16,-2-7 1-16,-6-11 0 15,-6-3 1-15,-6-10 1 16,-3-1 1-16,-6 1 1 16,-3 10 0-16,0 8 2 0,-3 0 0 15,3 16 0-15,-3 8 1 16,3 13-1-16,0 3 0 15,0 13-1-15,3 11 0 16,0 16 0-16,3 7 0 16,6 19-1-16,6 16 1 15,6 10 0-15,3-2 0 16,6 16 0-16,2 10 0 16,7 3-1-16,3-8 1 15,0 16-2-15,-1-8 1 0,-2-1-1 16,-9-4 1-16,-6-8-1 15,-7-3 1-15,-8-8 1 16,-12-5 0-16,-11-6 0 16,-16-13 1-16,-6-2-1 15,-8-8 1-15,-10-16-2 16,-14-11 0-16,-13-13-4 16,4-27 0-16,-3-10-5 15,2-16 1-15,7-23-11 16,5-4 0-16,19 1 0 15,14 7 0-15</inkml:trace>
  <inkml:trace contextRef="#ctx0" brushRef="#br0" timeOffset="484.3476">10566 1910 59 0,'-6'0'29'0,"29"3"-45"16,-8-3 62-16,9 5-46 16,15-5 0-16,11-8-1 15,13 3 1-15,5-3 0 16,7 0 0-16,5-8-4 16,6 3 1-16,-5-3-8 15,-7 3 0-15,-5 2-4 0,-10 1 1 16</inkml:trace>
  <inkml:trace contextRef="#ctx0" brushRef="#br0" timeOffset="732.9163">10792 2445 77 0,'3'2'38'0,"12"-4"-72"15,2-1 82-15,10 0-48 16,9-4 0-16,12 1-2 16,5-4 1-16,16 2-3 15,-1 0 1-15,1 0-7 16,-4 3 0-16,-2-3-6 15,-4-8 0-15</inkml:trace>
  <inkml:trace contextRef="#ctx0" brushRef="#br0" timeOffset="1592.3799">11738 1640 64 0,'-3'11'32'0,"30"39"-47"0,-15-37 63 16,9 19-49-16,-3 13 1 16,3 8 0-16,2 3 0 0,-2 15 0 15,-3 6 0-15,-3 0 0 16,-3-6 0-16,-3 6-1 16,-6-22 1-16,0 4-1 15,-3-12 0-15,0-10 0 16,-3-10 0-16,0-11-1 15,0-16 0-15,0-19-1 16,0-15 1-16,3-19-1 16,0-21 0-16,3-8 1 15,3-3 0-15,3-5 1 16,3-5 1-16,5 5 2 16,7 10 0-16,0 14 2 15,0 5 0-15,3 19-1 16,2 13 0-16,1 18 0 15,3 11 1-15,-3 24-2 16,0 21 1-16,-1 21-2 0,1 6 0 16,-3 10-1-16,-3 5 1 15,-6-5-3-15,-7-5 1 16,1-11-1-16,-6-5 1 16,-3-14-1-16,-3-10 0 15,0-7-1-15,-3-17 0 16,3-8 1-16,0-15 0 15,0-22-2-15,0-21 1 16,3-13 0-16,3-8 0 16,3-11 2-16,6-5 0 0,6 0 1 15,3 3 1-15,5 7 1 16,13 6 1-16,3 5 1 16,5 17 0-16,-2 15-1 15,3 7 1-15,-1 22 0 16,1 22 1-16,-4 10-1 15,-2 23 0-15,3 19-2 16,-4 8 1-16,-2 8-2 16,0 3 1-16,-7-3-2 15,-5-5 0-15,-6-8-3 16,-3-3 1-16,-3-8-3 16,-6-8 1-16,-1-10-6 15,-2-8 0-15,3-14-8 16,0-7 0-16</inkml:trace>
  <inkml:trace contextRef="#ctx0" brushRef="#br0" timeOffset="1936.0928">14382 1529 77 0,'-36'14'38'0,"-30"54"-58"0,54-47 74 0,-2 6-54 16,-7 7 1-16,-6 11 0 16,-6 8 1-16,-6 0-2 15,1 3 0-15,-4 7 0 16,0 6 1-16,-2-8-6 15,-4-3 0-15,1 0-7 16,2-7 0-16,-3-14-8 16,-5-8 1-16</inkml:trace>
  <inkml:trace contextRef="#ctx0" brushRef="#br0" timeOffset="2232.9851">13608 1445 81 0,'6'-8'40'0,"0"24"-63"0,2-9 80 16,7 7-57-16,9 4 0 15,3 9 1-15,6 12 0 16,5 6-1-16,7 8 1 15,9 8 1-15,8 5 0 16,4-5-1-16,-10 0 1 16,1 0-2-16,-7 5 1 15,-2-10-5-15,-6 2 0 0,-7-5-4 16,-5-6 1-16,-9-10-13 16,-3-8 1-16,-9-5-1 15,-3-11 0-15</inkml:trace>
  <inkml:trace contextRef="#ctx0" brushRef="#br0" timeOffset="2618.1311">14831 1945 64 0,'9'-11'32'0,"21"-2"-52"15,-12 5 66-15,14 0-46 16,13 0 0-16,6-8 0 16,5-5 0-16,4 8-1 15,5-6 1-15,7 3 0 16,-1-2 1-16,-3 7-3 0,-5-5 0 16,-4 8-3-16,-2 3 0 15,-9-3-6-15,-7 8 0 16,-8 0-5-16,-9 3 1 15</inkml:trace>
  <inkml:trace contextRef="#ctx0" brushRef="#br0" timeOffset="2954.0514">15221 1482 75 0,'3'-16'37'0,"-9"5"-73"16,9 16 79-16,6-5-43 16,6 8 0-16,0 8 1 15,5 5 1-15,-2 1 0 16,3 12 1-16,3 8 1 15,0 6 0-15,0 13 0 16,-1 2 0-16,-2-2-1 16,0 3 0-16,-6-3-5 15,-3 2 1-15,-3-2-3 16,-3-16 0-16,0-8-5 0,-3-5 0 0,0-11-10 16,3-11 1-16</inkml:trace>
  <inkml:trace contextRef="#ctx0" brushRef="#br0" timeOffset="4108.9812">16203 939 60 0,'-24'-21'30'0,"15"21"-41"16,9 5 51-16,3 3-39 15,3 16 1-15,0 8 2 16,6 10 1-16,0 11-5 0,6 11 1 16,0 15 3-16,6 0 1 15,5 19-2-15,4 5 1 16,0 6-2-16,-3-9 1 15,-4 9-2-15,-2-14 0 16,-3-2-1-16,-6-9 0 16,-3-12 0-16,-6-17 1 15,3-4-1-15,-3-17 0 16,-3-7-1-16,0-9 0 0,0-13-2 16,3-7 1-16,0-19-1 15,0-16 0-15,-1-14-1 16,1-4 1-16,0-11 1 15,0-1 0-15,0 4 1 16,0-11 1-16,3 5 0 16,3 3 1-16,3 5 0 15,6 6 1-15,3 10 0 16,2 7 1-16,7 4-1 16,9 10 1-16,5 8 0 15,1 8 1-15,6 1-2 16,11 14 1-16,-2 7-1 15,5 10 1-15,6 7-1 16,-8 9 1-16,-4 8-2 16,-5 4 1-16,-12 1 0 15,-10-5 0-15,-8 2-1 16,-9-5 1-16,-12 8-1 16,-9 3 1-16,-12 2-1 0,-12-10 0 15,-11 2 0-15,-10 3 0 16,-17-8 0-16,-4 0 0 15,-11-11-1-15,-7 1 1 16,-8-12-2-16,-6-7 1 16,3-8-2-16,-3-10 1 15,8-14-3-15,7-11 0 16,12-7-1-16,11-11 0 16,18 0-4-16,22 0 1 0,20 8-14 15,32 2 1-15</inkml:trace>
  <inkml:trace contextRef="#ctx0" brushRef="#br0" timeOffset="11692.6908">19659 5339 17 0,'9'-13'8'0,"6"5"2"32,-15 8 9-32,0 0-16 0,0 0 1 15,0 0 2-15,-3 0 0 16,-6 3-7-16,-3 2 0 16,-9 0 4-16,-3 6 1 15,-2 5-2-15,-4 0 0 16,0 2-2-16,-3 3 1 0,3 1-2 15,-2-1 1-15,2 3-1 16,0-1 0-16,3-7-3 16,1 3 1-16,2-6-4 15,6-2 0-15,6-6-3 16,6-5 0-16</inkml:trace>
  <inkml:trace contextRef="#ctx0" brushRef="#br0" timeOffset="11973.8941">19287 5202 59 0,'0'-16'29'0,"0"11"-47"16,0 5 64-16,3-3-47 15,3 8 1-15,0 6-1 0,0 2 0 16,3 8 1-16,0 6 0 16,0-4-1-16,-1 7 1 15,1-1-1-15,3 5 1 16,0-2 0-16,3 2 0 16,0-5-3-16,3-2 0 15,-3-3-7-15,3-1 1 16,2-7-5-16,-2-5 1 15</inkml:trace>
  <inkml:trace contextRef="#ctx0" brushRef="#br0" timeOffset="12303.0454">19742 5511 54 0,'-18'-5'27'0,"-5"13"-47"15,20-3 52-15,0 0-32 16,3 3 1-16,0 8 0 0,3 0 1 15,-3 5-1-15,3 6 0 16,0 2 1-16,0 0 0 16,3 3-2-16,-3-3 0 15,5 5-5-15,1-2 0 16,3-6-9-16,0-4 1 16</inkml:trace>
  <inkml:trace contextRef="#ctx0" brushRef="#br0" timeOffset="13131.2192">20114 5395 36 0,'3'-8'18'0,"0"8"-18"0,-6-3 27 15,9 6-26-15,-3 0 1 16,3 4 1-16,0 4 0 16,0 5-4-16,0 2 1 15,-3 6 2-15,3-3 0 16,3 6-1-16,0-3 0 16,3 0-1-16,3-3 0 15,0-3 0-15,-1 1 0 16,4-9-2-16,3-4 1 15,3-12-1-15,3 1 1 0,-3-6-2 16,-4-2 1-16,-2-5 0 16,-3-3 0-16,0 2 1 15,-3-2 0-15,-3 0 1 16,0-6 0-16,-6 9 0 16,0-6 0-16,-3 5 1 15,0 3 0-15,-3 1 0 16,-3 1 1-16,0 4 0 15,3-1 0-15,0 3 0 16,3 0 0-16,0 8-1 16,0 0 1-16,6 0-1 15,0 3 0-15,3 8 0 16,6-1 0-16,-1 11 0 16,4 6 1-16,0 2-1 15,-3 5 0-15,0 3 0 16,0 3 0-16,-6 0-1 15,-3-3 1-15,-6-3-2 16,-3-2 1-16,-6 0 0 0,-9-6 1 16,-3 3-1-16,0-10 0 15,-5-3-2-15,-4-14 1 16,0 1-1-16,0-3 0 16,3-5-3-16,4-6 1 15,2-2-4-15,0-6 1 16,6-5-5-16,3 3 0 15</inkml:trace>
  <inkml:trace contextRef="#ctx0" brushRef="#br0" timeOffset="13459.3662">20814 5530 58 0,'-6'-3'29'0,"-9"-7"-54"16,12 10 58-16,0 2-33 15,3-2 1-15,-3 3-1 16,0 2 1-16,3 3 0 15,-3 8 0-15,0 10 1 16,0 4 1-16,0 1-1 0,0 4 1 16,3-1-3-16,3-7 0 15,0 2-6-15,3 0 1 16,0-8-9-16,0 0 0 16</inkml:trace>
  <inkml:trace contextRef="#ctx0" brushRef="#br0" timeOffset="14557.4843">22022 5255 35 0,'-3'-6'17'0,"-17"6"-16"16,17 3 23-16,0 0-23 0,-3 2 1 16,-3 0 0-16,-12 3 0 15,-3 3-3-15,3 5 1 16,-9-1 1-16,-5 7 1 15,-1 4-1-15,0 1 0 16,-2-1-1-16,2 3 1 16,6-5-3-16,0-8 0 15,7 0-5-15,2-3 0 16,-3-5-4-16,9-3 0 0</inkml:trace>
  <inkml:trace contextRef="#ctx0" brushRef="#br0" timeOffset="14854.342">21644 5191 72 0,'0'3'36'0,"0"-16"-69"16,3 15 78-16,3 3-45 15,3 1 0-15,3 4-1 16,0 4 1-16,0 4 0 16,0 6 1-16,0 2-1 15,0 6 1-15,0 5-1 0,-4 0 1 16,4 3-1-16,0 2 0 16,0 1-4-16,0-4 0 15,-3-7-5-15,0-3 1 16,0-5-8-16,-3-3 1 15</inkml:trace>
  <inkml:trace contextRef="#ctx0" brushRef="#br0" timeOffset="15450.9414">21918 5720 30 0,'-6'-8'15'0,"27"-10"-14"15,-6 10 19-15,3-3-19 16,3 3 1-16,5-2 1 0,-5-1 1 15,-3 3-3-15,0 3 0 16,-3 0 3-16,-3 7 0 16,0 1-1-16,-3 10 0 15,-3-2-1-15,0 5 0 16,-6 5-2-16,-3 3 1 16,0-3-2-16,-3 13 0 15,-12-2-1-15,-6-6 1 16,3-2-1-16,-6 3 1 15,-5-14-1-15,5-5 0 16,0-3 1-16,6-5 1 0,6-8-1 16,3-2 1-16,3-9 0 15,6 1 1-15,6-4 0 16,6 1 0-16,6 3 0 16,3 2 1-16,3 3 1 15,6 5 1-15,-3 5-1 16,2 6 1-16,-2 2-2 15,0 6 1-15,0 4-2 16,0 1 1-16,-1 3-4 16,-2-1 1-16,3 1-4 15,-3-3 0-15,0 0-7 16,0-8 1-16,5-6-3 16,1-7 1-16</inkml:trace>
  <inkml:trace contextRef="#ctx0" brushRef="#br0" timeOffset="16279.1431">22683 5255 53 0,'3'-3'26'0,"-6"6"-48"16,6-1 54-16,0 4-33 15,3 4 1-15,0 3 0 16,3 9 0-16,-3 4 0 16,3 6 1-16,-3-1-1 15,3 1 1-15,3 0-1 16,-3-3 0-16,2 0 0 15,4-5 1-15,3-11-2 16,0-5 0-16,3-3-2 0,6-7 1 16,-9-6-1-16,-1-5 1 15,1-6 0-15,0 1 0 16,-3-9 0-16,-6 3 1 16,6 1 1-16,-6 1 0 15,-3 1 0-15,0 3 1 16,0-1 0-16,-6 3 1 15,3 0 0-15,-3 3 0 16,3 0 1-16,-3 2 0 16,3 3 0-16,-3 3 0 0,5 0 0 15,-5 5 0-15,3 2-1 16,6 4 1-16,-3 4-1 16,0 1 0-16,3 7-1 15,-3 4 1-15,0 4-1 16,3 6 0-16,-3 0 0 15,-3 5 0-15,-3 5-1 16,0-2 1-16,-3-6-1 16,-3-5 0-16,3 0-1 15,-6-2 1-15,-3-3-1 16,-9-3 1-16,-5-3-1 16,-4-2 0-16,-6 0-1 15,6-8 1-15,1-3-2 16,2-5 0-16,0-2-3 15,6-4 0-15,3 1-6 16,3-3 1-16,4-3-2 16,5 6 0-16</inkml:trace>
  <inkml:trace contextRef="#ctx0" brushRef="#br0" timeOffset="16857.3088">23076 5681 36 0,'-9'-19'18'0,"33"-15"-27"16,-15 23 36-16,6-2-26 16,3 0 1-16,2-1 2 15,1-1 1-15,6 1-5 16,6 4 0-16,0 4 4 16,-1 1 1-16,-5 5-2 15,0 3 1-15,3 5-3 16,-10 8 1-16,4 5-1 15,-9 3 0-15,-3 2-1 16,-6 0 0-16,-3 4-1 16,-6-1 0-16,-6 10-1 0,-6-7 1 15,3 0-1-15,-9 0 0 16,-8-11-1-16,-1-3 1 16,-3-10 0-16,9-2 0 15,-14-6 1-15,5-6 0 16,3-7 1-16,3-3 1 15,10 0 0-15,2-2 0 16,3-1 0-16,6 3 1 16,6 3 1-16,6 3 0 0,9 2 0 15,2 5 0-15,4 6 0 16,12 7 1-16,0 11-1 16,8-2 1-16,1 10-4 15,3 0 1-15,-4 0-7 16,7 0 0-16,-3-2-9 15,-7-11 1-15</inkml:trace>
  <inkml:trace contextRef="#ctx0" brushRef="#br0" timeOffset="19953.8291">2320 7236 35 0,'0'-13'17'0,"0"10"-15"15,0 3 17-15,0 0-17 0,0 0 0 16,3 3 3-16,3 0 1 16,0 7-5-16,0 1 0 15,-3 13 4-15,3 0 1 16,0 7-2-16,0 6 1 16,-3 3-3-16,3 2 1 15,-6 1-3-15,0 2 1 16,0-8-1-16,0 2 0 15,-6-4-2-15,3-6 1 16,0-5-2-16,0-8 1 0,0-11-1 16,0-5 0-16,-3-11-1 15,3-7 1-15,0-9 1 16,3-10 0-16,0-10 1 16,3-1 1-16,3-5-1 15,0 0 1-15,6 3 1 16,3 5 0-16,6 3 0 15,3-1 0-15,2 12 0 16,4 1 1-16,-3 7 0 16,0 1 1-16,3 4 0 15,-10 7 0-15,4 9 0 16,0 4 0-16,0 12 1 16,0 7 0-16,-4 13-2 15,1 8 1-15,-3 6-2 16,0 8 1-16,-9-1-2 15,0-5 1-15,-3 1-1 16,0-6 0-16,-3-8-1 16,0-8 0-16,-3-8-1 0,0-8 0 15,0-5 0-15,0-10 0 16,0-12-1-16,0-7 1 16,6-11 0-16,-3-15 0 15,3-6 1-15,6-5 1 16,8-1-1-16,-5 7 1 15,6-4 0-15,3 11 1 16,-3 3 1-16,0 10 0 16,-1 8 0-16,10 6 0 0,-9 7 1 15,3 6 0-15,0 7 0 16,2 6 0-16,4 6 0 16,0 7 0-16,0 3 0 15,-3 10 1-15,2 8-1 16,-5 6 0-16,-3 7-1 15,-3 1 1-15,-3 0-2 16,-3-4 0-16,-1 1-3 16,-2-2 1-16,-3-4-5 15,0-7 0-15,0-6-6 16,0-10 0-16,3-3-8 16,0-15 0-16</inkml:trace>
  <inkml:trace contextRef="#ctx0" brushRef="#br0" timeOffset="20375.7761">3740 7168 66 0,'-6'-3'33'0,"15"0"-54"15,0-2 63-15,9 0-41 16,6-1 1-16,9 1 0 16,-1 0 1-16,4 0-5 15,3-1 0-15,2 1-1 16,4 0 1-16,-3-3-7 15,2 2 1-15,1 1-8 16,-3 0 0-16</inkml:trace>
  <inkml:trace contextRef="#ctx0" brushRef="#br0" timeOffset="20641.3893">3839 7440 62 0,'-15'3'31'0,"35"-14"-47"0,-8 11 59 0,3-5-38 16,6 0 0-16,6 2 0 15,0 3 1-15,5 0-9 16,7 0 0-16,3-3 2 15,8 1 0-15,7 2-10 16,8-8 1-16,4-3-8 16,-4 1 1-16</inkml:trace>
  <inkml:trace contextRef="#ctx0" brushRef="#br0" timeOffset="40695.2581">5130 6884 58 0,'0'-7'29'0,"0"1"-38"16,0 6 29-16,6-2-14 16,-3 2 0-16,6 2 3 15,-3 4 1-15,6 7-12 0,-3 13 0 16,3 9 9-16,-3 10 0 15,0 7-4-15,3 4 1 16,-3 5-2-16,0 2 0 16,-1 6-3-16,4-8 0 15,0-5-6-15,3-6 0 16,0-8-12-16,3-7 0 16</inkml:trace>
  <inkml:trace contextRef="#ctx0" brushRef="#br0" timeOffset="41257.7351">5880 6787 63 0,'-3'-14'31'0,"-5"4"-60"15,8 7 49-15,0-5-13 16,-3 6 0-16,3 2 7 16,0-3 1-16,-3 3-18 15,0 0 0-15,0 3 11 16,3-1 1-16,-6 11-3 16,-3 6 0-16,-3 7-4 15,0 9 0-15,-9 4 0 16,0 12 0-16,3 2-1 0,4-8 0 15,-1 15 0-15,6 7 0 16,6-4-1-16,0-13 1 16,15 14-1-16,-3-16 0 15,20-4-1-15,4-6 0 16,6-7 0-16,5-4 0 16,7-11-1-16,3-8 1 15,-1-8-1-15,1-11 0 0,-4-8 0 16,-8-10 0-16,-6-5 0 15,-9-11 1-15,-7-8 0 16,-8-3 0-16,-9-12 2 16,-6-6 1-16,-9-6 1 15,-8 11 0-15,-10 6 0 16,-3 5 0-16,-3 7 0 16,-2 9 0-16,-4 8-2 15,0 5 1-15,7 10-4 16,-1 3 1-16,-3 8-6 15,9 3 1-15,4 5-9 16,5 3 1-16,9 2-7 16,9 0 0-16</inkml:trace>
  <inkml:trace contextRef="#ctx0" brushRef="#br0" timeOffset="45063.8373">6669 7157 67 0,'0'-5'33'0,"-12"-1"-58"0,12 6 63 0,6-2-34 16,3-4 1-16,0 1 3 16,9-3 0-16,0 0-10 0,6 0 0 15,5 0 6-15,10 0 0 16,-3 3-2-16,0-3 0 15,2 0-2-15,1 6 1 16,3-4-3-16,-4 4 1 16,1-6-3-16,-3 2 0 15,-4 1-6-15,-5 0 1 16,3 5-9-16,-6 3 0 16</inkml:trace>
  <inkml:trace contextRef="#ctx0" brushRef="#br0" timeOffset="47595.2829">7458 6776 39 0,'6'-13'19'0,"-6"-8"-56"16,3 15 19-16</inkml:trace>
  <inkml:trace contextRef="#ctx0" brushRef="#br0" timeOffset="48001.568">7556 6678 59 0,'21'-13'29'0,"-12"2"-37"0,-3 11 59 15,0 0-48-15,3 3 1 16,-3 2 1-16,6 6 1 16,-6 5-8-16,3 7 0 15,-3 7 5-15,0 7 0 16,-4 0-3-16,4 5 1 15,-3 0-1-15,3 3 0 16,-3-5 0-16,0 0 0 0,0-6-1 16,0-2 0-16,3-6-1 15,0-5 0-15,0-2-1 16,0-6 1-16,3-5 0 16,0-3 1-16,3-2 1 15,3-8 0-15,3-1 1 16,5-1 0-16,1-4 0 15,0 0 1-15,3 3-1 16,3 1 0-16,2-4-1 16,1 3 0-16,3-3-2 15,-1 1 0-15,1 2-3 16,-6-3 1-16,-6 1-5 16,-3-4 1-16,-4-1-7 15,-2-1 0-15,-3-8-1 16,-6 3 1-16</inkml:trace>
  <inkml:trace contextRef="#ctx0" brushRef="#br0" timeOffset="48282.8295">7887 6458 80 0,'9'-18'40'0,"-6"2"-68"0,3 8 88 16,-1 8-60-16,7 5 1 15,6 3 2-15,6 8 1 16,0 8-4-16,3 16 1 0,2 10 2 16,1 11 1-16,0 16-1 15,-3 15 0-15,0-2-2 16,-4 3 1-16,-2-1-2 16,-3-2 1-16,-3-5-4 15,-3-6 1-15,-3-7-6 16,-3-6 1-16,0-5-15 15,0-11 1-15,-3-10-1 16,3-14 1-16</inkml:trace>
  <inkml:trace contextRef="#ctx0" brushRef="#br0" timeOffset="49373.3201">4690 8149 43 0,'-12'-2'21'0,"6"2"-31"16,3 0 39-16,3 0-25 0,0 0 0 15,0 0 5-15,6 0 0 16,0 0-10-16,6-3 0 16,9-2 8-16,5-1 0 15,10 1-1-15,3 0 0 16,5-1-2-16,10 1 0 16,6-3-2-16,14 0 1 15,12 0-2-15,7-2 1 16,11-1-1-16,9-2 0 15,9 0 0-15,0-3 0 0,15 0 0 16,6 0 1-16,-3-2-1 16,8 4 0-16,1-4 0 15,-6-1 0-15,3 3-1 16,-6 1 1-16,-6-4-1 16,-3 0 1-16,3 1 0 15,-9-1 0-15,-6 1 0 16,0 2 0-16,0 3 1 15,-9-6 0-15,-6 9-1 16,-2 2 1-16,-7 0 0 16,-12 0 0-16,-5 3 0 15,-7-1 0-15,-9 4 0 16,-5 2 0-16,-12-3-1 16,-7 3 1-16,-5-3-1 15,-3 3 0-15,-3 0-1 16,-4 0 0-16,1 0 0 15,0 3 0-15,0 0-1 16,0-3 0-16,2 2 0 0,4 1 0 16,3 0-1-16,6-3 1 15,2 5-2-15,-5 0 0 16,0 0-2-16,3 1 1 16,-1-1-5-16,1 0 1 15,0-2-14-15,-7-3 0 16</inkml:trace>
  <inkml:trace contextRef="#ctx0" brushRef="#br0" timeOffset="53486.7389">5425 8594 29 0,'-12'0'14'0,"3"-3"-15"16,9 0 14-16,-3-2-8 15,0-3 1-15,0 0 3 16,3-2 0-16,0-6-11 15,3-3 0-15,3-5 9 0,3 1 0 16,3-1-2-16,3 0 0 16,3 3-2-16,3-3 1 15,-1 5-1-15,7 6 1 16,0 3-2-16,0 2 1 16,0 2-1-16,-1 9 1 15,1 10-1-15,3 6 1 16,0 10 0-16,-4 5 0 0,-2 6-2 15,-6 5 1-15,-3 11-1 16,-9-4 1-16,-6 7-1 16,-12 2 0-16,-9 2-2 15,-9-5 1-15,-5-2-1 16,-7-6 1-16,-6 0-2 16,-2-5 1-16,-4-10-1 15,-11-11 0-15,2-6 0 16,10-10 1-16,2-8 0 15,4-5 1-15,8-3 1 16,6-5 1-16,9-3-2 16,6-3 1-16,9-2 0 15,9 0 0-15,9-6 0 16,9-2 1-16,12 0-1 16,9 0 1-16,5 5 1 15,1 3 0-15,3 8 0 16,2 5 1-16,-2 8-1 15,5 8 0-15,4 8-1 16,-3 8 0-16,-4 2 0 0,-2 3 0 16,-7 0-2-16,1 3 1 15,-3-6-2-15,0 6 0 16,-4-5-4-16,4-4 0 16,0-4-11-16,5-1 0 15,1-10-6-15,-3-5 1 16</inkml:trace>
  <inkml:trace contextRef="#ctx0" brushRef="#br0" timeOffset="55395.6886">6258 8617 42 0,'-5'-2'21'0,"-10"-1"-23"31,12 3 21-31,0-2-17 16,3 2 0-16,3-3 5 0,3 3 1 15,3-3-8-15,2 3 0 16,1 0 6-16,3 0 0 16,3 0 0-16,3 0 1 15,6 0-2-15,2 0 0 16,4-5-2-16,6 2 1 16,3-2-2-16,2 0 1 15,4-1-2-15,-3-2 0 16,-1 1-4-16,1-1 1 0,-1 0-5 15,1 2 0-15,-9 4-11 16,0-1 1-16,-1 3-1 16,1 0 1-16</inkml:trace>
  <inkml:trace contextRef="#ctx0" brushRef="#br0" timeOffset="57333.321">7262 8533 46 0,'-3'-3'23'0,"-3"1"-26"0,6 2 24 16,0 0-15-16,0 0 1 15,6-3 3-15,0 3 0 16,2-3-12-16,4 1 0 15,6-1 9-15,6-2 1 16,6 2-4-16,3 0 1 16,8-5-3-16,4 3 1 0,3-3-2 15,-7 3 0 1,1 0-5-16,0 5 1 0,-4-3-6 16,-2 3 0-16,-3 0-10 15,-7 0 1-15</inkml:trace>
  <inkml:trace contextRef="#ctx0" brushRef="#br0" timeOffset="57998.9687">8065 8115 57 0,'0'-11'28'0,"3"6"-51"16,-3 2 46-16,0 3-19 15,6 0 1-15,0 3 4 16,0 2 1-16,0 3-13 0,0 3 1 16,0 7 7-16,3 3 0 15,-3 8-3-15,0 6 1 16,0 5-3-16,0-3 1 15,-6 0-1-15,3-3 0 16,-3 0 0-16,0-4 0 16,0-4 0-16,0-2 0 15,0-3 0-15,-3-2 0 16,3-6 0 0,0-3 1-16,3-2 0 15,0-2 0-15,3-4-1 16,0 1 1-16,2-3 0 15,4-3 0-15,3 1-1 16,3-4 0-16,6 1 0 16,3 0 1-16,0 2-2 15,-1 0 1-15,7 1-3 16,0-1 1-16,3 0-4 16,-1 1 0-16,7-6-5 15,-6 0 0-15,-1-13-5 16,-2 2 1-16</inkml:trace>
  <inkml:trace contextRef="#ctx0" brushRef="#br0" timeOffset="58327.1295">8613 7951 61 0,'-12'-14'30'0,"24"17"-47"0,-6 2 60 16,0-2-38-16,0 2 0 15,0 3 4-15,0 8 0 0,0 5-11 16,-3-2 1-16,3 18 8 16,0 13 1-16,-1 14-2 15,-2 10 1-15,3 13-3 16,0 0 1-16,0 9-2 15,0 4 1-15,0-13-2 16,-6 1 0-16,3-9-4 16,-3-7 1-16,0-6-4 15,0-3 0-15,3-12-14 16,0-9 1-16,6-10-6 16,3-14 0-16</inkml:trace>
  <inkml:trace contextRef="#ctx0" brushRef="#br0" timeOffset="59536.4464">9637 7617 55 0,'-3'-2'27'0,"12"4"-32"31,-3-2 27-31,6 0-22 16,6 0 0-16,5 0 1 0,4 0 0 15,12 3-1-15,5-3 1 16,7 3-1-16,3-3 1 15,5 2-3-15,1-2 1 16,2 3-9-16,4 0 1 16,-10-1-5-16,1 1 1 15</inkml:trace>
  <inkml:trace contextRef="#ctx0" brushRef="#br0" timeOffset="59770.8344">9774 8064 62 0,'-9'-5'31'0,"12"16"-62"15,3-11 64-15,3 0-28 16,12-3 1-16,5-2 1 15,10 0 1-15,6-1-13 16,2-2 1-16,7 0 2 16,0 3 0-16,2 0-13 15,7 0 1-15</inkml:trace>
  <inkml:trace contextRef="#ctx0" brushRef="#br0" timeOffset="63401.0391">11467 6400 52 0,'-8'-37'26'0,"-1"19"-28"16,9 18 26-16,0-6-21 0,3-2 1 15,-3 8 2-15,3 3 0 16,0 0-7-16,0-1 0 15,-3 14 5-15,0 5 0 16,0 6-2-16,-3 7 0 16,-3 6-1-16,-3 8 0 15,-3-6-1-15,-3 6 1 16,6-3-1-16,0 0 1 16,0-3-1-16,3 0 0 0,3-5 0 15,3 3 1-15,6-8-1 16,0 2 0-16,3-5 0 15,3-2 0-15,9-1 0 16,0-5 0-16,8-2 0 16,1-6 0-16,9-2 0 15,2-3 0-15,7-3 0 16,3-5 0-16,-1-3 0 16,-2-5 0-16,0-2 0 15,-1-6 0-15,-5-5-1 16,-6 2 1-16,-4-7-1 15,-5-3 1-15,-3-3-1 16,-6-3 0-16,-6 4 1 16,-3-1 0-16,-6 0 0 15,-6 0 1-15,-6 3 0 16,-3 8 0-16,-6 0 0 16,-3 8 0-16,-3 2-1 15,0 1 1-15,-2 2-1 0,-1 2 1 16,-3 6-1-16,0 0 0 15,-2 6 1-15,2 2 1 16,0 5 0-16,3 5 0 16,3 11 0-16,4 8 0 15,2 3 0-15,6 5 0 16,3 5-2-16,3-2 1 16,3 0-1-16,0-1 0 0,3-4-3 15,0-6 0-15,9 2-6 16,-3-4 0-16,3-6-10 15,0-8 0-15</inkml:trace>
  <inkml:trace contextRef="#ctx0" brushRef="#br0" timeOffset="64083.446">10688 7795 37 0,'-12'0'18'0,"9"-11"-12"16,3 11 20-16,6-3-20 16,0 1 1-1,3-1 2-15,8 3 1 0,7-3-13 16,9-2 1-16,3 3 10 16,2-9 0-16,7 3-4 15,9 0 1-15,2 0-1 16,16 0 0-16,5 0-1 15,3-2 0-15,7-1-2 16,2-2 0-16,9 0 0 16,-6-1 0-16,1 1 0 15,-1 0 0-15,3 0 0 16,-5 2 0-16,-4 1 0 16,-15-1 1-16,-5 3-1 15,-10 3 0-15,-2-1-1 16,-12 6 1-16,-10-2 0 15,-5-4 0-15,-6 1-1 16,-3 3 0-16,-6-1-2 16,0-2 1-16,-3 7-4 15,0-2 1-15,-4 3-6 0,1 0 1 32,-3 4-12-32,-3 1 1 15</inkml:trace>
  <inkml:trace contextRef="#ctx0" brushRef="#br0" timeOffset="65679.675">6535 8324 46 0,'-3'-8'23'0,"3"5"-34"32,0 3 24-32,6-2-11 0,-6-4 0 15,0 6 6-15,3-5 1 16,-3 5-9-16,0 3 0 16,3 2 6-16,0 0 1 15,6 8-2-15,-6 17 1 16,6 1-3-16,0 6 0 15,0 6-2-15,0-1 1 16,6 14-1-16,-3-6 0 16,5-3-3-16,-2-2 1 15,0-2-5-15,6-1 0 0,0-10-10 16,0-3 0-16</inkml:trace>
  <inkml:trace contextRef="#ctx0" brushRef="#br0" timeOffset="66292.9187">7643 8149 37 0,'-12'-2'18'0,"-3"4"-17"16,15-2 23-16,0 8-18 16,0-5 0-16,0 7 3 15,6 4 1-15,-3 7-13 16,-3 5 0-16,3 3 9 16,0 8 0-16,0 3-3 0,-3 0 1 15,3-1-2-15,0 4 1 16,0-4-1-16,3 4 0 15,-3-1-2-15,2-2 1 16,1-3-5-16,3 0 1 16,-6-5-11-16,6-6 0 15,6-10-3-15,3-16 0 16</inkml:trace>
  <inkml:trace contextRef="#ctx0" brushRef="#br0" timeOffset="71354.0361">11503 8064 45 0,'-6'-10'22'0,"-3"-6"-14"16,9 16 22-16,0 0-27 0,0 0 0 15,0 0 2-15,0 3 1 16,0-1-7-16,0 6 0 15,0 3 4-15,0 5 1 16,-3 2-2-16,0 6 1 16,0 8-1-16,0 5 1 15,0 3-2-15,-3 10 0 16,1-5 0-16,2 0 0 16,0 0-1-16,0-3 0 15,3-2 0-15,3-1 0 0,3 1 1 16,5-5 0-16,4-4-2 15,6 1 0-15,3-6 2 16,6-4 0-16,8-1-1 16,7-8 0-16,3-5-1 15,-1 0 0-15,1-8 0 16,0-13 1-16,2-6-2 16,-5-2 1-16,-7-3-1 15,-5-2 1-15,-3-3 0 16,-6 0 0-16,0-6 0 15,-7-5 1-15,-5 1 0 16,-9-1 0-16,0 6 1 16,-3-1 0-16,-3 6 0 15,-3 0 0-15,-3-3 0 16,1 9 0-16,-4-1 0 16,0 8 1-16,0 3-1 15,-3 2 1-15,-3 8 0 0,-3 11 0 16,0 6 0-16,4 7 0 15,-4 13-2-15,-3 6 1 16,0 2 0-16,3 3 0 16,3-3-1-16,-5-2 1 15,8 5-2-15,3-11 0 16,6 1-5-16,0-3 0 16,9-6-12-16,3-5 1 15,18-10-3-15,2-6 1 16</inkml:trace>
  <inkml:trace contextRef="#ctx0" brushRef="#br0" timeOffset="76894.4811">13054 7443 44 0,'-3'-8'22'0,"-3"5"-24"0,12 0 23 0,3 3-18 0,0-5 0 15,3 5 3-15,3-5 0 16,0 2-7-16,8-2 0 16,-2 5 5-16,6-3 0 15,0-2-2-15,3 2 1 16,-1-2-3-16,4 0 1 16,0 2-2-16,-1-2 1 15,-2 0-4-15,3 2 0 16,-3 6-4-16,-3-6 1 15,-4 3-8-15,-5 0 1 16</inkml:trace>
  <inkml:trace contextRef="#ctx0" brushRef="#br0" timeOffset="77330.7004">13081 7771 42 0,'-3'5'21'0,"0"-13"-30"0,0 6 35 0,3 2-23 16,6-11 0-16,0 6 4 16,0-1 1-16,6 6-9 15,-1-2 0-15,7-4 6 0,0-2 0 16,6 3-1-16,0 0 0 16,0 0-2-16,2-1 1 15,4 4-2-15,0-4 0 16,3 1 0-16,-1 2 0 15,1 1-1-15,0-1 0 16,3 3-1-16,-10 0 1 16,7 0-3-16,0 0 1 0,-3 3-4 15,-4-1 1-15,1 1-5 16,-6 0 1-16,0 5-6 16,-3-6 1-16</inkml:trace>
  <inkml:trace contextRef="#ctx0" brushRef="#br0" timeOffset="80387.1907">14370 7234 39 0,'-3'0'19'0,"-3"-6"-36"16,3 6 33-16,3 0-12 0,0 0 0 15,0 0 4-15,0 0 1 16,6-5-11-16,3 0 1 16,2-6 7-16,4 1 0 15,3-4-2-15,3-1 1 16,3-9-3-16,3 0 0 16,-4-5 0-16,1-6 0 15,3 4-1-15,-3-4 0 16,-3 6 1-16,-3-3 0 15,-4 6 0-15,-2 5 1 0,0 0 0 16,0 2 0-16,0 9 1 16,0-1 1-16,0 6-1 15,-3-3 0-15,0 8 0 16,0 5 0-16,0 8 0 16,0 3 0-16,-3 11-2 15,-1 7 0-15,-2 8 0 16,0 9 0-16,0 4-1 15,3 6 0-15,0 0-1 16,0 0 1-16,0 5-1 16,6-5 0-16,-3-3 0 15,-3-3 1-15,0-2-1 16,0-5 0-16,0 2-2 16,0-5 1-16,-3-2-2 15,0-4 0-15,0-2-5 16,0-5 1-16,-3-3-7 15,0-5 0-15,0-5-6 16,-3-1 0-16</inkml:trace>
  <inkml:trace contextRef="#ctx0" brushRef="#br0" timeOffset="80824.693">14349 8035 62 0,'-6'-5'31'0,"-24"0"-63"0,24 2 58 0,0-2-20 16,0 2 1-16,3 3 5 16,0-5 1-16,3 0-15 15,3 5 1-15,6-6 9 16,6 4 1-16,6-9-3 15,3 1 1-15,8 2-4 16,10-6 0-16,6-4-1 16,-1 2 0-16,7 0 0 15,2 0 0-15,1 0-1 16,9-2 1-16,-1 2-1 16,0 0 1-16,-5 5-1 15,-6 4 1-15,-1 1-1 16,-2 1 0-16,-4 2 0 15,-5 1 0-15,-3 2 0 16,-6 2 0-16,-1-2-2 16,-5 0 1-16,-3 3-2 0,-3-6 1 15,-6 1-4-15,-7-6 1 16,-2 5-9-16,-6 3 0 16,-3-3-9-16,-8-2 0 15</inkml:trace>
  <inkml:trace contextRef="#ctx0" brushRef="#br1" timeOffset="105952.8534">12063 2929 54 0,'-48'0'27'0,"-8"8"-26"0,47-5 27 0,-3 2-27 0,3-3 1 15,-6 4 1-15,6-4 0 16,3 1-3-16,-3 0 0 16,6-3 3-16,3 0 0 15,9 0-1-15,9 0 0 16,9-3 0-16,8-2 1 15,10-3-2-15,15 0 1 16,8 0-1-16,4-5 1 16,8 2-1-16,0-2 1 0,1-3-1 15,2 3 0-15,-6 0 0 16,1-1 0-16,-10 1 0 16,-5-3 0-16,-7 6 0 15,-5 2 0-15,-3-3-1 16,-10 3 1-16,-5 0-1 15,-9 3 1-15,-6 2 0 16,-6 3 0-16,-7 0-1 16,-13 3 1-16,-10 2-1 15,-12 3 1-15,-12 0-1 16,-14 8 0-16,-13 5-1 16,-8-5 1-16,-9 5-1 15,-10 3 0-15,1-5 0 16,0-1 1-16,8 1 0 15,10-4 0-15,3-1 0 16,17-1 1-16,9-8-1 16,13 6 1-16,11-6-1 15,12-2 0-15,12-3 0 16,18-8 0-16,18-5-1 0,17-3 0 16,19-3 0-16,14 1 1 15,12-6 0-15,12 0 0 16,3-2 0-16,1-1 0 15,-1 1 0-15,-6 7 0 16,-12 3 0-16,-9-2 0 16,-17 7 0-16,-13 3 0 15,-14 3 0-15,-9 2 0 0,-12-2 0 16,-12 5 0-16,-15 0-1 16,-12 5 1-16,-24 3 0 15,-14 3 0-15,-16 2-1 16,-11 0 1-16,-21-2 0 15,-4-3 0-15,-5 0 0 16,-9 5 0-16,3 0 0 16,6-5 1-16,6 0 0 15,9-3 0-15,11 1 0 16,16-4 0-16,14-2 0 16,13-5 0-16,11 5 0 15,18-3 0-15,18-7-1 16,15-1 1-16,18 3-1 15,14-2 0-15,25 2-1 16,8-8 0-16,9 5 1 16,12-5 0-16,7 3 0 15,-1 5 0-15,-3 0 0 16,0-5 0-16,-3 5 0 0,-9 0 0 16,-5 0 0-16,-10 0 0 15,-14 0 0-15,-13 0 1 16,-11 6-1-16,-9 2 0 15,-13 0 0-15,-11-3 0 16,-18 6 0-16,-11 2 0 16,-22 8-1-16,-18 1 1 15,-14-1-1-15,-12 5 1 16,-13 6-1-16,-2-3 1 0,-6-5 0 16,-3 3 0-16,6-1 0 15,6-7 0-15,11-3 0 16,16 2 1-16,5-2-1 15,19-3 1-15,11-2-1 16,12-3 1-16,12-5-1 16,12-3 0-16,18-5 0 15,21-3 0-15,14-5 0 16,22-3 0-16,5-3 0 16,15-2 0-16,1 3-1 15,-1-1 1-15,-9 6 0 16,-5 0 0-16,-7 10 0 15,-11 1 0-15,-13 2 0 16,-8 3 0-16,-15 5 0 16,-7 0 0-16,-14 5 0 15,-12-2 1-15,-20 10-1 16,-13 5 0-16,-15-4 0 16,-20 4 0-16,-9 9 0 0,-13-4 0 15,-8 4 0-15,-3-1 0 16,3-5 0-16,6 1 0 15,5-4 0-15,19-5 1 16,14-5-1-16,16-2 1 16,11-1-1-16,18-3 1 15,18-7-1-15,18-5 1 16,21-9-1-16,23 1 0 0,15-4-1 16,19-4 1-16,14 2-1 15,3-8 1-15,-3 6 0 16,-3 5 0-16,-12 2 0 15,-8-2 0-15,-16 10 0 16,-14 1 0-16,-13 2 0 16,-14 0 0-16,-9 5-1 15,-15-2 1-15,-18 10 0 16,-15 3 0-16,-15-2 0 31,-20 7 0-31,-16 5-1 16,-20 1 1-16,-12 2 0 0,-12 3 1 0,-9 2-1 15,3 3 0-15,6-5 0 16,6-3 0-16,14 1-3 16,22-9 1-16,20 0-10 15,40-8 0-15,37-5-8 16,40-13 1-16</inkml:trace>
  <inkml:trace contextRef="#ctx0" brushRef="#br1" timeOffset="188692.114">2535 11324 48 0,'-9'-8'24'0,"6"3"-25"0,6 0 24 0,3 5-18 16,0 2 0-16,3 4 3 16,0 4 0-16,0 9-10 15,-1 7 1-15,4 14 7 16,-3 7 0-16,3 12-2 15,-3 9 0-15,-3 4-1 16,6 2 0-16,0 3-2 16,0-1 0-16,0-9-4 15,3-1 1-15,-1-5-8 16,-2-16 1-16,3-11-10 16,-3-16 1-16</inkml:trace>
  <inkml:trace contextRef="#ctx0" brushRef="#br1" timeOffset="189325.4796">3288 11295 45 0,'-6'-21'22'0,"3"31"-16"16,3-10 32-16,0 0-34 0,-3-5 1 16,0 5 1-16,0 0 1 15,-6 5-9-15,0 3 1 16,-3 3 6-16,0 8 0 15,-9 10-3-15,4 10 1 16,-1 12-1-16,0 7 0 16,0 8-1-16,3 3 0 15,6-3-1-15,3 3 0 16,6 2 0-16,6-10 0 16,9-3 0-16,3-2 1 0,15-9-1 15,-4-4 1-15,19-12-1 16,6-7 0-16,-1-16 0 15,7-10 0-15,-1-14-1 16,-2-11 1-16,-7-12 0 16,-2-4 0-16,-9-10-1 15,-3-5 1-15,-13-5 0 16,-14-9 1-16,-9 1 0 16,-6 5 0-16,-12-1 1 15,-2 7 0-15,-13 1 0 16,3 1 0-16,-6 3-2 15,-2 7 1-15,-4 8-1 16,3 6 1-16,1 7-3 16,8 9 0-16,-6 5-4 15,15 2 1-15,6 6-5 16,4 10 0-16,11 0-10 16,3 14 0-16</inkml:trace>
  <inkml:trace contextRef="#ctx0" brushRef="#br1" timeOffset="190066.5471">4050 11329 49 0,'-12'3'24'0,"6"2"-28"15,6-5 35-15,3 0-26 16,6 0 1-16,3-2 1 0,6-1 0 16,3 3-10-16,2-3 0 15,10 3 6-15,3-5 1 16,5 5-4-16,4 0 1 15,0-2-5-15,-4 2 1 16,1-3-4-16,0-2 1 16,-4-1-4-16,-2 4 0 15,-3-4-6-15,-9 9 1 16</inkml:trace>
  <inkml:trace contextRef="#ctx0" brushRef="#br1" timeOffset="190364.4149">4136 11790 62 0,'12'5'31'0,"-3"0"-55"16,-3-5 63-16,3 0-37 16,6 0 1-16,9 0 3 15,5 0 0-15,1-5-8 0,6 0 1 16,0 2 3-16,-1-5 1 16,4 0-4-16,0 0 0 15,-4 0-7-15,1 0 1 16,-3-2-10-16,-3 7 1 15</inkml:trace>
  <inkml:trace contextRef="#ctx0" brushRef="#br1" timeOffset="193303.3844">5124 11123 36 0,'0'-13'18'0,"0"18"-21"0,0-5 24 0,0 0-19 16,3 0 0-16,3 0 2 0,0-5 1 16,6 0-5-16,0-1 0 15,3-4 4-15,0-1 1 16,6-2-1-16,3-6 1 15,2-4-3-15,1-1 1 16,-3 0-1-16,0-3 0 16,3-2-1-16,-4 0 1 15,1 3-1-15,-3-1 0 16,0 4 0-16,-6 4 0 16,0 6 0-16,-4-3 1 15,4 5-1-15,-6 3 0 0,0 3 1 16,0 5 0-16,-3 0-1 15,0 8 1-15,0 5-1 16,-3 14 1-16,-3 2 0 16,0 5 0-16,0 9 0 15,-3 4 0-15,0 3-1 16,0 9 0-16,0-1 0 16,0 0 0-16,0 0-1 15,3 0 0-15,-3-5 0 16,3-2 0-16,-3-1-1 15,3 0 0-15,-3 0-2 16,0-7 0-16,0-6-4 16,0 0 0-16,0-8-7 15,0-5 0-15,0-6-3 16,-3-7 0-16</inkml:trace>
  <inkml:trace contextRef="#ctx0" brushRef="#br1" timeOffset="193725.2543">4961 11853 57 0,'-9'-5'28'0,"12"2"-52"0,3 1 55 0,3-1-25 16,5-2 0-16,7 0 3 15,6-1 1-15,6-2-12 16,9 3 0-16,2-3 9 16,7 3 1-16,-1-3-4 15,1-5 1-15,3 2-2 16,-1 0 0-16,-2 3-1 16,-1 3 1-16,-2-3-2 15,-6 3 1-15,-4 2 0 16,-2-2 0-16,-9 2 0 15,-3 3 1-15,-6 0-1 16,-4 0 0-16,-2 0-1 16,0 3 1-16,-6-3-2 15,3-3 1-15,-6 3-5 16,-3 0 1-16,0 3-8 16,0-3 0-16,3-5-11 15,3-6 0-15</inkml:trace>
  <inkml:trace contextRef="#ctx0" brushRef="#br1" timeOffset="195798.6552">6446 10403 26 0,'0'-5'13'0,"-3"0"-9"16,3 5 4-16,0-5-3 15,0-1 1-15,0 6 2 0,0 0 1 16,0-5-11-16,-3 2 0 16,0 1 7-16,-3 2 1 15,0 5-3-15,-3 0 0 16,-3 6-1-16,0 2 0 16,1 6 0-16,-1 2 1 15,-9 3-1-15,3 7 1 16,0 6 0-16,-3 8 0 15,0 6-1-15,1 2 1 0,-4-1-1 16,0 4 1-16,0 0-1 16,3 2 1-16,3 3-1 15,4 2 1-15,2-2 0 16,3 0 0-16,3-3 0 16,3 0 0-16,3 3-1 15,0 0 0-15,6-8-1 16,3 5 1-16,3 0-1 15,-1-5 0-15,7 0 0 16,3-3 0-16,3-2 0 16,-3 2 0-16,3-2 0 15,-1-6 0-15,1-2 0 16,-3-6 0-16,3 3-1 16,0 3 1-16,-3-11-1 15,-1 0 0-15,-2 0 0 16,0-5 0-16,-3 0-4 15,0-3 1-15,-3 0-7 16,0-2 1-16,0-3-11 0,-4-3 0 16</inkml:trace>
  <inkml:trace contextRef="#ctx0" brushRef="#br1" timeOffset="198008.8933">6654 11086 45 0,'-6'-11'22'0,"3"-10"-29"15,9 13 29-15,6-10-16 16,6 2 1-16,6-5 4 0,6 0 1 15,5-3-15-15,10 3 1 16,-3 2 10-16,2 3 0 16,1 8-3-16,0 0 0 15,-4 6-2-15,-2 4 0 16,-3 6-2-16,-6 6 1 16,-4 4-1-16,-5 6 0 15,0 8 0-15,-6 5 0 16,-6 10-1-16,-6 1 1 15,-6 0-1-15,-6 2 1 0,-9 0-1 16,-12 6 0-16,-2-3 0 16,-4 2 0-16,-3 1-1 15,-3-3 0-15,1-3 0 16,2-8 1-16,0-7-1 16,4-6 0-16,-4-8-2 15,6-5 0-15,-2-14 0 16,2-4 0-1,6-30-1 1,12-2 1-16,3-3 0 16,9 0 1-16,9 5 2 15,9 0 0-15,6 6 1 16,0 2 1-16,3 3 0 16,5 5 0-16,1 5 0 15,3 6 1-15,-3 7-1 16,-1 4 0-16,1 4 0 15,0 4 0-15,0 1-1 16,-1 4 1-16,-2-1-2 0,-6 1 1 16,0 0-1-16,0 2 0 15,0-5-3-15,-4-6 0 16,-2 1-5-16,0-3 1 16,0 0-7-16,-3-6 0 15,0-2-4-15,0-8 0 16</inkml:trace>
  <inkml:trace contextRef="#ctx0" brushRef="#br1" timeOffset="198758.9378">7467 10337 42 0,'3'8'21'0,"39"-13"-22"16,-30 10 37-16,5 0-31 15,4 3 0-15,3 6 2 16,3 2 0-16,3 5-10 15,-1 5 1-15,1 6 7 16,3 5 0-16,0 11-2 16,-4 4 1-16,1 4-1 15,-3 2 0-15,-6 6-1 16,-3 2 1-16,-6 0-1 16,-4 8 0-16,-2-2-1 15,-6 2 1-15,-3-3-1 16,-6 3 0-16,-5 6 0 15,-4-9 1-15,-3 0-1 16,-3-2 0-16,-3-11-1 0,-2-5 0 16,-4-8 0-16,-3-5 0 15,0 0-3-15,-5-14 1 16,-1 1-5-16,3-9 1 16,1-5-5-16,2-2 1 15,3-3-9-15,6 0 0 16,10 2 2-16,11-4 0 15</inkml:trace>
  <inkml:trace contextRef="#ctx0" brushRef="#br1" timeOffset="199721.6276">8381 11192 40 0,'-12'-5'20'0,"6"2"-32"15,6 3 41-15,3 3-25 16,3-3 0-16,3 0 3 0,6 2 0 16,8-2-8-16,4 0 0 15,9-2 6-15,0-4 0 16,5 4-2-16,-8-1 1 15,15-2-2-15,-1-1 0 16,7 1-1-16,-1 2 0 16,-2-2-2-16,3 0 1 15,-10 2-4-15,-5 1 0 16,-3 2-3-16,-6 0 0 0,-4 0-8 16,-5 2 1-16</inkml:trace>
  <inkml:trace contextRef="#ctx0" brushRef="#br1" timeOffset="200112.2218">8747 10824 45 0,'0'-18'22'0,"-12"18"-40"16,12-3 37-16,0 0-16 15,-3 3 1-15,3 0 6 16,0 0 0-16,3 3-11 0,0 8 1 16,3-1 8-16,0 6 0 15,0 8-1-15,3 5 0 16,0 16-2-16,0 5 1 15,0 8-3-15,-1-2 1 16,1-3-1-16,0 2 0 16,0-2-2-16,-3-2 0 15,0-6-1-15,0 0 0 16,0-6-5-16,0-7 0 16,0-6-6-16,3-4 1 0,3-7-9 15,3-7 1-15</inkml:trace>
  <inkml:trace contextRef="#ctx0" brushRef="#br1" timeOffset="201034.1526">9530 10538 56 0,'-6'-16'28'0,"3"9"-48"0,3 7 47 15,3 2-24-15,0 3 1 16,3 11 3-16,0 8 1 16,0 5-9-16,-3 8 0 0,3 14 6 15,-1-1 0-15,-2 11-2 16,3 0 0-16,0 7-2 15,-3 1 1-15,-3 0-2 16,0-6 0-16,0-4 0 16,-3-1 0-16,3-5 0 15,-3-6 0-15,0-7 0 16,0-6 1-16,0-7-1 16,3-6 0-16,-3-8 0 15,3-5 0-15,0-5-1 16,3-11 0-16,0-5 0 15,3-8 0-15,3-6 0 16,3-10 1-16,3-3-1 16,0-2 0-16,3-3 1 15,0 3 0-15,3 5 0 16,-1 0 0-16,1 8 1 16,6 7 0-16,0 7 0 15,6-1 1-15,5 10-1 0,4 4 1 16,0 4 0-16,2 6 1 15,4 3-2-15,-1 2 1 16,1 0-1-16,0 3 1 16,-4 3 0-16,-2-1 0 31,-6 14-1-31,-9 2 1 16,-10-5 0-16,-11 3 0 15,-9 0 0-15,0-8 0 0,-14 5-1 16,-10-3 1-16,-9 6-1 15,-3-3 1-15,-2 6-1 16,-13-6 0-16,1 0 0 16,-4-5 0-16,3-8-1 15,4-3 1-15,2-3-1 16,4-7 0-16,5 0-1 16,6-3 0-16,0-6-3 15,10-4 0-15,-1-3-4 16,3-6 0-16,-3 3-8 15,-3 0 0-15,-5 8-4 16,-1 0 0-16</inkml:trace>
  <inkml:trace contextRef="#ctx0" brushRef="#br1" timeOffset="237839.3186">24267 6067 39 0,'18'-21'19'16,"-1"-3"-15"-16,-8 16 19 0,-3-3-23 0,0-12 0 15,-3 1 1-15,-3-4 1 16,3-3-2-16,-3-3 0 15,3-2 1-15,0-1 0 16,-3-4 0-16,6-6 1 16,-3 2 0-16,-3-4 1 15,6-4 0-15,-3 1 0 16,-3-3-1-16,6 3 1 16,-3 2 0-16,-3-5 0 0,0-2-1 15,0-3 1-15,0-1-1 16,0-1 0-16,-3 1-1 15,-6-1 1-15,0-1-1 16,0-3 0-16,-3 3-1 16,-6-7 0-16,1-4 0 15,-7 3 0-15,6 0 0 16,0-7 1-16,-6 2-1 16,-3 0 1-16,-5-3 0 15,-4 3 0-15,-3 0 0 16,-2-3 1-16,-4 0-1 15,-6 3 0-15,1-5-1 16,-7 5 1-16,4 5 0 16,-1 5 0-16,-8-2-1 15,-4 5 1-15,6-5 0 16,-5 5 0-16,-3-5 0 16,2 11 0-16,-5 2-1 15,-1 3 1-15,-5 10-1 0,5 3 1 16,-2 0 0-16,-6 5 0 15,5 3 0-15,-2 5 0 16,-7 0 0-16,7 11 0 16,0-3-1-16,-4-2 1 15,10 7-1-15,-10 6 1 16,4 2-1-16,0 3 1 16,2 0 0-16,1 8 0 0,5 5-1 15,4 3 1-15,-4 3-1 16,-2 4 1-16,6 4-1 15,-1 2 1-15,1 11-1 16,2 2 0-16,4 0 0 16,-4 3 0-16,1 0 0 15,2 3 0-15,3 5 0 16,10 2 0-16,5 6-1 16,3 5 1-16,7 3 0 15,2 5 0-15,3-5 0 16,0 0 0-16,4 8 0 15,2 2 0-15,0 3 0 16,3 3 1-16,0-1-1 16,6-20 0-16,0 36 0 15,3-28 1-15,3 31-1 16,-2 0 0-16,5 0 0 16,3 3 0-16,3-3-1 15,5-2 1-15,1 2 0 0,0-2 0 16,6 5 0-16,3-1 0 15,0-1-1-15,3 4 1 16,0-2-1-16,2 2 1 16,10-4-1-16,0 4 1 15,0-7-1-15,8-9 1 16,-2 6 0-16,0-13 0 16,2-6 0-16,7-7 0 15,-3-4 1-15,-1-2 0 0,10-10-1 16,2 2 1-16,4-7 0 15,-1-1 0-15,7-3-1 16,2-7 1-16,4 2-1 16,8-5 1-16,1-2-1 15,2-3 0-15,3-6 0 16,4 1 1-16,-1-4-2 16,-3-7 1-16,0 3 0 15,4-9 0-15,-1 1-1 16,0-6 1-16,-2-7-1 15,-4-1 1-15,3-5-1 16,-8-5 1-16,2-3 0 16,6-5 0-16,-5-6 0 15,-4 1 0-15,-2-9 0 16,-7-7 0-16,-2-8 0 16,-1-11 0-16,-2 0 0 15,-7 16 0-15,4-26 0 0,-10-3 1 16,-2-6-1-16,-6-2 1 15,-4-5-1-15,-8-11 1 16,-6-10-1-16,-6 28 0 16,-15-44-1-16,-3 29 1 15,-15-43-1-15,-6 11 1 16,-9 11-4-16,-6 7 0 16,-8 14-17-16,-4 10 1 15</inkml:trace>
  <inkml:trace contextRef="#ctx0" brushRef="#br1" timeOffset="283545.1035">4068 13115 30 0,'-12'3'15'0,"0"-3"-14"0,9-3 16 16,3 3-12-16,0 0 1 16,3-5 3-16,0 2 0 15,6 3-11-15,0 0 0 16,6-2 7-16,2-3 1 0,4 5-4 16,3 2 1-16,6-4-3 15,6-1 0-15,8-2-6 16,4-3 1-16,0 0-9 15,-1 2 1-15</inkml:trace>
  <inkml:trace contextRef="#ctx0" brushRef="#br1" timeOffset="283826.3726">4178 13385 45 0,'-3'6'22'0,"18"-1"-28"0,-9-8 36 16,9 3-28-16,2 0 0 15,13 3 1-15,0-3 1 16,6 5-5-16,-1-8 0 16,4 3 1-16,3 0 1 15,2-5-5-15,-2 3 0 16,9 2-9-16,2-6 1 16</inkml:trace>
  <inkml:trace contextRef="#ctx0" brushRef="#br1" timeOffset="284588.8064">5580 12988 58 0,'-6'-21'29'0,"-6"-5"-57"15,12 20 53-15,3-7-26 16,3 0 0-16,6-8 7 16,6-3 0-16,14-2-5 15,7 2 1-15,6-5 2 0,2 2 1 16,7 1 0-16,0 10 0 16,5 0-3-16,-5 8 0 15,-1 8-1-15,1 11 1 16,-4 7-1-16,-8 9 1 15,-6 4-1-15,-9 14 0 16,-7 3 0-16,-8 10 0 16,-12 8-1-16,-15 6 0 15,-8-1 0-15,-13 3 1 0,-3 0-2 16,-5 0 1-16,-4-10-1 16,0-8 0-16,1-14-2 15,2-8 1-15,0-15-2 16,1-14 0-16,5-13-1 15,0-16 0-15,7-7 1 16,8-6 1-16,6-1 2 16,6 1 0-16,6 3 3 15,9 0 0-15,9 2 2 16,9 3 0-16,9 5 0 16,5 3 1-16,7 8-1 15,3 7 0-15,2 6-1 16,7 6 0-16,2 7 0 15,7 3 1-15,-4 2-2 16,1 3 0-16,2 6-1 16,-5-6 1-16,0 0-1 15,-4 0 1-15,-2-2-6 16,-7-3 0-16,-2-6-10 0,-6-2 0 16,-1 0-4-16,-14-8 0 15</inkml:trace>
  <inkml:trace contextRef="#ctx0" brushRef="#br1" timeOffset="285163.369">2559 12922 38 0,'-3'-2'19'0,"-6"-20"-18"0,12 17 28 0,-3 5-23 16,0 3 0-16,0 5 1 0,6 5 1 15,-6 8-11-15,3 11 1 16,-3 5 6-16,6 16 0 16,-6 0-3-16,0-11 1 15,-6 24-2-15,6-2 0 16,-3 2-4-16,3-11 0 15,9-2-6-15,-3-8 0 16,5-10-5-16,7-11 1 16</inkml:trace>
  <inkml:trace contextRef="#ctx0" brushRef="#br1" timeOffset="285663.3987">3136 12756 56 0,'-24'-6'28'0,"6"17"-43"16,15-6 54-16,-3 3-36 16,-2 0 0-16,-1 8 1 15,0 5 0-15,0 3-5 16,-3 10 0-16,0 6 3 15,0 10 0-15,-3 8-1 16,3 6 0-16,3-1-1 16,9 9 0-16,0-6 0 0,6 8 0 15,6-8-1-15,6-10 1 16,3-11-1-16,0-6 0 16,8-9 0-16,4-12 1 15,3-10-1-15,6-11 1 16,8-12 0-16,1-9 0 15,2-8 0-15,-2-8 0 16,-9 3 0-16,-4-2 0 16,-5-1 0-16,-6 0 1 15,-12 0-1-15,-9 1 0 0,-9-9 1 16,-12 3 0-16,-12 0 0 16,-9 0 1-16,-5-2-2 15,-1 7 1-15,-6 6-1 16,4 2 1-16,8 8-6 15,-3 5 1-15,10 6-11 16,5 5 0-16,12 11-1 16,12 2 1-16</inkml:trace>
  <inkml:trace contextRef="#ctx0" brushRef="#br1" timeOffset="286348.6606">7092 13049 57 0,'-18'-10'28'0,"-12"4"-53"16,30 6 58-16,0 0-30 16,6-5 1-16,6 5 4 15,3-3 0-15,6 3-10 16,12 0 1-16,2-2 5 0,7-1 1 15,3 0-3-15,2 1 1 16,7-1-4-16,2-2 0 16,7 2-5-16,-7-5 1 15,-2 3-5-15,0-6 0 16,-7 4-6-16,-5-7 0 16</inkml:trace>
  <inkml:trace contextRef="#ctx0" brushRef="#br1" timeOffset="286629.9181">7294 12642 43 0,'0'-11'21'0,"9"22"-26"15,-3-9 37-15,0 4-27 16,0 7 1-16,3 3 1 16,0 8 1-16,3 7-11 15,0 4 0-15,3 12 7 16,0 1 0-16,-1 8-3 16,-2 4 1-16,0-4-2 15,0 2 0-15,-3-8-3 16,-3-5 1-16,3 0-4 0,-6-10 0 15,0-1-9-15,0-10 0 16</inkml:trace>
  <inkml:trace contextRef="#ctx0" brushRef="#br1" timeOffset="287828.5638">8122 12385 53 0,'-18'-10'26'0,"9"-1"-36"0,9 11 44 16,0 0-32-16,6-3 1 15,0 3 2-15,-3 0 0 16,3 6-6-16,3 7 0 16,0 8 3-16,3 5 1 15,-3 9-1-15,-1 10 0 16,4 2-2-16,-3-2 1 0,0 0-1 15,-3 3 0-15,0-3 0 16,-3 0 0-16,0 0-1 16,0-11 1-16,-3-2 0 15,0 0 0-15,0-8 0 16,0-8 0-16,0-1 0 16,0 1 0-16,0-5 0 15,0-8 0-15,0-3 0 16,3-6 0-16,0-2 0 15,3-2 0-15,0-6 0 16,0 0 0-16,0-3 0 16,3 1 1-16,-3-1-1 15,3-2 1-15,0 0-1 16,0 0 1-16,-1 0-1 16,4 2 0-16,0-5 0 15,0 3 0-15,0-3 0 16,6-2 1-16,9 5-1 15,2 0 1-15,4-1 0 0,12-1 0 16,-6 4 0-16,-1-2 1 16,4 5-1-16,0 3 1 15,-1 2-1-15,-5 3 1 16,6 8-1-16,-7 6 0 16,-2 7 0-16,-3 3 0 15,-3 5 0-15,-4 0 0 16,-5 8-1-16,-6 0 1 15,-3 0 0-15,-3 1 0 16,-6-1-1-16,-6-3 1 0,0 6-1 16,-9-11 1-16,-3 5-1 15,-2 4 0-15,-7-1 0 16,0 0 1-16,-6-5-1 16,1 2 0-16,-4-2 0 15,-9 0 1-15,4-1-2 16,-4-7 1-16,0-2-2 15,7-1 1-15,2-8-1 16,-3 3 1-16,3-8-2 16,1-3 0-16,-1-5-4 15,3 1 0-15,1-7-5 16,2 1 1-16,3 2-7 16,3-4 1-16</inkml:trace>
  <inkml:trace contextRef="#ctx0" brushRef="#br1" timeOffset="297385.1965">5029 14137 38 0,'-6'-6'19'0,"0"1"-19"16,6 5 20-16,0 3-17 0,0-3 1 15,0 0 1-15,0 0 1 16,6 0-7-16,3-3 0 16,6-2 5-16,3 0 1 15,6-3-3-15,-1 2 0 16,7 1-1-16,-3 0 0 16,6 2-3-16,-3 3 0 15,-1 0-4-15,1-3 0 16,0 6-8-16,-3 0 0 0</inkml:trace>
  <inkml:trace contextRef="#ctx0" brushRef="#br1" timeOffset="298082.8517">5886 14004 41 0,'-3'-18'20'0,"6"7"-33"16,0 3 33-16,3 0-17 16,3-2 0-16,3-3 3 15,6-3 1-15,0 0-8 16,6-3 0-16,0 6 6 16,2 3 1-16,4 4-2 15,0-2 1-15,0 8-1 16,-4 3 0-16,-2 8 0 15,-3 4 0-15,-3 12-2 16,-3 5 1-16,-6 5-2 16,-6 8 1-16,-6 8-2 0,-6-1 1 15,-9 9-1-15,-6 3 1 16,-6-1-2-16,-2-2 0 16,-7-3-1-16,0-5 1 15,1-5-3-15,-4-8 1 16,-3-11-3-16,4-8 0 15,2-8 0-15,0-10 0 0,6-9 2 16,7-1 0-16,8-15 2 16,0-4 0-16,12-6 3 15,9-2 0-15,9-3 1 16,9 0 1-16,5 2 0 16,4 6 1-16,6 3 0 15,6 2 1-15,-1 8 0 16,4 5 0-16,0 11 0 15,-1 11 0-15,1 2-2 16,5 11 0-16,-5 5-2 16,-3 0 1-16,-4 3-3 15,1 2 1-15,-3-4-4 16,3-1 1-16,-7 0-6 16,1-5 0-16,0-6-8 15,0-2 0-15</inkml:trace>
  <inkml:trace contextRef="#ctx0" brushRef="#br1" timeOffset="298786.018">2237 14497 45 0,'-9'-11'22'16,"9"24"-28"-16,3-15 34 0,6-1-24 16,0 3 0-16,3 0 1 15,6 0 1-15,-3 0-8 16,11 3 0-16,4-3 4 15,3 2 1-15,6-2-3 16,2 0 0-16,-2-2-5 16,6-1 0-16,-1-2-9 15,1-1 1-15</inkml:trace>
  <inkml:trace contextRef="#ctx0" brushRef="#br1" timeOffset="299510.8439">3121 14184 41 0,'0'-18'20'0,"21"-1"-26"16,-9 9 30-16,6-9-20 15,3 1 1-15,8-1 2 16,1 1 0-16,6 2-10 15,6 2 1-15,-1 7 6 0,4 4 0 16,-6 6-3-16,-1 7 1 16,-2 11-2-16,-3 0 1 15,-7 9 0-15,-2 4 0 16,-9 6-1-16,-9 7 1 16,-9 9-2-16,-12 10 1 15,-12 0-3-15,-5 0 1 16,-19 0-2-16,1 3 1 15,-1-13-1-15,-3-11 0 0,7-11-2 16,2-10 0-16,6-11 0 16,1-13 1-16,8-13 2 15,9-8 1-15,9-8 1 16,9-3 0-16,6-10 3 16,9 7 0-16,6-2 3 15,3 3 0-15,3 5-1 16,5 5 0-16,7 11 1 15,0 2 0-15,5 8 0 16,1 6 1-16,0 2-2 16,-3 9 1-16,-4-4-2 15,1 6 0-15,-3 0-1 16,-1 0 0-16,-2 2-2 16,0-4 1-16,0-1-5 15,2-3 1-15,-2 1-10 16,-3-3 1-16,0 0-3 15,0 0 0-15</inkml:trace>
  <inkml:trace contextRef="#ctx0" brushRef="#br1" timeOffset="300589.0616">2356 15528 41 0,'-6'-2'20'0,"6"-1"-29"0,0 3 37 16,6-3-26-16,3 6 1 15,9-3 2-15,6 0 0 16,3-3-6-16,5 1 1 0,4 2 4 16,9-5 1-16,2-1-2 15,4-2 1-15,11-5-2 16,10 5 1-16,5-2-1 16,10-1 1-16,5-5-2 15,9 0 1-15,3-2-1 16,6-3 1-16,9 2-1 15,3 0 1-15,-5-2-1 16,5-3 1-16,3 6-1 16,3-1 0-16,3 1 0 15,5-1 0-15,4 1 1 16,0-1 0-16,9 1 0 16,0-3 0-16,6 0-1 15,5 2 1-15,1 0 0 16,3-4 0-16,9 1-1 15,-7 4 0-15,7-6 0 16,-3 3 1-16,-4 5-1 16,-2 3 0-16,3-3-1 0,-4 5 1 15,4 1-1-15,0 2 1 16,-7-3-1-16,4-2 0 16,0-3 0-16,-6 6 0 15,5-4 0-15,-5 4 1 16,-6-6-2-16,3 8 1 15,-12-5 0-15,-4 2 0 16,1 3 0-16,-6 3 0 16,-6 0-1-16,-3-1 1 15,-9-2 0-15,-3 3 0 0,-2-3 0 16,-4 3 0-16,-9 2 0 16,-12-2 0-16,1 0 0 15,-7 2 0-15,-3 0-1 16,-8 1 1-16,-13-1-1 15,-5 3 0-15,-3 0-2 16,-7-3 0-16,-5 3-3 16,-3-2 1-16,-6 2-6 15,-1 0 0-15,-8-3-8 16,-9 3 1-16</inkml:trace>
  <inkml:trace contextRef="#ctx0" brushRef="#br1" timeOffset="302742.1436">5267 15682 31 0,'3'0'15'0,"-9"-8"-16"15,3 5 17 1,0-5-3-16,-3-2 1 16,0 2 3-16,-2-3 0 15,-1 1-24-15,-3-1 1 16,0 0 15-16,0 1 1 15,-3 2-8-15,-3 0 0 16,0 0-2-16,-6 3 0 16,1 5-1-16,-4 2 1 0,0 4 0 15,0 2 0-15,3 2-1 16,1 3 1-16,-4 1-1 16,3-1 1-16,0 8-1 15,3-5 1-15,9-3-1 16,7 3 1-16,5 5 0 15,5-2 1-15,7-1-1 16,6 3 0-16,3 1 0 16,6 1 1-16,6-1-1 15,2 4 1-15,7 1-1 16,6 2 0-16,2 5 0 16,-2-2 0-16,-6-3 0 15,-4 0 0-15,-5 3 0 16,-6-3 1-16,-6-3-1 15,-7 9 0-15,-2-6-1 16,-6 3 1-16,-3-1 0 16,-6 1 0-16,-3 2-1 0,-8-2 0 15,-4-3 0-15,-3-5 1 16,0-3-1-16,0-2 0 16,-6-6 0-16,4-5 0 15,-1 0 0-15,3-8 0 16,-3 0 0-16,0 0 1 15,0-8 0-15,4-3 0 16,-4 1 0-16,6-3 0 16,3-6 0-16,0 8 1 0,6-4-1 15,0-4 1-15,6 8 0 16,0-4 0-16,6-7 0 16,3-4 1-16,3 2-1 15,6 3 0-15,0-3-1 16,0 8 1-16,6-2-1 15,-6-3 1-15,5-1-1 16,-2-1 1-16,6 1-1 16,-6-1 1-16,3-9-1 15,0 3 1-15,2 0 0 16,-2 0 0-16,-3-1 0 16,0-1 1-16,-6 2-1 15,3 0 0-15,-3-1 0 16,0-1 1-16,-3 12-1 15,-1-2 0-15,-2 0-1 16,0 0 0-16,0 2 0 16,0 3 0-16,-3 0 0 0,-3-2 0 15,3 7-2-15,-3-2 0 16,0 0-1-16,0 2 0 16,0 1-4-16,0 2 1 15,0 0-7-15,0 0 0 16,3 3-4-16,3 2 1 15</inkml:trace>
  <inkml:trace contextRef="#ctx0" brushRef="#br1" timeOffset="303372.3532">5815 15719 53 0,'6'0'26'0,"0"-3"-45"16,3-2 50-16,3 0-27 16,3-1 0-16,5-2 0 0,7-2 1 15,3-1-8-15,0 3 1 16,2 0 1-16,7 0 1 16,3-2-5-16,-3 2 1 15,-1 5-7-15,-2-2 1 16,-6 0-3-16,-1 2 0 15</inkml:trace>
  <inkml:trace contextRef="#ctx0" brushRef="#br1" timeOffset="303669.2475">5877 15983 48 0,'0'0'24'0,"12"0"-45"16,-3 0 48-16,6-2-23 15,6-3 1-15,0-1 0 16,6 4 0-16,5-6-8 15,7 2 1-15,3-2 2 16,5 0 0-16,-2 1-6 16,-3-1 1-16,-1 5-8 15,1-2 1-15</inkml:trace>
  <inkml:trace contextRef="#ctx0" brushRef="#br1" timeOffset="304794.3357">6580 15314 50 0,'-3'-5'25'0,"-18"15"-43"0,21-10 48 16,0 0-25-16,0 3 0 15,6 0 2-15,0-1 1 16,0 4-10-16,6 7 1 15,-3 5 6-15,3 11 0 16,0 6-2-16,0 5 1 16,2 5-3-16,1 7 1 15,0 7-1-15,3-4 0 16,0 6-1-16,-3-3 0 0,0-2 0 16,-3-6 0-16,-3-5-1 15,-1-5 0-15,1-8-1 16,-6 2 0-16,0-2 0 15,-3-11 0-15,0-3 0 16,0-2 0-16,-3-3 0 16,3-7 0-16,0-4 1 15,0-2 1-15,3-5-1 16,3-8 1-16,0-6-1 16,6-7 1-16,3-9 0 15,3-9 0-15,0 4 0 16,6-5 0-16,-1-5 0 15,-2 7 0-15,3-2 0 16,0 6 0-16,3 2 1 16,-1 5 0-16,4 3 0 15,3 2 1-15,0 6 0 16,-1 3 1-16,-2 7 0 16,6 0 0-16,-3 6-1 0,-1 5 1 15,1 8-1-15,0 5 0 16,-3 3 0-16,-1 3 0 15,1-1-1-15,0 3 0 16,-3 3 0-16,-1 3 1 16,-2-1 0-16,-6 1 0 15,-6 4-1-15,-3-4 1 16,-3-1 0-16,-3 1 0 16,-9 2 0-16,-6-5 0 0,-6 2 0 15,-3-7 0-15,-5 7-1 16,-7-7 1-16,-6 2-1 15,-3-3 1-15,-2 1 0 16,-1-6 0-16,-2-2 0 16,-4-1 1-16,3-5-1 15,10 3 1-15,-1 0-1 16,3-2 0-16,3-4-3 16,4-2 0-16,-1 0-3 15,3-2 1-15,3-4-5 16,4-2 1-16,-1 0-8 15,0-2 0-15,-6-3-7 16,-3-3 1-16</inkml:trace>
  <inkml:trace contextRef="#ctx0" brushRef="#br2" timeOffset="316260.9759">16453 2992 40 0,'-24'-26'20'0,"4"5"-15"16,17 16 21-16,6-3-24 15,2 0 0-15,7 0-1 0,6 5 1 16,6-8-3-16,9 4 0 16,11-1 1-16,7 0 1 15,15-3-1-15,11-5 0 16,6 3 1-16,7 0 1 16,14 2-1-16,-3-2 1 15,-3 2 0-15,-6 3 0 16,-5 6-1-16,-10 2 1 0,-5 2-2 15,-13 9 1-15,-8 2-1 16,-13-5 0 0,-26 8 0-1,-18-5 0-15,-14 4 0 16,-19-1 0-16,-12 2 0 16,-23-1 0-16,-12 4 0 15,-13-6 1-15,-5 0 0 16,-6 1 0-16,0-1 0 15,3 8 0-15,8-5 0 16,4 0 0-16,3-3 0 16,18-10 0-16,11 2 0 15,18-5 1-15,13 0-2 16,11-8 1-16,24-3 0 16,21 1 1-16,14-11-1 15,28-3 0-15,17 3-1 16,15 0 1-16,15-3-1 15,21-3 1-15,3 6-1 16,0 0 1-16,-9 5-1 0,-6 8 0 16,-18 0 0-16,-20 3 0 15,-19 0 0-15,-17 5 0 16,-9 2 0-16,-19 6 0 16,-14 0-1-16,-23 0 1 15,-22 3 0-15,-18-1 0 31,-83 6 0-31,3 0 0 0,1 0 0 16,5 0 1-16,6-3-1 16,14-2 0-16,13-3 1 15,18-3 0-15,17 0-1 16,10-2 0-16,14-3 0 16,21-3 1-16,12-2-1 15,18-3 0-15,21 0 0 16,26-8 0-16,16-8 0 15,14 6 0-15,18-1 0 16,6 3 0-16,-5 3 0 16,-7 0 0-16,-9 8 0 15,-21 5 0-15,-11-3 0 16,-15 3 1-16,-16 3-1 16,-11 2 0-16,-18 3 0 15,-21 5 0-15,-20 0 0 16,-28 0 0-16,-20 6-1 0,-21-6 1 15,-12 0 0-15,-12-2 0 16,0-3 1-16,0-8 0 16,15 0 1-16,15-5 1 15,17 2-1-15,25-5 0 16,23 3-2-16,24 2 0 16,24-2-2-16,33-3 0 15,23 3-2-15,-14 2 0 16,80-18 0-16,9 13 0 15,3 0 1-15,-6 0 0 16,-27 0 1-16,-21 0 0 16,-20 3 2-16,-25 5 1 0,-14-5 1 15,-30 5 1-15,-27-6 1 16,-17 9 1-16,-16 0-1 16,-8 2 0-16,-4 8-8 15,4 3 0-15,20 8-13 16,24 10 0-16</inkml:trace>
  <inkml:trace contextRef="#ctx0" brushRef="#br2" timeOffset="319218.6176">13831 11710 37 0,'-3'-21'18'0,"0"8"-20"0,3 13 18 0,3 0-14 0,0-3 1 15,-3 3 2-15,3 0 0 16,0 0-4-16,0 8 0 15,0 6 4-15,0 4 1 16,-3 6-2-16,0 10 1 16,0 9-2-16,6-4 1 15,0 12-3-15,3-4 1 16,2-2-2-16,4 3 0 16,3-3 0-16,3-3 0 15,9-5 0-15,9-2 0 0,2-4 0 16,1-4 1-16,0-3-1 15,-1-6 0-15,1-7-1 16,0-9 1-16,-4-4-1 16,-5-9 1-16,3-7-1 15,-1-9 0-15,-8-10 0 16,-6-3 1-16,-3-10 0 16,-6 3 1-16,-3-4-1 15,0 4 1-15,-3 2 0 16,0 2 0-16,-3 1 0 15,0 2 0-15,0 1 0 16,-3 7 0-16,2 5 0 16,-2 4 1-16,0 9-1 15,0 4 1-15,0 2 0 16,-2 3 0-16,-1 10-1 16,0 8 0-16,3 8 0 15,3 8 0-15,2 8-1 0,7 11 1 16,3 5-1-16,3 10 0 15,6 9 0-15,0-1 0 16,0 1 0-16,2 2 0 16,1 8 0-16,0-5 0 15,-3-3 0-15,-6-3 0 16,-6-2 0-16,-7-8 0 16,-5 0 0-16,-8-6 1 15,-10 1-1-15,-12-11 1 0,-9-3-1 16,-14-8 0-16,-4-10 0 15,-5-5 1-15,-1-9-1 16,-8-7 0-16,2-8-1 16,-2-3 0-16,5-8-7 15,7-5 1-15,5-6-10 16,9-7 0-16</inkml:trace>
  <inkml:trace contextRef="#ctx0" brushRef="#br2" timeOffset="319687.3974">14950 11816 51 0,'-6'3'25'0,"9"-6"-30"16,3 1 38-16,6-1-32 15,0 3 1-15,9-3 0 16,2-2 1-16,4-3-4 15,3-5 0-15,3 5 2 16,0-3 0-16,-1 3-4 16,4-2 1-16,-3 2-5 15,-1 5 1-15,-2 1-8 16,-3 2 0-16</inkml:trace>
  <inkml:trace contextRef="#ctx0" brushRef="#br2" timeOffset="319999.9097">14813 12081 65 0,'0'3'32'0,"6"-17"-50"0,3 12 62 0,3 2-44 15,12-8 0-15,8 2 0 16,16 1 1-16,-3 0-1 16,2-8 0-16,4 5 0 15,6 0 1-15,-4 0-1 16,7 2 1-16,-4 4 0 16,-2-3 0-16,-7 2-3 15,-2 0 0-15,-6 3-6 16,-4-5 1-16,-5 5-9 15,-3-3 1-15</inkml:trace>
  <inkml:trace contextRef="#ctx0" brushRef="#br2" timeOffset="322808.0863">16001 11692 35 0,'-3'-3'17'0,"-3"1"-17"16,9-6 17-16,3 0-17 0,6-5 1 16,0-3 0-16,-1-3 1 15,1-5-2-15,3-5 0 16,6-3 1-16,0-5 1 16,3 3 0-16,3 2 0 15,-4 3-1-15,1 3 0 16,-6 5 1-16,0 2 0 15,-3 6 0-15,3 2 0 16,-3 6 1-16,-4 8 0 16,1 2 1-16,-3 8 0 0,0 8 0 15,0 11 1-15,0 10-2 16,-3 9 1-16,0 12-2 16,3 1 0-16,-3 2-1 15,-3-3 0-15,0 1-1 16,3-3 1-16,-3-6-2 15,0-7 0-15,3-6-3 16,-3-2 0-16,0-6-4 16,-3-7 0-16,0-4-8 15,-3-1 0-15</inkml:trace>
  <inkml:trace contextRef="#ctx0" brushRef="#br2" timeOffset="323151.8534">15852 12208 55 0,'-24'5'27'0,"18"-7"-45"0,6 4 50 15,6 3-30-15,6-2 1 16,6 0 0-16,9-1 1 15,8 1-5-15,1-3 1 16,6-5 3-16,5 5 1 16,4 0-3-16,6-3 1 15,2-7-1-15,4-1 1 0,-4 3-2 16,-5-3 1-16,-1 1-2 16,-5-1 1-16,0 3-1 15,-10 3 0-15,-5 0-3 16,-6-1 1-16,-3 4-5 15,-7-4 0-15,-2 6-7 16,-6 0 1-16</inkml:trace>
  <inkml:trace contextRef="#ctx0" brushRef="#br2" timeOffset="324560.1952">17608 11388 41 0,'6'-14'20'0,"-6"1"-30"15,0 8 33-15,0 2-21 0,-3 1 0 16,-3 2 1-16,-6 0 1 16,-3 5-4-16,-5 5 0 15,-4 12 4-15,-6-1 0 16,-6 13-1-16,-5 6 0 31,-40 42-1-31,13-11 1 16,8-7-1-16,10-14 0 15,8 3-4-15,6-16 1 16,3-3-3-16,7-2 1 16,2-8-6-16,3-8 0 0,9-5-4 15,3-6 0-15</inkml:trace>
  <inkml:trace contextRef="#ctx0" brushRef="#br2" timeOffset="324966.5055">16959 11306 56 0,'3'2'28'0,"21"27"-39"0,-12-18 57 16,6 7-43-16,6 4 0 15,5 9 3-15,1 4 1 16,6 7-9-16,3 8 1 16,2 1 4-16,1 2 1 15,-3-3-2-15,-4 0 1 16,1-8-3-16,-6 3 0 15,-3-2 0-15,-1-4 0 16,-2-7-2-16,0 3 0 0,-3-9-5 16,0 1 1-16,-1-9-11 15,-2-2 0-15,-6-5-2 16,-3-6 1-16</inkml:trace>
  <inkml:trace contextRef="#ctx0" brushRef="#br2" timeOffset="337545.7831">18248 11536 33 0,'-3'0'16'0,"12"-16"-16"16,-9 16 17-16,6-3-16 15,3 1 0-15,0 4 2 16,6-7 1-16,3 2-3 0,-1-2 0 16,7 0 2-16,3-3 1 15,6 0-1-15,2 0 1 16,1 0-2-16,9 0 0 16,2 0-2-16,4 3 1 15,-3 0-2-15,-7 2 1 16,1 3-2-16,-3 0 0 15,-4 0-4-15,-2 3 1 16,-6-1-7-16,-3 1 1 16</inkml:trace>
  <inkml:trace contextRef="#ctx0" brushRef="#br2" timeOffset="337936.4882">18519 11136 47 0,'6'-2'23'0,"-3"10"-36"16,0-3 43-16,3 3-29 16,0 8 0-16,0 5 2 0,3 5 0 15,0 6-2-15,2 8 1 16,1-1 3-16,6 9 0 16,3-3 0-16,-3 5 0 15,0 6-1-15,-3 2 0 16,0-5-2-16,-1-3 0 15,1-5-2-15,0-5 1 16,-6 0-3-16,0-11 1 16,0 0-7-16,-3-8 1 15,0 0-10-15,-3-10 1 0</inkml:trace>
  <inkml:trace contextRef="#ctx0" brushRef="#br2" timeOffset="341230.4704">19838 11041 49 0,'20'-26'24'0,"-8"12"-35"16,-9 9 38-16,-3 0-27 0,0-3 0 16,-3 0 2-16,-3-3 1 15,-3 1-3-15,-2-1 1 16,-4 1 1-16,-3-1 1 15,-6 0-1-15,-3 1 1 16,-3 2-2-16,-8 0 0 16,-1 3-1-16,-3 2 0 15,1 3 0-15,2 0 0 16,0 3 0-16,4 2 0 0,8 0 0 16,3 3 0-16,3 0 1 15,6 3 0-15,6 2 0 16,3 0 0-16,6 3 0 15,9 0 0-15,6 5 0 16,9 0 0-16,6 6 0 16,14-6 1-16,7 5-1 15,6 6 0-15,-1 0-1 16,4 0 1-16,2 2-1 16,-5 6 1-16,-1 2-1 15,-2 6 0-15,-7-1 0 16,-5 1 0-16,-6-1 0 15,-9 9 1-15,-7-3-1 16,-8-5 0-16,-9-1 0 16,-12-2 0-16,-5-5-1 15,-10 0 1-15,-6-3 0 16,-6-3 0-16,-2-2-1 0,-1-11 1 16,-3-3-1-16,1-4 0 15,2-14 0-15,6-6 0 16,0-9 0-16,10-7 0 15,2-9 0-15,9-4 0 16,6-10 1-16,9 3 0 16,3-3-1-16,3-8 1 15,6 3 0-15,2-1 1 16,4-4-1-16,3 5 0 0,3-1 0 16,0 1 0-16,-1 0 1 15,1 0 1-15,0 5 0 16,-9 2 0-16,0 4 1 15,-3 4 0-15,-3 3-1 16,-4 6 0-16,1 2-2 16,-3 3 1-16,-3 5-3 15,0 3 0-15,0 2-5 16,-3 1 1-16,0 2-9 16,-3 2 0-16,-3 1-1 15,0 3 1-15</inkml:trace>
  <inkml:trace contextRef="#ctx0" brushRef="#br2" timeOffset="343371.2553">21135 10231 35 0,'6'6'17'0,"-24"-6"-18"16,7-3 31-16,-1 3-30 16,-9 5 1-16,-9 1 1 15,-6 2 0-15,-8 0-2 16,-7 2 1-16,-8 1 2 15,-7-3 0-15,-14-3 0 16,-1 0 1-16,-2 1-1 16,-6-4 0-16,-13-2-1 15,-5 3 1-15,3-3-1 16,-12 0 0-16,-9 0-1 16,30 0 0-16,-45 2 0 0,-6 4 1 15,0-1 0-15,6-2 0 16,-6 5 0-16,4-3 0 15,5 5 1-15,-12-2 0 16,-3 3-1-16,6 0 1 16,-9 2-2-16,1 0 1 15,2 0-2-15,-9 3 0 16,6 0-1-16,3 0 1 16,-11 0 0-16,2-6 0 0,0 9 0 15,-8 2 0-15,-1 0 1 16,-6 0 0-16,1-2-1 15,8 5 1-15,-15-6-2 16,13 1 1 0,-96 10 0-1,42-5 0-15,14-3 0 16,25-3 1-16,14-4-1 16,12 1 0-16,6 1 1 15,13-2 1-15,11-4-2 16,9-2 0-16,2-3 0 15,16 1 1-15,12-1-1 16,9-2 0-16,5-1-1 16,13 1 1-16,2 0 0 15,7-1 0-15,2 1-1 16,0-1 1-16,7 1-1 16,2 0 0-16,3-1 0 0,4 1 0 15,2 0 0-15,3-1 1 16,3 4 0-16,4-1 0 15,2 0 0-15,0 1 0 16,3-4 0-16,3 3 1 16,3 1-1-16,0 2 1 15,3 0-1-15,3 2 0 16,0 1 0-16,3 2 1 16,0 11-2-16,1 5 1 15,2 8 0-15,-3 8 0 0,0 5 0 16,0 11 1-16,0 13-1 15,3 6 0-15,-3 4 1 16,-3 11 1-16,3 1-2 16,0 4 1-16,0 11 0 15,0-5 0-15,0 5-1 16,3 0 1-16,0 9-1 16,0-9 1-16,0-6-1 15,3 1 0-15,0-2-1 16,0 1 1-16,0-12-1 15,0-6 1-15,0-5-1 16,3-2 1-16,0-6-1 16,-3-3 1-16,0-7-2 15,-1-6 1-15,1-8-1 16,0-8 1-16,3-4-1 16,0-12 0-16,3-2 0 15,3-6 1-15,3-4 0 0,3-4 0 16,3-2 0-16,3 0 1 15,5-3-1-15,10 1 1 16,3-1 0-16,5-2 0 16,4-1 0-16,8-2 0 15,13 0 0-15,8-2 0 16,7 2 0-16,11-3 0 16,3 3 0-16,15 0 1 15,0 0-1-15,6 0 0 0,15 0 0 16,-6-3 0-16,12 1 0 15,9-1 0-15,0 0 0 16,8-2 0-16,4-3 0 16,3 0 0-16,-1 0 0 15,1 6 0-15,0-6 0 16,2 0 0-16,-5 0 0 16,-3 2 0-16,-3-7 0 15,-1 3 0-15,-5-1 0 16,6-5 0-16,3-5 0 15,-7 2 1-15,4-2 0 16,0-5 0-16,-3 2 0 16,3-2 1-16,-13 7-1 15,-2 3 1-15,3 3-2 16,-6 0 1-16,-6 2 0 16,0 1 0-16,6-4-1 15,-6 1 0-15,3-3-1 16,-3 0 1-16,3 3 0 0,-1 0 0 15,-5 2-1-15,9 1 1 16,-12 2 0-16,-3 3 0 16,-12 2 1-16,1 3 0 15,-4 0-1-15,-18 0 0 16,-6 3 0-16,-2-3 1 16,-7 2-1-16,0-2 0 15,-2 3 0-15,-4-3 0 0,-8 0-1 16,-7-3 0-16,-5 3 0 15,-6-2 0-15,-7-4 0 16,-2 1 0-16,-9-3-1 16,-9 5 1-16,-6-7-1 15,-4-6 1-15,-8-5 0 16,-2-3 1-16,-4-10-1 16,-3-14 1-16,0-8-1 15,0-7 1-15,6-19 0 16,0-16 0-16,3-11-1 15,3-10 1-15,3-8 0 16,0-2 1-16,0 2 0 16,3 5 1-16,2 0 0 15,1 1 1-15,0 7 0 16,0 3 0-16,3-3-1 16,-3 5 1-16,-3 1 0 15,0 7 0-15,-6 1-1 16,0 13 1-16,-3 7-1 0,-3 9 0 15,-3 5-2-15,0 7 1 16,-3 6-2-16,0 6 1 16,-3-3-2-16,0 2 1 15,3 6-1-15,0 5 0 16,3 2-2-16,0 3 0 16,1 6-5-16,-1 2 0 15,6 14-10-15,0 4 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13:47:50.7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6872 9927 54 0,'0'-26'27'0,"-12"15"-31"15,12 8 27-15,0 1-22 16,0 2 0-16,0 0 2 15,3 8 1-15,0 2-4 16,0 12 1-16,3 4 2 16,0 14 1-16,3 13-2 15,2 2 1-15,1 6-2 16,3-3 0-16,0-5-3 0,6-3 1 16,0-10-2-16,6-11 1 15,5-8-2-15,4-13 0 16,0-13 0-16,-4-14 1 15,1-15-1-15,0-19 0 16,-3-8 1-16,-1-5 1 16,-2-3 1-16,-3-5 0 15,-6 0 1-15,0 11 1 16,-6 10 0-16,-3 8 1 0,-3 8 1 16,-3 10 1-16,-3 14 0 15,-3 8 0-15,0 18 0 16,-3 13 0-16,0 17-1 15,0 7 1-15,3 8-2 16,3 16 0-16,6 11-1 16,6 0 0-16,3-3-1 15,2 8 0-15,10-3 0 16,0-2 1-16,0-1-1 16,-3-4 0-16,-4-6 0 15,-8-5 1-15,-12-6-1 16,-15-5 1-16,-5-5 0 15,-13-8 0-15,-9-5 0 16,-5-11 1-16,-13-13-4 16,-8-14 1-16,-7-17-6 15,4-20 0-15,2-20-10 16,10-17 0-16</inkml:trace>
  <inkml:trace contextRef="#ctx0" brushRef="#br0" timeOffset="421.9277">7717 9829 62 0,'-3'-5'31'0,"27"13"-43"15,-12-11 53-15,9 1-41 16,5-4 0-16,7 1-1 16,6 5 0-16,5-11-3 0,4 1 1 15,3 2-8-15,2 0 1 16,-5 5-5-16,-6-5 0 15</inkml:trace>
  <inkml:trace contextRef="#ctx0" brushRef="#br0" timeOffset="656.3092">7833 10147 78 0,'-24'18'39'0,"9"-7"-80"16,21-8 82-16,6-3-42 15,9-8 1-15,9 0-1 16,9 0 1-16,2-3-3 16,10-2 0-16,-1 0-7 15,1-1 1-15,0 1-5 16,-7 0 0-16</inkml:trace>
  <inkml:trace contextRef="#ctx0" brushRef="#br0" timeOffset="2028.8607">9199 9514 44 0,'-41'-5'22'0,"5"5"-44"16,27-3 39-16,-6 1-18 0,-3-3 0 15,-3-1 0-15,-2-2 0 16,-4 0 1-16,-6 3 1 16,3 2 0-16,1 3 1 15,2 6 2-15,-3 2 0 16,6 5 1-16,0 5 0 15,4 9 1-15,2 2 0 16,3 3-2-16,3 5 0 16,6-3-2-16,3 3 1 0,6-5-1 15,6-3 0-15,3-5-2 16,3-6 1-16,2-7-1 16,13-8 0-16,6-11-1 15,9-3 1-15,-1-2 0 16,1 0 0-16,0-3-1 15,2 5 1-15,-2 3 0 16,-3 8 1-16,-1 3 0 16,1 5 0-16,-3 10 2 15,2 6 0-15,-8 5 0 16,-3 6 0-16,-9 2 0 16,-7 5 1-16,-8 3-2 15,-12 5 1-15,-14 6-2 16,-7-9 1-16,-9 4-3 15,-12-6 1-15,1-8-3 16,-7-3 1-16,-5-10-3 16,-4-11 0-16,7-10-5 15,5-8 1-15,9-14-6 0,13-7 0 16,8-9 0-16,12-2 1 16</inkml:trace>
  <inkml:trace contextRef="#ctx0" brushRef="#br0" timeOffset="2310.1572">10417 9657 79 0,'-30'-5'39'0,"-27"21"-74"15,40-11 90-15,-7 6-55 16,-6 7 0-16,-6 6 1 16,-2 8 1-16,-16 5-2 15,-3 3 0-15,-5 2-1 16,-1 0 0-16,1 8-4 16,2-5 0-16,7 0-8 15,-4-2 0-15,10-9-5 16,5-7 0-16</inkml:trace>
  <inkml:trace contextRef="#ctx0" brushRef="#br0" timeOffset="2591.4126">9786 9551 76 0,'-18'3'38'0,"-3"24"-62"0,18-17 78 16,3 9-55-16,6 7 1 15,6 6 1-15,9 5 1 0,8 5-2 16,7 6 0-16,3-1 1 16,0-2 0-16,-1 8-2 15,-2-2 1-15,0-4-4 16,-7 1 0-16,-2-6-8 15,-6-5 0-15,-6-8-7 16,-3-10 0-16</inkml:trace>
  <inkml:trace contextRef="#ctx0" brushRef="#br0" timeOffset="3060.1628">10643 9903 66 0,'-6'-8'33'0,"18"8"-50"16,-3 3 62-16,6-3-44 15,14-5 1-15,7-3 0 16,12-5 0-16,2-1-3 16,4 4 0-16,-3-3-1 15,-1 2 0-15,10 3-8 16,-4 0 1-16,-2 3-8 15,-7-3 0-15</inkml:trace>
  <inkml:trace contextRef="#ctx0" brushRef="#br0" timeOffset="3767.0751">11473 9448 76 0,'-17'-10'38'0,"11"-19"-67"16,12 26 74-16,5-5-46 16,13-3 1-16,12-4 0 15,15-4 0-15,14 0 0 16,4-2 1-16,5 5-1 0,3 3 1 15,1 11-1-15,-10 4 1 16,-8 9-1-16,-10 10 0 16,-11 8-2-16,-12 0 1 15,-18 6-1-15,-15-1 1 16,-15 3 0-16,-6-5 0 16,-9 7 0-16,-2-9 1 15,-1-9 0-15,-3 0 0 16,10-11-1-16,2 4 1 0,9-9-1 15,12 0 1-15,12 3-2 16,6 0 1-16,12 3 0 16,9 5 0-1,38 29 2 1,-5 2 0-16,-4 1 0 16,-11-3 1-16,-16 2 1 15,-20 4 0-15,-21-1 2 16,-17 0 0-16,-19-2-1 15,-12 0 0-15,-11-4-1 16,-12-6 1-16,-4-4-4 16,-5-10 0-16,9-6-11 15,-4-10 1-15,-2-10-10 16,0-12 1-16</inkml:trace>
  <inkml:trace contextRef="#ctx0" brushRef="#br0" timeOffset="4720.2102">6842 11994 57 0,'-27'2'28'0,"21"-4"-30"0,6 2 46 16,0 0-40-16,3 2 1 16,3 11 2-16,0 1 0 15,3 12-10-15,3 11 1 16,3 3 5-16,3 5 1 0,2 2-3 15,4 1 0-15,0 0-2 16,6-9 0-16,9-10-2 16,-1-5 0-16,4-8-2 15,-3-13 1-15,2-8-1 16,1-11 1-16,-3-13 0 16,-4-6 0-16,-2-10 1 15,-6-8 1-15,-3 6 2 16,-6 10 1-16,-4-8 1 15,-2 5 0-15,0 6 2 16,-3 4 0-16,-3 12 1 16,0 5 0-16,0 10-1 15,3 8 0-15,0 14-1 16,6 15 0-16,0 14-1 16,0 5 0-16,2 8-1 15,1 2 0-15,0 14 0 16,0-3 0-16,3-5-1 15,-3 5 1-15,-6-8-1 16,-3-8 0-16,-7 0 0 0,-2-7 1 16,-5-4 0-16,-1-4 0 15,-9-6 0-15,-18-6 0 16,-3-9 0-16,-5-9 0 16,-4-8-2-16,-3-5 1 15,-5-5-3-15,-1-8 1 16,1-6-6-16,-1 3 1 15,3-2-10-15,13-4 0 16,11 1-3-16,18-5 0 0</inkml:trace>
  <inkml:trace contextRef="#ctx0" brushRef="#br0" timeOffset="4985.8594">7887 11999 83 0,'-9'-3'41'0,"-12"-2"-73"15,21 5 85-15,9-8-55 16,9 0 0-16,14-3 2 15,16-2 0-15,0 0 0 16,5 0 0-16,4 0-4 0,-1-1 0 16,4 4-6-16,-1 2 1 15,-5 2-9-15,-6 4 0 16</inkml:trace>
  <inkml:trace contextRef="#ctx0" brushRef="#br0" timeOffset="5173.3938">7931 12335 86 0,'-15'5'43'0,"1"-2"-88"16,17-3 86-16,8-3-44 16,10-2 1-16,12 0-2 15,9-9 1-15,5 4 0 16,4-9 0-16,5-2-13 15,7-3 1-15</inkml:trace>
  <inkml:trace contextRef="#ctx0" brushRef="#br0" timeOffset="5782.7162">9366 11536 80 0,'-33'-35'40'0,"-5"20"-75"0,29 12 77 16,0 3-43-16,-3-3 0 16,-3-2-1-16,3 2 1 15,-6-2 0-15,0 2 1 16,0 1-2-16,1 2 0 15,-4 5 0-15,-6 3 1 16,-3 10 0-16,0 9 0 0,-2 2 1 16,-4 5 0-16,3 6 1 15,6-3 0-15,7-5 0 16,5 0 1-16,0-3 0 16,6-3 1-16,6 1-2 15,3-6 1-15,12-5-1 16,12-6 0-16,5-4-1 15,7-4 1-15,3-2-1 16,5 0 0-16,7 0 0 16,0 3 0-16,2 2 0 15,1 3 0-15,5 3 0 16,-8 2 1-16,-3 8-1 16,-4 3 1-16,-2 2 0 15,-6 6 1-15,-7 3 0 16,-8 2 1-16,-15 0-1 15,-12-3 1-15,-12 0-2 16,-11 1 1-16,-16-3-2 16,-6-6 1-16,-11-2-5 0,-1-11 0 15,-8-5-5-15,-9-5 0 16,5-3-3-16,7-3 0 16,5 0-6-16,10 1 1 15</inkml:trace>
  <inkml:trace contextRef="#ctx0" brushRef="#br0" timeOffset="6110.8447">10500 11642 79 0,'-18'-8'39'0,"-38"5"-74"16,41 6 83-16,-3 2-48 16,-6 3 0-16,-3 8 3 15,1 5 0-15,-7 3-3 16,-3 10 1-16,-6 6 0 15,-2 10 1-15,-10 6-3 16,1 2 1-16,-1 3-6 0,3 0 1 16,4-11-6-16,2-8 1 15,6-7-8-15,4-9 0 16</inkml:trace>
  <inkml:trace contextRef="#ctx0" brushRef="#br0" timeOffset="6412.5927">9979 11631 60 0,'-15'5'30'0,"9"19"-42"16,12-19 55-16,6 11-39 15,0 6 0-15,3 1 3 16,6 4 1-16,6 10-10 16,5 0 0-16,4 5 5 0,9 6 1 15,-4-1-5-15,1 1 0 16,0 5-6-16,-4-8 1 16,-2-3-10-16,-3-7 1 15,0-6-4-15,-1-11 0 16</inkml:trace>
  <inkml:trace contextRef="#ctx0" brushRef="#br0" timeOffset="7028.5089">11173 11708 77 0,'6'-13'38'0,"6"23"-76"31,0-10 82-31,11-5-43 16,10-3 1-16,9-5 0 0,5-1 1 16,4 1-4-16,9 0 0 15,2-8-2-15,4 5 0 16,2 0-9-16,-8 3 1 16,-7 0-5-16,-11 2 0 15</inkml:trace>
  <inkml:trace contextRef="#ctx0" brushRef="#br0" timeOffset="7309.8062">11435 11200 61 0,'0'-3'30'0,"18"11"-46"15,-9 3 60-15,2 10-40 16,1 5 1-16,3 17 4 16,3 4 0-16,0 14-12 15,3 3 1-15,-3 7 6 16,-1-7 0-16,1-4-8 16,-6-4 1-16,0-8-13 15,-6-9 0-15,0-10-3 16,3-23 0-16</inkml:trace>
  <inkml:trace contextRef="#ctx0" brushRef="#br0" timeOffset="7762.9405">12024 11057 73 0,'-9'3'36'0,"-9"5"-68"0,18-6 75 0,6 3-44 16,6 1 1-16,6-1 1 16,12-8 0-16,8 3-1 15,10-5 0-15,3-3 1 16,2-8 0-16,4 3 0 15,-7 0 0-15,-2 5-1 16,-6 3 0-16,2-1 0 16,-2 4 1-16,-3 4 0 15,-4 4 1-15,-5 2 1 16,0 5 0-16,0 3 1 16,-6 7 1-16,-10 7 1 15,1 15 0-15,-3 5-1 16,-6 5 0-16,-6 14-1 15,-3 0 1-15,-6 5-3 16,0 5 1-16,-6-2-2 16,-5-5 0-16,-4-1-3 15,0 3 0-15,6-10-6 16,3-6 1-16,3-8-14 0,3-2 0 16,3-19-2-16,12-13 1 15</inkml:trace>
  <inkml:trace contextRef="#ctx0" brushRef="#br0" timeOffset="10047.0143">6887 13787 58 0,'-3'-15'29'0,"-3"1"-30"15,6 12 29-15,0 2-28 0,0 2 1 16,0 4 1-16,0 7 1 16,0 13-3-16,3 9 0 15,0 10 2-15,3 10 0 16,2 6-1-16,4 3 1 16,3 2-2-16,3-5 1 15,9-6-1-15,6-7 1 16,2-6-2-16,7-13 1 15,0-10-1-15,-1-9 1 16,4-10-1-16,-3-8 1 16,-1-7-1-16,-2-12 0 0,3-5 0 15,-7-7 1 1,-2-30-1 0,-9 11 1-16,-9 2 0 15,-9 6 1-15,0 13-1 16,-9 5 1-16,3 8 0 15,-3 11 1-15,0 10-1 16,0 9 1-16,3 7-1 16,6 13 0-16,6 11 0 15,6 14 0-15,8 4 0 16,7 11 1-16,3 8-1 16,3 6 1-16,-1-1-1 15,1-2 0-15,-3 5 1 16,-4 0 0-16,-5-8-1 15,-6 3 0-15,-12-11 1 16,-12-3 0-16,-12-2 0 0,-12-3 0 16,-14 1-1-16,-19-9 1 15,-2-10-1-15,11-11 1 16,-20-11-3-16,2-12 0 16,1-9-7-16,-1-13 0 15,7-16-13-15,17-15 1 16</inkml:trace>
  <inkml:trace contextRef="#ctx0" brushRef="#br0" timeOffset="10359.8323">8104 14094 59 0,'-6'-2'29'0,"60"-12"-30"16,-37 7 43-16,13-4-41 15,9-5 1-15,11 3-2 0,4-3 1 16,6 0-5 0,-1 0 1-16,1 3-6 0,-7 2 1 15,-2 3-9-15,-9 3 1 16</inkml:trace>
  <inkml:trace contextRef="#ctx0" brushRef="#br0" timeOffset="10578.5846">8235 14436 67 0,'-18'0'33'0,"39"0"-52"16,-9-3 62-16,9-5-43 15,8-5 0-15,13-3-2 16,9-3 1-16,8 4-3 15,4-1 0-15,2-3-7 16,7-2 1-16,5-5-6 16,-3-1 1-16</inkml:trace>
  <inkml:trace contextRef="#ctx0" brushRef="#br0" timeOffset="11266.0975">9976 13422 24 0,'-21'0'12'0,"-20"11"-30"0,29-14 14 15,3 6 17-15,-3-3 0 16,-3-5 6-16,0 5 1 15,0 0-25-15,0 0 1 16,-5 0 16-16,-1 0 0 16,-6 5-6-16,-9 5 0 0,1 4-4 15,-4 4 1-15,-6 3-3 16,3-2 1-16,-2 5-2 16,5-3 1-16,3-3 0 15,10 1 0-15,2-1 1 16,6-2 1-16,3 3-1 15,3 2 1-15,3 3 0 16,6 2 1-16,0 1-2 16,3 2 1-16,3 0-1 15,6-5 0-15,3-6-1 16,3-2 1-16,6-3-1 16,6-7 0-16,5-6-1 15,4-11 1-15,6 6 0 16,5-6 0-16,1 6 0 15,6 0 0-15,2 5 0 16,4 2 1-16,-7 12-1 16,-5 1 1-16,0 7 0 15,-7 7 1-15,-2 5-1 16,-6 3 1-16,-10 0-1 0,-14 8 1 16,-12-3-1-16,-17 3 1 15,-16-2-1-15,-15-4 1 16,-5-4-1-16,-7-1 0 15,-2-7-1-15,-10-14 1 16,7 0-3-16,-1-13 1 16,13-5-3-16,8-6 0 15,9-2-5-15,16-5 0 16,11-4-9-16,18-4 0 0</inkml:trace>
  <inkml:trace contextRef="#ctx0" brushRef="#br0" timeOffset="11578.5485">10741 13647 60 0,'15'-18'30'0,"-6"-6"-43"15,-9 24 51-15,3 0-35 16,3 0 1-16,-6 0 4 15,0 5 0-15,-6 0-9 16,-3 6 0-16,-3 5 6 16,-6 8 1-16,-11 10-2 15,-7 11 0-15,-9 13-3 16,-8 3 0-16,-7 3-1 16,0-3 1-16,4 2-3 0,2-10 1 15,7-8-5-15,5-8 0 16,9-11-7-16,7-10 1 15,8-13-8-15,9-11 1 16</inkml:trace>
  <inkml:trace contextRef="#ctx0" brushRef="#br0" timeOffset="11844.2297">10250 13570 79 0,'0'-10'39'0,"12"23"-62"16,0 0 77-16,12 6-54 15,5 7 1-15,4 9 3 16,3 7 0-16,0 11-5 16,2 13 1-16,1 0 2 15,0-2 1-15,-1-3-3 16,-5-1 0-16,6-4-5 15,-3-8 0-15,-1-3-8 16,1-11 1-16,6-5-9 16,2-16 1-16</inkml:trace>
  <inkml:trace contextRef="#ctx0" brushRef="#br0" timeOffset="12657.9091">11429 13785 68 0,'-12'-11'34'0,"27"6"-58"16,-6 2 62-16,9-2-36 15,8-3 0-15,7-3 0 0,9 4 0 16,8-4-4-16,7 0 0 16,-4 1-2-16,-2 4 0 15,0 1-12-15,-1 0 1 16</inkml:trace>
  <inkml:trace contextRef="#ctx0" brushRef="#br0" timeOffset="13637.8029">12497 13062 68 0,'-3'-45'34'0,"-6"32"-53"15,9 13 61-15,0 0-42 0,6-2 1 16,0 4 4-16,0 6 0 16,0 8-4-16,3 21 1 15,0 8 3-15,0 11 1 16,0 20 0-16,3 14 0 15,0 3-3-15,3 0 1 16,0 12-3-16,-1-7 1 16,-2-2-3-16,-6-14 1 15,-3-6-6-15,-9-10 0 16,-3-7-15-16,-6-6 1 0,-5-11-2 16,-4-16 1-16</inkml:trace>
  <inkml:trace contextRef="#ctx0" brushRef="#br0" timeOffset="15527.5387">7282 15968 67 0,'-12'-19'33'0,"-2"16"-39"0,14 14 33 0,0 2-27 0,0 8 0 16,3 9 1-16,0 7 0 16,5 18-1-16,4 3 0 15,3 3 0-15,6-3 1 16,3 1-1-16,3-12 0 16,2-4 0-16,7-9 0 15,6-10-1-15,3-11 0 16,-4-5-1-16,1-16 1 15,0-5-1-15,-4-11 0 16,-2-5 0-16,-3-11 0 0,-4-5 0 16,-2-5 1-1,-3 0 0-15,-6 5 1 0,-3 2 1 16,-3 12 0-16,-3 4 0 16,-3 9 1-16,-3 4 0 15,0 6 0-15,0 16 0 16,0 8 1-16,-1 5-1 15,4 22 1-15,9 2-2 16,9 10 0-16,9 6 0 16,6 0 0-16,2 5-1 15,-2 0 1-15,-3 6-1 16,-7-9 1-16,-2-7-1 16,-9 2 1-16,-9-2 0 15,-9-6 1-15,-9-3 0 16,-12-4 0-16,-17-4 0 0,-13 4 0 15,-9-9-1-15,-8-13 1 16,-3-7-4-16,-7-12 0 16,4-2-4-1,5-8 0-15,10-5-4 16,8-11 1-16,18-2-10 16,13-9 1-16</inkml:trace>
  <inkml:trace contextRef="#ctx0" brushRef="#br0" timeOffset="15810.7956">8503 16132 63 0,'-30'-14'31'0,"3"14"-47"32,27 0 58-32,12-2-42 15,15-6 0-15,9-5 1 16,8-3 1-16,13-5-3 16,8-1 1-16,13 4-2 0,-1-3 0 15,-2 5-5-15,-7 5 0 16,-3 6-9-16,-8 8 1 15</inkml:trace>
  <inkml:trace contextRef="#ctx0" brushRef="#br0" timeOffset="15982.727">8678 16505 67 0,'-6'-3'33'0,"45"-5"-57"16,-15 3 63-16,18-11-40 16,11 3 0-16,16-8-6 15,-1-6 0-15,1-2-4 16,5 5 1-16</inkml:trace>
  <inkml:trace contextRef="#ctx0" brushRef="#br0" timeOffset="16653.079">10536 15526 53 0,'-18'0'26'0,"-9"5"-33"0,15-5 41 16,-12 8-34-16,-8-3 1 0,-7 3-4 15,0 3 1-15,-2-3-1 16,-1-3 0-16,0-2-3 0,4-1 0 16,-1 1 1-16,3 2 1 15,-3 1 2-15,1 4 1 0,2 6 5 16,-3 5 0-16,4 11 2 15,2 8 1-15,3 2-2 16,6 3 1-16,3 3-1 16,7-11 0-16,5-3-3 15,6-5 1-15,3-5-2 16,6-8 1-16,9-6-2 16,11-4 1-16,10-6-2 15,6 0 1-15,8-8 0 16,-11 2 0-16,29-4-1 15,7 5 0-15,2 5 1 16,-8 7 0-16,-4 9 1 16,-5 3 0-16,-4 5 1 15,-2 5 1-15,-6 3 0 16,-1 5 1-16,-14 2 0 16,-18 4 1-16,-12 2-1 15,-18 0 0-15,-15 2-2 16,-21 1 1-16,-14-3-2 15,-6-3 1-15,-10-5-3 0,4-8 1 16,-1-2-2-16,-5-14 1 16,12-5-5-16,14-8 1 15,12-5-6-15,13-9 1 16,20-12-9-16,21-6 0 16</inkml:trace>
  <inkml:trace contextRef="#ctx0" brushRef="#br0" timeOffset="16949.987">11548 15692 77 0,'6'-10'38'0,"-27"10"-63"0,18 0 73 0,-3 5-48 16,-3-2 1-16,-3 13 2 16,-6 10 1-16,-8 6-4 15,-13 10 1-15,-3 11 1 16,-5 0 1-16,-1 3-1 16,0-3 1-16,4 7-5 15,-1-7 1-15,6-2-6 16,1-6 1-16,2-11-9 15,3-13 1-15,6-2-6 0,7-14 0 16</inkml:trace>
  <inkml:trace contextRef="#ctx0" brushRef="#br0" timeOffset="17231.2441">10979 15700 71 0,'-12'-2'35'0,"24"23"-57"0,-3-13 71 0,9 8-46 32,6 5 1-32,6 3 3 15,5 13 0-15,13-3-9 16,9 8 0-16,-4 3 5 0,1 0 1 0,2 0-4 31,-5 8 1-31,-3-2-7 16,-10-4 1-16,-5-4-8 15,-3-4 1-15,2-10-8 16,1-13 0-16</inkml:trace>
  <inkml:trace contextRef="#ctx0" brushRef="#br0" timeOffset="18648.7457">12048 15859 65 0,'-3'-18'32'0,"6"7"-64"15,6 6 60-15,9-1-25 16,11-9 0-16,13-1 1 0,6 0 0 16,2 3-6-16,13-1 0 15,-7 1-1-15,7 0 1 16,-7 0-10-16,-2 2 1 16,-3-2-3-16,-10 2 1 15</inkml:trace>
  <inkml:trace contextRef="#ctx0" brushRef="#br0" timeOffset="18976.9083">12325 15322 54 0,'-9'8'27'0,"30"32"-40"16,-15-27 57-16,0 11-41 15,2 2 0-15,1 16 2 16,0 6 1-16,-3 8-8 16,0 2 1-16,0 8 4 15,-6-2 1-15,0-1-3 16,0-7 0-16,-3-6-2 15,0-10 0-15,3-3-5 0,0-14 0 32</inkml:trace>
  <inkml:trace contextRef="#ctx0" brushRef="#br0" timeOffset="19758.172">12997 15507 67 0,'-14'-10'33'0,"5"-1"-37"0,9 6 40 15,3-8-36-15,6-3 1 16,2-8 0-16,10-8 0 16,12-8-2-16,12-2 1 15,5-6 1-15,4 6 1 16,2 2 0-16,1 6 0 16,5 2 0-16,1 8 0 15,2 9 1-15,-5 7 0 16,-9 8-1-16,-7 8 1 15,-5 13 0-15,-3 13 0 16,-10 16 0-16,-5 17 0 16,-9 7 0-16,-9 5 0 15,-9 3-2-15,-15 8 1 0,-17 3-1 16,-13-3 1-16,-8 0-1 16,-10-8 1-16,-5-3-3 15,-4-8 1-15,-2-10-2 16,5-11 1-16,7-18-2 15,3-11 0-15,8-13-2 16,9-18 0-16,13-17-1 16,8-4 0-16,9-6 2 15,12-1 0-15,9-4 1 16,12 0 1-16,6 5 1 16,11 2 0-16,7 9 4 15,9 5 0-15,5 10 2 16,4 11 0-16,5 11 1 15,7 13 0-15,8 7 0 16,1 6 1-16,-1-2-3 0,0 2 1 16,-2-3-5-16,-1-5 1 15,-2 0-9-15,-7-13 1 16,7-10-17-16,-7-20 1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13:50:11.54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7416 8337 61 0,'-6'-11'30'0,"-17"27"-33"31,20-5 30-31,-3 13-27 16,3 5 0-16,0 8 1 0,0 5 0 15,3 16-1-15,3 6 1 16,3 2 0-16,6 0 0 15,2-2 0-15,4-9 1 16,9-7-2-16,6-8 1 16,6-14-2-16,2-10 1 15,4-13-1-15,8-19 0 16,1-19-2-16,-3-15 1 16,5-14-1-16,-2-10 0 15,-1-5 0-15,-8 0 0 0,-3-6 2 16,-7 6 0-16,-8 7 2 15,-6 14 1-15,-6 5 1 16,-3 13 1-16,-3 9 0 16,-3 9 1-16,0 7-1 15,-3 7 1-15,-3 10-1 16,0 6 0-16,0 13-2 16,0 8 1-16,-3 9-1 15,3 14 0-15,6 1-1 16,0 6 0-16,-1 4 0 15,7 9 1-15,3 4 0 16,3 6 0-16,3 3-1 16,3-3 1-16,0 3-1 15,-1 2 1-15,-2 0-2 16,-6-13 1-16,-3-5-1 16,-6-3 1-16,-9-13-1 15,-9-8 1-15,-9-3-1 0,-9-2 1 16,-14-5-1-16,-13-6 1 15,-8-13-1-15,-10-11 0 16,-2-8-2-16,-6-10 1 16,-1-11-4-16,7-18 0 15,8 2-6-15,10-5 0 16,14 3-10-16,13-1 0 16</inkml:trace>
  <inkml:trace contextRef="#ctx0" brushRef="#br0" timeOffset="2132.5889">8726 8292 54 0,'-12'-3'27'0,"9"-2"-28"0,6 0 28 0,3 2-28 16,6 3 0-16,3 0 0 0,6 0 1 15,3-2 1-15,8-1 0 16,10-2-2-16,6-1 1 15,-4 1-1-15,4-3 0 16,2 3-4-16,1-6 1 16,-3 3-9-16,-4 0 0 15</inkml:trace>
  <inkml:trace contextRef="#ctx0" brushRef="#br0" timeOffset="2523.2366">8824 8647 45 0,'-6'0'22'0,"6"0"-28"16,0 0 36-16,6-3-27 0,3 3 1 15,6-3 3-15,6 3 0 16,15-2-8-16,2-1 1 15,7 0 5-15,6 1 0 16,2-1-2-16,1-2 1 16,5 2-3-16,7-2 0 15,2 2-5-15,-8-2 0 16,-1 2-7-16,-2 1 0 16,-4-1-5-16,-5 0 0 0</inkml:trace>
  <inkml:trace contextRef="#ctx0" brushRef="#br0" timeOffset="9351.3971">10033 8051 25 0,'0'-10'12'0,"0"-4"-23"0,3 9 13 16,0-3 2-16,0-5 1 15,3 2 6-15,0-2 0 0,0 0-11 16,-1 0 0-16,1 2 8 15,0 3 1-15,0 6-2 16,0 4 0-16,0 6-3 16,-3 11 1-16,-3 4-3 15,0 12 0-15,-3-3-1 16,-3 10 1-16,0 3-2 16,0-3 1-16,0 3-1 15,0 0 0-15,1-8 0 16,2-5 0-16,0-6 0 15,0 1 1-15,3-9-1 16,3-4 0-16,6-4 0 16,2-2 0-16,7-5 0 15,9-1 0-15,0-2 0 16,12 3 0-16,-1-6 0 16,4 3 1-16,3 0-1 15,-1 0 0-15,-2-5-2 16,-3 0 0-16,-1 0-2 0,-2-1 0 15,-3-2-3-15,-3 0 0 16,-1 1-6-16,-5-4 0 16</inkml:trace>
  <inkml:trace contextRef="#ctx0" brushRef="#br0" timeOffset="9695.1515">10613 7766 46 0,'-9'-11'23'0,"12"19"-30"16,0 0 42-16,3 5-31 15,3 11 1-15,0 5 2 16,0 5 1-16,0 6-9 15,-3 8 0-15,0 10 7 16,0 3 1-16,-3 5-3 16,0 5 0-16,0 1-2 15,0-9 0-15,-3-2-1 16,0-5 1-16,0 2-4 16,3-8 0-16,0-5-3 15,-3 0 0-15,0-5-6 16,3-8 1-16,0-1-9 15,0-7 1-15</inkml:trace>
  <inkml:trace contextRef="#ctx0" brushRef="#br0" timeOffset="13153.2789">11985 8289 52 0,'-9'-13'26'0,"-17"5"-40"32,20 11 45-32,-6 5-31 0,-6 5 1 15,-6 0 3-15,-9 14 0 16,-8 4-4-16,-1 1 1 15,-6 3 1-15,-2 2 1 16,-4 5-1-16,-2 0 0 16,-7 3-2-16,-5-2 1 15,2-6-4-15,7 0 0 16,5-8-5-16,4-3 1 16,2-10-7-16,9-5 0 15</inkml:trace>
  <inkml:trace contextRef="#ctx0" brushRef="#br0" timeOffset="13496.9763">11259 8170 62 0,'0'6'31'0,"18"9"-47"16,-15-12 60-16,9 18-44 16,3 0 0-16,6 1 2 15,2 4 1-15,1 3-2 16,3 6 0-16,3-1 1 16,0-5 1-16,-1 3-1 15,1 0 0-15,0-1-1 0,-3 4 1 16,5-4-3-16,1 4 0 15,-6-1-3-15,0 1 0 16,-1-1-10-16,1 0 0 16,0 1-4-16,3-3 1 15</inkml:trace>
  <inkml:trace contextRef="#ctx0" brushRef="#br0" timeOffset="15598.4116">12652 8318 63 0,'6'-15'31'16,"-21"4"-39"-16,18 6 31 0,6 2-24 0,0-2 1 15,6 0 1-15,9-1 0 16,0-2-1-16,2 0 0 15,7 3 0-15,6 5 0 16,2 3-3-16,1 2 1 16,6 0-6-16,5 3 0 15,-2-5-6-15,5 0 0 16</inkml:trace>
  <inkml:trace contextRef="#ctx0" brushRef="#br0" timeOffset="16364.0416">13432 8096 69 0,'-9'-10'34'0,"-9"-6"-61"16,18 13 70-16,3-2-43 16,6 0 0-16,6-1 1 15,3-4 1-15,9-4-2 16,5 1 0-16,13-11 1 16,3 1 0-16,5 1 0 0,4-4 0 15,-4 2 0-15,1 3 0 16,2 10 0-16,-2 6 1 15,3 5 0-15,-7 8 1 16,-5 11 0-16,-9 10 0 16,-4 5 1-16,-5 14 0 15,-6 13-1-15,-9 5 1 16,-6 5-1-16,-12 6 0 16,-12 0-2-16,-15 2 0 0,-8 3-2 15,-7-5 1-15,-9-6-3 16,-5-7 1-16,-10-3-3 15,-5-17 1-15,3-12 0 16,2-8 0-16,4-11 2 16,5-7 1-16,16-9 1 15,5-5 1-15,12-8 0 16,9-2 0-16,9-4 0 16,9-7 1-16,15-2-3 15,12-6 1-15,12-1 0 16,12 1 0-16,11 6-1 15,1 2 1-15,2 5 1 16,1 8 0-16,-1 3 0 16,1 10 0-16,-1 11 1 15,1 8 1-15,-7 8 0 16,-2 7 0-16,2 9 0 16,-2 5 0-16,-3 0-2 15,-1 3 1-15,1-6-1 0,2-2 0 16,-2-6-4-16,-3-2 0 15,-1-6-10-15,4-5 1 16,5-10-9-16,10-8 0 16</inkml:trace>
  <inkml:trace contextRef="#ctx0" brushRef="#br1" timeOffset="76315.2985">12780 10565 30 0,'-3'-16'15'0,"6"3"-16"0,-3 2 15 16,-3 3-11-16,0-2 0 15,0-1 3-15,3-2 0 16,-3-3-7-16,0 0 1 16,-3 0 6-16,-3-2 0 15,0-1-1-15,-2-2 0 0,-7 0-1 16,-12 2 0-16,0 1-2 16,-3 2 1-16,-2 0-2 15,-7 8 0-15,0-5 0 16,-11 2 0-16,-4 9 0 15,-5-1 0-15,-4 0 0 16,1 3 0-16,2 0 0 16,-2 6 1-16,-1-4-1 15,-5 6 0-15,-1 0 0 16,1 8 1-16,2 0-1 16,7 2 0-16,2 6 0 15,4 5 1-15,2 0-1 16,7 3 0-16,2 10 0 15,9 3 0-15,4 3-1 16,2 0 1-16,9-1-1 16,3 6 1-16,3 0 0 15,6 5 0-15,9 1 0 0,3-1 0 16,0 0 0-16,3 3 0 16,0-6 0-16,6-2 0 15,0 0-1-15,3-2 1 16,0 4-1-16,6-5 1 15,2-5-1-15,1 3 0 16,0-6 0-16,9 11 1 16,-1-10-1-16,7-4 1 15,6-4-1-15,8-4 1 0,7 1-1 16,-4-5 1-16,4 2-1 16,3-5 0-16,2-6 0 15,3-2 1-15,1-3-1 16,-1-2 0-16,-2-6 0 15,-1-2 0-15,1-3 0 16,-7-8 0-16,4-3 0 16,-4-2 0-16,-2-3 0 15,0 0 1-15,-7-8-1 16,1-7 1-16,-4-4 0 16,-2-2 0-16,0-3 0 15,-4 1 0-15,-2-4 0 16,6-2 0-16,-4-2-1 15,4 2 1-15,-6-8-1 16,-1 5 0-16,-5-5 0 0,-6 11 1 16,-6-11-1-1,-3 3 1-15,-6 0-1 16,-7 2 1-16,-5-2-1 0,-5 5 1 16,-7-3-1-16,0 0 1 15,-6 4-1-15,-6-1 0 16,3-3 1-16,0 3 0 15,-2 3-1-15,5-3 1 16,-3 2 0-16,-3 4 1 16,-3 4-1-16,-3 1 0 15,-2 2-1-15,2 3 1 16,-6 5-2-16,-2 6 1 0,-7 4-4 16,-3 6 0-16,4 8-8 15,-1 8 0-15,9 6-10 16,9-1 1-16</inkml:trace>
  <inkml:trace contextRef="#ctx0" brushRef="#br1" timeOffset="82316.3867">8836 13896 46 0,'-9'-16'23'0,"-15"-2"-16"16,21 20 23-16,-3 6-27 15,1 5 0-15,-1 14 1 16,0 12 1-16,0 9-7 0,-3 10 1 16,6 1 3-16,3 1 0 15,3 1-1-15,6 0 0 16,6 0-1-16,5-11 1 16,10-7-1-16,6-9 1 15,9-10-2-15,-1-8 1 16,1-19-2-16,2-13 1 15,1-13-3-15,-3-13 1 16,-4-11-1-16,-8-3 0 16,-6-13 1-16,-9 1 1 0,-6-1 2 15,-9 0 0-15,-6 3 3 16,-3 5 0-16,-3 8 3 16,0 11 1-16,0 5-1 15,3 10 1-15,0 9-2 16,3 7 1-16,3 11-2 15,6 13 1-15,3 14-3 16,6 20 0-16,0 6-1 16,9 11 0-16,8 10 0 15,1 11 0-15,3 2-1 16,-1 6 1-16,1 4 0 16,0-1 0-16,-3 2 0 15,-4-1 0-15,-8-7 0 16,-9-5 0-16,-12-8 0 15,-6-8 0-15,-12-1-1 16,-11-7 1-16,-19-8-2 0,-9-5 1 16,-11-11-1-16,-12-8 0 15,-4-13-1-15,-2-8 1 16,0-14-1-16,8-7 0 16,13-5-2-16,11-14 0 15,18-13-6-15,16-16 1 16,20-16-11-16,20-7 0 15</inkml:trace>
  <inkml:trace contextRef="#ctx0" brushRef="#br1" timeOffset="82646.4117">9997 13777 54 0,'-18'2'27'0,"12"6"-35"15,15-8 41-15,0 3-29 16,3-3 0-16,6 0 2 0,9 0 0 15,5-3-9-15,7 1 1 16,12-4 5-16,-1 4 0 16,1-1-3-16,-1 1 1 15,-2 2-5-15,-6 0 0 16,-4 0-4-16,-5 0 1 16,-6 2-9-16,-9 3 0 15</inkml:trace>
  <inkml:trace contextRef="#ctx0" brushRef="#br1" timeOffset="82880.8022">9878 14290 69 0,'-9'0'34'0,"24"-5"-54"16,-3 2 66-16,6-2-43 15,6 2 1-15,5-2 0 16,10-3 0-16,6 3-6 16,2-1 1-16,10 1 0 15,5 0 1-15,-2 0-9 16,-4-3 0-16,-5 0-9 16,-6 0 0-16</inkml:trace>
  <inkml:trace contextRef="#ctx0" brushRef="#br1" timeOffset="84493.5589">11042 13959 53 0,'-3'-8'26'0,"3"11"-38"16,3-3 42-16,3 0-27 0,3 0 0 16,6-5 1-16,2 2 1 15,4-2-7-15,6 2 1 16,9-2 3-16,2 0 0 15,4-1-4-15,-3 6 1 16,-3-2-5-16,-1 4 0 16,-2-2-8-16,3 3 0 15</inkml:trace>
  <inkml:trace contextRef="#ctx0" brushRef="#br1" timeOffset="85421.8846">11744 13541 57 0,'-21'-13'28'16,"4"10"-51"0,11 3 51-16,0-2-24 15,3-1 1-15,3 1 1 16,6-6 1-16,6 0-10 0,5 0 1 16,7 2 5-16,6-1 1 15,6-1-3-15,5-3 0 16,1 3-1-16,-3 8 0 15,-4 0 0-15,-2 8 1 16,0 5-1-16,-6 3 0 16,-6 3 0-16,-10 4 1 15,-8 7-1-15,-6-4 1 16,-8 0-2-16,-7 4 1 16,-9-4-1-16,-6-2 0 0,0-3-2 15,-5-5 1-15,-1-3-1 16,3-5 0-16,1-3 1 15,8-2 0-15,6 0 1 16,9-3 1-16,9 0 1 16,9 0 0-16,6 0-1 15,9 2 1-15,3 1 0 16,8 5 0-16,1 5-1 16,3 3 0-16,-3 5 0 15,-4 3 1-15,-5 0-1 16,0 2 1-16,-9 6 0 15,-3 2 0-15,-9 1 0 16,-9-6 1-16,-9 3-1 16,-9-6 1-16,-3-2-1 15,-11-3 0-15,-10-2-1 16,-6-6 0-16,-2-5-1 16,5-6 0-16,4-4-3 0,5-6 1 15,9-3-5-15,12-7 0 16,12-6-6-16,12-11 0 15</inkml:trace>
  <inkml:trace contextRef="#ctx0" brushRef="#br1" timeOffset="85828.1301">12700 13502 67 0,'6'-21'33'0,"-3"5"-59"15,3 8 66-15,3 2-37 16,-3 1 0-16,2 2 3 16,1 3 1-16,-3 6-8 15,-6 4 0-15,-3 9 5 16,-3 10 1-16,-11 5-2 15,-13 11 1-15,-6 6-2 16,-9 7 0-16,-8 13-1 16,-10 11 0-16,-11 3 0 15,-3 0 0-15,-7 5-1 16,7-3 1-16,5-8-1 16,7 1 0-16,2-14 0 15,4-8 0-15,8-5-3 0,1-5 1 16,14-11-5-16,6-8 1 15,12-8-7-15,12-8 0 16,12-10-7-16,9-14 1 16</inkml:trace>
  <inkml:trace contextRef="#ctx0" brushRef="#br1" timeOffset="86343.7728">12429 14094 54 0,'-3'-16'27'0,"-6"11"-51"16,9 8 49-16,0-1-21 15,0 4 0-15,0-1 4 16,-3 6 1-16,3 5-11 16,-3 2 1-16,0 6 5 15,0 2 1-15,0 3-3 16,-3 6 1-16,-3 2-4 16,-3 3 1-16,-3-6-1 15,-2 3 1-15,-1-8-1 16,3 3 1-16,0-6-1 0,0-2 1 15,0-3 0-15,6-2 1 16,6-1-1-16,3-4 1 16,6-4-1-16,12-2 1 15,0-5-1-15,3-1 1 16,3-2-1-16,5 0 0 16,4 0 0-16,0 0 0 15,0-5-1-15,5 5 0 16,-2 0-2-16,0 3 0 0,-4-6-4 15,1 3 0-15,-9 0-8 16,0-5 1-16</inkml:trace>
  <inkml:trace contextRef="#ctx0" brushRef="#br1" timeOffset="86671.8456">12712 14100 60 0,'12'-11'30'0,"-18"8"-46"15,9 1 56-15,-3 2-39 16,6 0 0-16,-1 10 4 16,1 4 0-16,-3 7-5 15,-3 8 1-15,0 11 4 16,0 5 0-16,-3 7-1 0,0 15 1 15,-2-4-2-15,2 1 0 16,0 2-2-16,-3-3 1 16,3 1-2-16,-3-6 0 15,0-3-1-15,-6-2 0 16,3-5-5-16,3-11 1 16,0-8-8-16,0-8 1 15,6-7-7-15,3-6 0 0</inkml:trace>
  <inkml:trace contextRef="#ctx0" brushRef="#br1" timeOffset="88399.5138">13881 13986 56 0,'12'-8'28'0,"-12"-8"-48"0,0 11 50 0,-3-1-26 16,3 4 0-16,-3 2 4 0,-3-3 0 15,0 3-10-15,-2 3 1 16,-4 2 6-16,-3 8 0 16,-6 9-2-16,-9 7 1 15,-9 8-3-15,-8 2 1 16,-4 4-2-16,-2 4 1 15,-7 6-1-15,10-5 0 16,5-1-2-16,3-4 0 16,4-4-4-16,5-9 1 15,9-4-7-15,6-7 1 0,3-11-6 16,6-14 1-16</inkml:trace>
  <inkml:trace contextRef="#ctx0" brushRef="#br1" timeOffset="88727.6266">13352 13824 58 0,'-3'3'29'0,"15"18"-44"15,-4-13 56-15,4 5-37 16,3 3 1-16,6 8 3 16,9 5 1-16,9 3-11 0,8 8 0 15,4 5 7-15,-4 0 0 16,1 2-3-16,0 1 1 16,-7 2-3-16,-5 3 1 15,-6-3-3-15,-6-2 0 16,-9-6-5-16,-4-2 1 15,-5-6-10-15,0-5 0 16,-6-2-3-16,3-11 1 16</inkml:trace>
  <inkml:trace contextRef="#ctx0" brushRef="#br1" timeOffset="104220.1786">14643 14102 56 0,'6'3'28'0,"6"-19"-39"15,-6 13 28-15,6-5-16 16,3 3 0-16,3-3 1 0,9 3 1 16,2-3-4-16,19-3 0 15,6 3 2-15,5 3 0 16,1 3-2-16,-1-1 0 15,1 0-6-15,-1 3 1 16,10 3-6-16,-13 0 0 16</inkml:trace>
  <inkml:trace contextRef="#ctx0" brushRef="#br1" timeOffset="104548.3026">14885 13668 41 0,'0'-2'20'0,"17"4"-19"15,-8-2 34-15,6 8-29 16,0 8 0-16,3 8 3 16,0 16 0-16,3 13-12 15,-1 10 0-15,1 1 8 16,-3 2 0-16,0 3-3 16,-3-6 0-16,0 1-3 0,-3-6 0 15,0-5-6-15,-3-6 0 16,-1-7-10-16,1-6 1 15</inkml:trace>
  <inkml:trace contextRef="#ctx0" brushRef="#br1" timeOffset="105360.3471">15641 13742 60 0,'-15'-15'30'0,"12"1"-52"15,3 6 49-15,6-2-26 16,6-3 0-16,8-9 2 16,7-4 0-16,9-8-3 15,15-3 0-15,11-6 3 0,1 9 1 16,2 7-2-16,-14 6 1 15,17 5-2-15,1 8 1 16,-10 11-1-16,-2 2 1 16,-13 9-1-16,-5 7 0 15,-12 5-1-15,-12 9 1 16,-15 2-1-16,-12 0 1 16,-9 0-1-16,-12 0 0 15,-6-3 0-15,-2 1 0 0,2-1 0 16,-6-10 0-16,1 0 0 15,5-9 0-15,6-1 0 16,10-9 1-16,11 0-1 16,6-5 1-16,12 0-1 15,9 0 0-15,8-2 0 16,13 2 0-16,6 10-1 16,8 6 1-16,10 5 0 15,-1 3 0-15,-2 8 0 16,-3 5 1-16,-4 0-1 15,-8 3 1-15,-3-1 1 16,-13-2 0-16,-5 3 0 16,-12 2 0-16,-12 1 0 15,-12-4 1-15,-18 1-2 16,-26 0 1-16,-7-11-2 16,-8-5 1-16,-9-9-2 15,-13-4 0-15,-2-8-1 0,6-3 0 16,12-8-2-16,5-3 1 15,13-2-8-15,14-6 1 16,21-7-7-16,24-6 0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13:56:40.4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9440 8882 31 0,'-11'5'15'0,"5"-2"-15"15,3-8 16-15,0-6-14 0,3-5 0 16,0-5 1-16,-3-8 1 15,0-3-4-15,0-7 1 16,3-4 2-16,0-10 0 16,0-10-1-16,-3-14 1 15,-3-5-2-15,-3-5 0 16,0-6 0-16,-3 3 0 16,3 0 1-16,0 8 1 15,3 5 1-15,3 19 0 16,3-13 2-16,3 10 1 15,6 8-1-15,9 8 0 0,6 8-1 16,9 11 0-16,2 7-2 16,4 11 0-16,0 11-4 15,-1 7 1-15,1 9-6 16,-6 5 0-16,-6 5-6 16,-7 8 1-16,-5 5-7 15,-6 3 0-15</inkml:trace>
  <inkml:trace contextRef="#ctx0" brushRef="#br0" timeOffset="234.32">9056 8401 67 0,'-8'-3'33'0,"16"0"-51"16,1 1 64-16,9-1-46 0,9-2 0 15,12-1 0-15,11-2 1 16,13 3-3-16,8-8 1 16,-2 2-4-16,2-7 0 15,1 7-11-15,2-10 1 16,-3-3-2-16,1-5 1 16</inkml:trace>
  <inkml:trace contextRef="#ctx0" brushRef="#br0" timeOffset="546.8818">10030 7504 72 0,'-12'8'36'0,"-15"15"-64"15,24-15 79-15,3 5-51 16,0 9 1-16,0 1 0 15,3 12 1-15,3 7-1 16,0 16 1-16,0 9 1 16,0 7 1-16,3 2-2 15,0 12 1-15,0 2-1 16,-3 0 0-16,0-3-4 16,0-13 0-16,-1-3-4 15,1-12 0-15,0-4-6 16,-3-15 0-16,0-8-7 15,0-19 0-15</inkml:trace>
  <inkml:trace contextRef="#ctx0" brushRef="#br0" timeOffset="765.6337">10399 8186 73 0,'-12'3'36'0,"-3"13"-60"0,15-3 71 0,6 8-47 16,-3 14 0-16,0 2-1 15,0 8 1-15,3 0 0 16,0-1 0-16,-3 1-5 16,3-2 1-16,0-4-7 15,0-1 0-15,0-7-6 16,-6-7 1-16</inkml:trace>
  <inkml:trace contextRef="#ctx0" brushRef="#br0" timeOffset="937.5076">10363 8030 46 0,'-24'-5'23'0,"12"0"-51"15,15 10 41-15,0 0-24 0,0 3 1 16,3 3-3-16,0 4 0 16</inkml:trace>
  <inkml:trace contextRef="#ctx0" brushRef="#br0" timeOffset="1453.1425">10705 8186 69 0,'12'8'34'0,"-6"34"-64"0,-3-20 77 0,6 7-48 15,0 13 1-15,0 8 0 16,0 6 0-16,-3 7 0 16,3 6 1-16,-9 3-2 15,0-4 0-15,0 1-2 16,-6-11 1-16,6-10-3 15,-3-8 0-15,0-11-1 16,6-13 1-16,-3-11-1 16,3-21 1-16,0-21 0 15,3-18 0-15,-6-14 2 16,3-13 0-16,-3-3 3 16,0 0 0-16,-3 1 0 15,0 12 1-15,3 3 2 16,6 6 0-16,3 10 2 15,9 5 0-15,2 11 0 16,7 8 0-16,3 5 1 16,3 17 0-16,2 7-2 0,4 10 0 15,3 11-1-15,-9-2 0 16,2 18-2-16,-8 3 0 16,-12 5-2-16,-9 2 0 15,-15 3 0-15,-12-2 0 16,-12-6-1-16,-8-5 0 15,-19-5-3-15,-2-11 1 16,-1-5-4-16,1-13 1 16,5-11-7-16,7-11 1 0</inkml:trace>
  <inkml:trace contextRef="#ctx0" brushRef="#br0" timeOffset="2222.3747">11970 8583 47 0,'0'5'23'0,"0"3"-32"15,0-8 41-15,0 0-31 16,0 0 0-16,0-8 3 0,0-2 0 16,-2-3-5-16,-1-11 1 15,-3-11 2-15,0-7 1 16,-3-11-2-16,0-5 1 15,0-6-1-15,0-10 0 16,-6-2 0-16,6-9 1 16,3 3 0-16,3 5 1 15,6 6 0-15,3 2 0 16,3 5-1-16,6 4 1 0,6 7 0 16,3 5 0-16,2 6-1 15,4 7 1-15,6 9-2 16,3 10 1-16,-1 11-3 15,1 10 0-15,3 6-6 16,-7 18 0-16,-2 2-11 16,-12 12 1-16,-12 4-1 15,-12 6 0-15</inkml:trace>
  <inkml:trace contextRef="#ctx0" brushRef="#br0" timeOffset="2425.4868">11703 8284 61 0,'12'-3'30'0,"41"-26"-59"0,-26 21 64 16,6-7-35-16,8-1 0 15,4-6-3-15,0 1 0 16,2 0-1-16,4 0 0 15,-4 0-8-15,-2 2 1 16</inkml:trace>
  <inkml:trace contextRef="#ctx0" brushRef="#br0" timeOffset="3003.6354">12396 8027 45 0,'0'6'22'0,"-6"10"-22"0,6-11 38 0,0 8-37 15,0 6 0-15,0 7 0 16,-3 6 1-16,3 10-3 15,0 1 0-15,-3 2 2 16,0 5 0-16,0-5-3 16,0-6 1-16,-3-2-2 15,0-5 1-15,-3-5-1 16,-2-3 1-16,-1-9-1 16,0-7 1-16,6-5 2 15,-3-8 0-15,3-9 0 16,0-15 1-16,3-8-1 15,0-10 1-15,3-4-1 16,3-4 1-16,0-3 0 16,6 5 1-16,3 0 0 15,0 5 0-15,3 1-1 16,2 7 1-16,7 3 0 16,3 5 1-16,3 6-2 15,0 4 0-15,5 9-1 0,-2 8 0 16,0 2 0-16,-3 9 0 15,-7 4-1-15,-5 3 0 16,-6 9-1-16,-6 1 0 16,-6 1 0-16,-12 5 0 15,-6 3 0-15,-3-3 0 16,-5 0 1-16,-4-2 0 16,-3 2 2-16,3-5 0 15,4 2 1-15,2-2 1 0,3 0 0 16,6 0 1-16,3-3 0 15,9 0 0-15,6-3-1 16,9 1 0-16,9-3 0 16,9 0 0-16,5-6-3 15,10-2 1-15,6-5-4 16,2-3 0-16,7-8-7 16,-4-5 1-16,-2-3-8 15,-6-3 1-15</inkml:trace>
  <inkml:trace contextRef="#ctx0" brushRef="#br0" timeOffset="3519.2658">13274 7982 57 0,'-21'-26'28'0,"-23"5"-39"0,32 10 51 15,-6 1-36-15,-9 2 0 16,-3 0 2-16,-2 0 1 16,-1 5-8-16,-3 6 0 15,1 5 5-15,-1 13 0 16,0 5-2-16,3 9 0 16,-2 7-1-16,2 6 0 15,6 2-1-15,9 6 0 16,9 2-1-16,6 3 0 0,12-14-1 15,6-7 1-15,3-8-1 16,6-11 1-16,9-11-2 16,2-7 0-16,1-13 0 15,9-12 1-15,-1-9-1 16,-2-12 0-16,-3 1 0 16,2-6 1-16,-8 3 0 15,-9 0 1-15,-3 8 1 16,-6 8 1-16,-4 5 0 15,-2 9 1-15,-3 4 0 16,0 14 1-16,-3 10 0 16,0 8 0-16,0 19-1 15,3 5 0-15,0 8-1 16,3 10 0-16,0-7-4 16,6-6 0-16,3-5-9 15,0-8 1-15,5-16-6 16,1-10 1-16</inkml:trace>
  <inkml:trace contextRef="#ctx0" brushRef="#br0" timeOffset="3909.8979">13792 7930 82 0,'-3'-6'41'0,"-3"4"-79"0,6-1 84 0,0 3-46 16,-3-3 1-16,0 3 2 16,-3 0 1-16,0 3-4 15,-9 2 1-15,-5 3 1 16,-7 5 1-16,-3 6-1 16,-6 2 0-16,-2 3-2 15,-7 8 0-15,0-3 0 16,7 3 1-16,5 10 0 15,6-2 1-15,9 2-1 16,6 6 1-16,12-4-1 16,12-4 1-16,12-3-1 15,6-5 0-15,15-6-2 16,11-7 1-16,-2-8-4 16,5-6 0-16,-2-13-5 15,-1-8 1-15,7-10-8 16,-1-6 0-16,-5-5-4 0,-1-8 1 15</inkml:trace>
  <inkml:trace contextRef="#ctx0" brushRef="#br0" timeOffset="4409.902">14274 7387 62 0,'6'-8'31'0,"-3"27"-50"15,0-11 63-15,0 10-43 16,0 11 1-16,-3 14 1 0,0 12 0 15,0 17-4-15,0 15 1 16,3 3 2-16,0 0 0 16,0 10-1-16,0 1 0 15,-3-8-3-15,0-11 1 16,0-14-5-16,-3-9 1 16,3-14-7-16,-3-11 1 15,3-13-6-15,-3-16 1 16</inkml:trace>
  <inkml:trace contextRef="#ctx0" brushRef="#br0" timeOffset="4644.2843">13849 8160 73 0,'-18'-3'36'0,"42"11"-61"16,-9-8 75-16,8-3-49 15,13 1 0-15,15-4 1 16,2-1 1-16,10-4-4 16,5-2 0-16,4-1-1 15,2 1 1-15,6 0-6 16,-11 0 0-16,-7-6-10 16,-5 3 0-16,-6 1-1 15,-13-1 1-15</inkml:trace>
  <inkml:trace contextRef="#ctx0" brushRef="#br0" timeOffset="4831.7439">14685 7903 60 0,'-3'5'30'0,"15"27"-45"0,-6-13 64 15,0 4-47-15,3 17 0 16,0 5 0-16,3 8 1 15,0 5-5-15,-3-2 1 0,-3-1-2 16,-1-7 1-16,-2-6-7 16,0-7 0-16,-3-9-8 15,-3-5 0-15</inkml:trace>
  <inkml:trace contextRef="#ctx0" brushRef="#br0" timeOffset="5034.8621">14682 7768 69 0,'-15'-45'34'0,"15"27"-57"16,0 12 67-16,3 1-47 16,3 0 0-16,0 2-5 15,6 3 0-15,3 3 5 16,6 2 0-16,3 6-13 15,2 5 1-15</inkml:trace>
  <inkml:trace contextRef="#ctx0" brushRef="#br0" timeOffset="5738.0469">15274 7861 59 0,'-20'-11'29'0,"-31"30"-44"0,39-17 56 15,-9 4-41-15,-5 2 1 0,-4 5 1 16,-3 11 0-16,0 5-2 16,3 5 0-16,7 8 1 15,2-5 1-15,9 6-1 16,12-3 1-16,9-1-3 16,6-10 1-16,9-5-1 15,5-8 0-15,7-11-1 16,3-10 0-16,2-11-1 15,1-5 0-15,0-8 1 16,-9-3 0-16,-1-8 1 16,-5-5 1-1,-6-21 2 1,-6 11 0-16,-3 10 1 16,-3 8 0-16,0 8 1 15,-1 7 0-15,4 12 1 16,0 10 1-16,3 13-3 15,0 11 0-15,-3 10-1 16,0 9 1-16,0 7-1 0,-3 5 0 16,-3 4-3-16,0-6 1 15,-3-3-3-15,-3-10 0 16,3-3-1-16,-3-14 0 16,0-7 0-16,0-13 0 15,5-14 0-15,4-12 1 16,3-20 0-16,3-4 1 15,3-12 1-15,3-9 0 16,3-9 1-16,0 16 1 0,5 8 1 16,1 8 0-16,0 8 2 15,3 11 1-15,5 10 0 16,-2 18 1-16,0 20-2 16,-7 9 0-16,4 14 0 15,-6 13 0-15,-6 6-2 16,0 10 1-16,-6-3-4 15,-4-2 1-15,-2-5-5 16,-3-3 1-16,0-14-7 16,0-7 0-16,0-8-9 15,6-11 0-15</inkml:trace>
  <inkml:trace contextRef="#ctx0" brushRef="#br0" timeOffset="6566.1299">17215 7594 56 0,'-12'0'28'0,"12"13"-35"16,3-8 45-16,0 8-37 0,0 8 1 16,0 9 1-16,0 9 1 15,3 9-5-15,0 5 1 16,3 5 2-16,-3 3 1 16,3 0-2-16,0 0 1 15,-3-9-2-15,0-1 0 16,-3-4-2-16,-3-4 1 15,-3-6-2-15,-3-11 0 16,-3-7-2-16,-3-9 1 16,-3-7-1-16,-3-14 0 0,-6-10 0 15,7 5 1-15,-16-34 0 16,0 0 1-16,-3-6 3 16,1 6 0-16,2 5 3 15,-3 3 1-15,9 10 1 16,-2 5 1-16,8 12-1 15,6 7 1-15,6 5-2 16,6 16 1-16,9 6-1 16,9 2 0-16,9-3-1 15,8 1 0-15,13-1 0 16,6-7 1-16,11-8-3 16,13-3 0-16,-4-14-4 15,0-9 1-15,4-1-7 16,-10-8 1-16,4-2-7 15,-10-6 0-15,-5 3-3 16,-9 3 0-16</inkml:trace>
  <inkml:trace contextRef="#ctx0" brushRef="#br0" timeOffset="7066.1299">18406 7792 42 0,'-3'-16'21'0,"0"-18"-32"16,3 23 39-16,-3 1-22 16,-3-4 0-16,0 1 6 15,-6-3 0-15,-3 0-13 16,-3 3 0-16,-2 3 9 16,-1 2 1-16,-3 5-4 15,0 6 1-15,0 7-3 16,-3 9 0-16,-2 10-3 15,-1 10 1-15,3 14-1 16,3 3 1-16,3 2 0 16,10 3 0-16,8 0 0 15,12 2 1-15,8-4-1 16,13-7 0-16,9-7-3 0,11-5 0 16,-2-13-4-16,3-14 0 15,2-11-8-15,-2-15 1 16,-7-11-7-16,7-15 1 15</inkml:trace>
  <inkml:trace contextRef="#ctx0" brushRef="#br0" timeOffset="7488.019">18647 7440 68 0,'-12'-8'34'0,"-3"27"-53"16,15-9 66-16,3 11-47 15,-3 11 0-15,0 5 1 16,0 13 1-16,0 14-1 16,0 10 1-16,3 8 0 15,0-3 1-15,6 9-1 16,-3-6 1-16,3-11-3 16,-6-5 1-16,0-15-3 15,0-9 0-15,-3-13-1 16,-3-21 0-16,6-13-2 15,3-24 0-15,0-14-1 16,3-12 1-16,6-17 2 16,-1-4 0-16,4-1 2 15,3 11 1-15,0 10 1 16,3 11 1-16,-3 11 2 0,2 10 1 16,-2 13-1-16,0 14 1 15,-3 21-2-15,-3 10 1 16,-3 14-1-16,0 7 0 15,0 4-1-15,-1 1 0 16,-2 1-6-16,3-8 1 16,-3-3-9-16,3-7 1 15,3-9-7-15,15-10 0 16</inkml:trace>
  <inkml:trace contextRef="#ctx0" brushRef="#br0" timeOffset="7972.4498">19641 7956 80 0,'-30'-40'40'0,"-41"3"-66"16,56 27 79-16,-3-1-52 16,-3-2 1-16,0 2 0 15,-5 1 1-15,5 2-3 16,0 5 0-16,0 6 2 15,-6 2 0-15,1 11-1 16,-4 8 0-16,0 8-1 16,3 10 1-16,0 3-1 15,7 0 0-15,8 2 0 16,9-2 0-16,3-2-1 0,6-6 1 16,9-3-3-16,2-10 1 15,7-3-2-15,0-16 1 16,3-10-1-16,3-19 0 15,2-2-1-15,1-11 0 16,-3-8 1-16,-3-5 1 16,-6 2 2-16,-1 6 1 15,-5 10 1-15,-3 8 0 16,-3 8 2-16,-3 11 1 16,0 13 0-16,-3 13 0 0,0 5-1 15,0 14 0-15,0 2-2 16,3 6 0-1,12 13-10 1,-3-8 1-16,-1-13-10 16,4-11 0-16</inkml:trace>
  <inkml:trace contextRef="#ctx0" brushRef="#br0" timeOffset="8409.9557">19781 7834 70 0,'0'-13'35'0,"-3"18"-50"16,6-2 60-16,0 8-43 15,3 10 0-15,-3 8 1 0,-3 13 1 16,0 6-5-16,0 10 1 16,3 6 2-16,0-4 1 15,-3-1-3-15,0-1 1 16,0-13-3-16,0-8 0 15,3-8-2-15,0-8 1 16,3-16-1-16,3-13 0 16,6-13-2-16,2-16 1 15,7-10-1-15,6-14 1 16,-3-8 0-16,3 0 1 16,2 0 1-16,1 6 0 0,-3 10 4 15,-6 8 1-15,-1 19 2 16,-2 10 1-16,-9 16 0 15,-3 13 1-15,-6 16-1 16,0 8 1-16,-3 5-2 16,0 6 0-16,0 10-3 15,6-8 1-15,0 3-6 16,3-5 1-16,3-3-10 16,3-8 1-16,6-11-6 15,2-12 0 1</inkml:trace>
  <inkml:trace contextRef="#ctx0" brushRef="#br0" timeOffset="9019.2798">20876 7908 77 0,'-29'-18'38'0,"-25"-1"-69"0,42 17 77 15,0 2-46-15,-3-6 0 16,-11 9 0-16,2 0 1 16,-6 5-1-16,-6 5 1 15,1 5-1-15,2 9 1 16,0 5-1-16,6 5 0 16,6 2-1-16,4-2 1 0,8 3-2 15,6 0 0-15,3-9-1 16,9-1 1-16,11-9-2 15,7-11 0-15,12-7-3 16,0-14 0-16,-1-7-4 16,1-11 1-16,-3-8-4 15,-1-6 0-15,-5-7 10 32,27 34 4-32,-105-31 2 15,51 2 0-15,-6 13 5 16,-3 16 0-16,0 11 7 15,-3 13 1-15,0 13-10 16,0 8 1-16,3 11-1 16,1 10 1-16,5 5-1 15,8 9 0-15,-2 5-2 16,6 5 1-16,0-3-2 0,0 1 1 16,0 4 0-16,-6-4 0 15,-6-3 0-15,-3-6 0 16,-6-5-1-16,-3-10 1 15,-3-8-2-15,-9-9 0 16,-8-9-4-16,-4-12 1 16,-6-15-5-16,1-11 0 15,2-13-6-15,6-11 1 16,3-5-4-16,10-8 1 16,5 3-2-16,6 2 1 15</inkml:trace>
  <inkml:trace contextRef="#ctx0" brushRef="#br0" timeOffset="9441.2176">21079 8168 79 0,'9'0'39'0,"-6"-14"-82"15,3 9 88-15,9-3-46 16,2 0 0-16,7-2 0 16,6-4 0-16,-3-1 1 15,3-1 1-15,2-11-1 16,-2 3 0-16,3-5 0 16,-3 3 1-16,-7 2-1 0,-2 6 1 15,-9-9 0-15,-3 1 0 16,-12 2 0-16,-6 3 1 15,-9 2 0-15,-6 9 0 16,-8 7 0-16,-4 8 1 16,-6 6 0-16,-5 10 1 31,-34 45 2-31,16 0 0 16,14 14 0-16,15-4 0 15,16 1-1-15,11-3 0 16,15-8-4-16,12-7 1 0,11-12-9 15,10-10 1-15,9-10-10 16,14-14 1-16,10-13-7 16,5-19 0-16</inkml:trace>
  <inkml:trace contextRef="#ctx0" brushRef="#br0" timeOffset="10241.569">22894 7744 49 0,'6'-21'24'0,"-9"-21"-26"15,0 34 38-15,1 0-31 16,-1-3 1-16,-3 1 1 15,-6-1 0-15,-3 1-10 16,-9-1 0-16,3 6 6 0,-9 2 0 16,-5 3-3-16,-4 5 1 15,0 6-1-15,-5 5 0 16,2 8 0-16,0 2 0 16,7 3 1-16,11 3 0 15,9 2 0-15,3-7 1 16,18-3-2-16,6-3 1 15,12 0-1-15,8-5 0 0,10-3 0 16,3 6 0-16,-1-1-1 16,7 6 1-16,-6 2 0 15,-10 4 0-15,1-1 1 16,-3-3 0-16,-12 8 0 16,-7-4 1-16,-5 4 0 15,-12-2 0-15,-14-3 0 16,-1-5 0-16,-15-1-2 15,-3-7 1-15,-2-8-3 16,-1-5 1-16,-3-8-3 16,3-6 0-16,-2-5-5 15,14-8 0-15,3 3-6 16,15 0 0-16,15 0-2 16,6 0 0-16</inkml:trace>
  <inkml:trace contextRef="#ctx0" brushRef="#br0" timeOffset="10522.8552">23252 7739 79 0,'0'-8'39'0,"-15"-8"-72"0,15 16 84 16,0 8-52-16,0 3 1 15,0 7 0-15,-3 9 0 16,0 7 2-16,-3 6 0 0,0 5-1 16,6 5 0-16,0-2-1 15,0 5 0-15,0-6-4 16,0 1 1-16,6-6-5 16,0-7 0-16,0-12-5 15,3-7 1-15,3-5-5 16,5-22 1-16</inkml:trace>
  <inkml:trace contextRef="#ctx0" brushRef="#br0" timeOffset="10710.3357">23210 7596 54 0,'-15'-42'27'0,"-12"23"-47"15,27 17 52-15,0-1-36 16,0 3 1-16,6 3-4 15,0 5 0-15,3 2 2 16,3 6 0-16,6 3-7 0,9 2 1 16</inkml:trace>
  <inkml:trace contextRef="#ctx0" brushRef="#br0" timeOffset="11288.4568">23981 7853 62 0,'0'-5'31'0,"-15"-48"-50"0,12 42 69 0,-3-2-50 16,-3 0 1-16,-6-1 0 15,-6 4 1-15,-8 2-2 16,-7 5 0-16,0 8 1 16,-2 3 0-16,-7 14 0 15,-3 9 1-15,7 9-2 16,-1 8 1-16,9-1-1 15,3 1 1-15,10-3-1 16,11-5 0-16,6-3-1 16,6-8 1-16,9-11-2 15,8-10 0-15,10-5-2 16,0-11 0-16,12-11-3 16,-1-4 1-16,10-12 0 15,-9-2 0-15,-1-5 3 16,-11 2 0-16,-9 3 5 15,-3 5 0-15,-6 11 3 16,-6 8 0-16,-6 13 0 16,-3 8 1-16,-3 10-1 0,-3 11 1 15,0 6-2-15,0 5 0 16,9 7 0-16,0 6 0 16,6 11 0-16,3 4 0 15,3 4-2-15,0-1 1 16,-1 1-2-16,-2-17 1 15,0 25-1-15,-9-6 1 16,0-6-2-16,-12-15 1 16,-11 0-1-16,-13-13 1 0,-3-11-2 15,-5-8 1-15,-4-18-3 16,-3-14 1-16,1-7-4 16,5-14 0-16,6-16-6 15,10-7 1-15,14-6-8 16,15-8 0-16,3-5 1 15,18-3 0-15</inkml:trace>
  <inkml:trace contextRef="#ctx0" brushRef="#br0" timeOffset="11804.1058">24323 7805 77 0,'-6'-13'38'0,"0"26"-66"0,6-5 86 31,-9 29-58-31,0 8 1 16,1 3 2-16,5 2 0 16,3 8-4-16,-3 0 1 15,6-7-1-15,0-1 0 16,-3-8-2-16,0-7 1 15,5-11-3-15,-2-14 1 16,3-7-1-16,6-16 0 16,6-17-1-16,3-15 0 0,3 0 0 15,3-13 1-15,-1-5 1 16,7-3 0-16,-6 2 3 16,6 6 1-16,-1 10 3 15,-5 9 1-15,6 7 2 16,-6 5 0-16,5 12 1 15,1 9 1-15,-9 12-2 16,-6 12 0-16,0 24 0 16,-9 9 0-16,0 7-1 15,0 5 0-15,-4 11-3 16,4-2 0-16,0-3-3 16,0-3 1-16,6-3-6 15,-6-10 1-15,6-8-12 16,-3-10 1-16,12-9-5 15,-6-18 1-15</inkml:trace>
  <inkml:trace contextRef="#ctx0" brushRef="#br1" timeOffset="94668.3494">5351 12798 34 0,'-12'-8'17'0,"0"13"-17"16,9-10 18-16,6 2-13 0,-3-2 0 15,6 0 1-15,6-3 0 16,3-8-9-16,5 3 1 16,7-8 5-16,9-1 0 15,3-1-1-15,14-1 0 16,4 0-1-16,5 8 1 16,-2 3-1-16,-4 8 1 15,-5 5 0-15,-6 10 0 16,-10 3-1-16,-2 11 1 0,-12 8-1 15,-9 2 1-15,-12 3-1 16,-9-2 1-16,-6 4-1 16,-12-2 1-16,-3 0-2 15,1-2 1-15,-4-11-1 16,0-3 1-16,3-8-2 16,4-5 0-16,5-5-1 15,9-1 1-15,6-7-1 16,12-3 0-16,9-2 0 15,9 2 1-15,2 0 1 16,7 5 0-16,3 3 1 16,2 8 0-16,1 8 1 15,3 5 0-15,3 3 1 16,-7 10 0-16,-2-5 0 16,-6 8 0-16,-6 0-1 15,-10 0 1-15,-11 0 0 16,-12 0 1-16,-8 6-1 15,-13-6 0-15,-9-3 0 0,-9-2 0 16,-11-3-2-16,-12-8 1 16,-1-2-4-16,1-17 1 15,5-4-3-15,1-3 0 16,11-3-3-16,3-11 0 16,7 3-6-16,8 0 1 15,18-5-6-15,12 3 1 16</inkml:trace>
  <inkml:trace contextRef="#ctx0" brushRef="#br1" timeOffset="95256.7979">4785 13983 45 0,'-27'-2'22'0,"3"2"-29"16,19-3 38-16,7 0-24 15,-2-2 0-15,12 5 2 0,3-3 0 16,9 1-10-16,9-6 0 16,6 0 9-16,11 0 0 15,13 3-3-15,14-9 0 16,12 4-1-16,7-3 0 16,14 2-3-16,9-2 1 15,12-3-1-15,0 3 0 16,12-3-1-16,-6 3 0 15,-9-1 0-15,-1-2 0 16,-4 6 0-16,-19 2 1 0,-9 0-1 16,-9 0 0-16,-14 5-2 15,-10 1 0-15,-14-1-3 16,-9 3 0-16,-7 0-6 16,-5 0 0-16,-9 3-9 15,-9-1 1-15</inkml:trace>
  <inkml:trace contextRef="#ctx0" brushRef="#br1" timeOffset="96038.0574">5708 14205 45 0,'-6'-7'22'0,"-9"-1"-32"16,12 5 32-16,3 3-12 15,0 0 1-15,0 0 6 16,6 3 0-16,3-1-22 16,-3 6 1-16,3 3 14 15,3 2 0-15,0 8-5 16,-1 3 0-16,-2 5-3 16,0 5 0-16,-3 6-1 15,-3 2 0-15,-3 1-1 16,0-11 1-16,-3 7-1 15,-3 4 0-15,0-6 0 16,0-6 0-16,0-2 0 16,3 3 0-16,1-8-1 0,2-3 0 31,11-2-1-31,7-6 1 16,0-5 0-16,3-5 0 15,3-3 0-15,3-3 0 16,2-5 0-16,4 0 0 15,0 0 1-15,0 0 0 16,5 0-1-16,4 3 1 16,0 0-2-16,-1 2 0 0,-2 0-2 15,-3 3 0-15,-4 0-3 16,1 0 0-16,0 0-5 16,-3 0 0-16,-4-2-5 15,-2-4 1-15</inkml:trace>
  <inkml:trace contextRef="#ctx0" brushRef="#br1" timeOffset="96381.7552">6366 14208 66 0,'-6'-13'33'0,"6"-8"-57"16,3 15 65-16,0-2-34 16,0 1 1-16,0 1 3 0,3 4 0 15,-1 2-14-15,1 8 1 16,0 7 10-16,0 12 1 16,0 10-3-16,0 11 0 15,0 12-1-15,3 9 1 16,0 5-2-16,0 8 0 15,0 8-1-15,-3 3 0 16,-3 2-2-16,-3-8 0 16,-3-5-3-16,0-5 1 15,0-11-6-15,0-7 1 0,0-12-13 16,6-12 0-16,3-22-7 16,9-21 1-16</inkml:trace>
  <inkml:trace contextRef="#ctx0" brushRef="#br1" timeOffset="103997.6176">9369 12621 45 0,'-6'-6'22'0,"-12"4"-23"16,18 2 22-16,0 0-17 16,0 0 0-16,0 0 3 0,-3 0 0 15,3 2-9-15,0 9 0 16,-3 5 5-16,0 8 1 16,0 5-3-16,0 2 1 15,0 1-2-15,0 13 0 16,-3-5 0-16,0 0 0 15,-3-3 0-15,4 0 0 16,-1-8 0-16,0-3 0 16,0-2 0-16,3 0 0 0,0-8 0 15,0 0 1-15,3-1-2 16,3-1 1-16,3-1 0 16,0-5 0-16,3 0 0 15,11-6 0-15,7 4-1 16,6-6 1-16,9-8 0 15,-1 5 0-15,4-2-1 16,3-3 0-16,-4 0-2 16,1 0 1-16,-3 0-3 15,-1-2 0-15,1-1-5 16,-6-2 0-16,-7-1-3 16,-5 1 0-16</inkml:trace>
  <inkml:trace contextRef="#ctx0" brushRef="#br1" timeOffset="104294.4952">9750 12377 61 0,'-3'-2'30'0,"9"4"-51"0,-3 3 64 16,3 1-41-16,0-1 0 15,0 14 4-15,0 7 0 16,3 8-5-16,0 9 0 16,5 12 4-16,1 4 1 0,0 9-2 15,3 4 1-15,-3 10-3 16,-3-3 0-16,0-2-1 16,-3 0 0-16,-3-6-5 15,-3-2 1-15,-3-6-7 16,-3-7 1-16,0-6-11 15,-3-5 1-15</inkml:trace>
  <inkml:trace contextRef="#ctx0" brushRef="#br1" timeOffset="104825.7519">8765 13803 54 0,'-9'3'27'0,"0"0"-43"0,9-3 42 15,3 5-23-15,3-5 0 0,3 3 4 16,6-3 1-16,2 0-9 16,13 0 1-16,9 0 7 15,12-6 0-15,-1 1-2 16,10-6 1-16,8 1-1 15,15-3 1-15,10-3-2 16,-22 5 0-16,39-7-2 16,9-1 0-16,-6 6-1 15,4-6 1-15,-13 6-2 16,-6-3 0-16,-3 3-2 16,-8 5 0-16,-13 0-3 15,-15 0 1-15,-8 0-4 16,-9 3 1-16,-7 0-4 15,-8-3 1-15,-6 2-8 16,-6 1 0-16</inkml:trace>
  <inkml:trace contextRef="#ctx0" brushRef="#br1" timeOffset="105544.5117">9229 14213 58 0,'0'-2'29'0,"27"-14"-48"15,-15 8 50-15,15-3-27 16,8 1 1-16,13-6 1 16,3-5 1-16,8-3-10 15,7 3 1-15,5 2 5 16,0 1 1-16,7 4-3 15,-13 4 1-15,-8 5-2 16,-7 2 0-16,-8 6 0 16,-9 5 0-16,-9 5 0 15,-12 8 0-15,-12 3-1 16,-6 5 1-16,-15 11-1 16,-12-3 0-16,-12-3 0 0,-2 3 0 15,-4-3 0-15,4-2 1 16,2-5-1-16,3-4 1 15,9-4 0-15,10-6 1 16,5-5 0-16,9 3 0 16,9-6-1-16,9-2 0 15,12-1 0-15,5 4 1 16,10 2-2-16,15 7 1 16,-4-1 0-16,4 4 0 0,-6 6 0 15,-4-3 0-15,-2 8 0 16,-6 0 1-16,-6 0 0 15,-10 1 1-15,-8-1 1 16,-9 2 0-16,-9 4 0 16,-14 2 0-16,-13-3 0 15,-12 1 0-15,-5-6-1 16,-7-3 0-16,1-2-2 16,-1-5 1-16,-5-9-4 15,-1-5 1-15,4-7-6 16,2-9 1-16,6-7-12 15,10-17 1-15</inkml:trace>
  <inkml:trace contextRef="#ctx0" brushRef="#br1" timeOffset="113244.1514">8229 13417 26 0,'0'-3'13'0,"3"3"-13"15,-3 0 13-15,6-2-9 16,0-1 1-16,0 3 0 0,0 0 1 16,3 3-7-16,0-6 0 15,3 3 6-15,-1-3 0 16,4 3-1-16,0 0 1 15,-3 0-1-15,3-5 0 16,3 8-1-16,0-3 1 16,3 0-3-16,2-3 1 15,1 3-1-15,6 0 0 16,0-3-1-16,-1 1 1 16,-2 2-1-16,0-5 0 0,-3 2 0 15,-3-2 1-15,-3 5-2 16,-1 0 1-16,-2 0-4 15,0 0 1-15,0 5-4 16,3-2 0-16,0 2-7 16,0 0 1-16</inkml:trace>
  <inkml:trace contextRef="#ctx0" brushRef="#br1" timeOffset="125442.8805">5011 8350 34 0,'-6'0'17'0,"-6"-8"-20"16,12 8 18-16,0 6-16 0,0-1 1 15,0 0 1-15,0 3 1 16,0 3-1-16,0 5 0 16,3 7 1-16,-3-1 0 15,3 7 0-15,0 5 0 0,0 6-1 16,0 5 0-16,0 5 0 16,0-2 0-16,0 2-1 15,-3-2 0-15,0-6 0 16,0-8 0-16,-3-2 0 15,0-6 0-15,0-4 0 16,0-7 0-16,-3-1 0 16,3-4 1-16,0-4-1 15,-3-4 1-15,1-4-1 16,-1 2 1-16,0-8-1 16,0 5 1-16,0-5-1 15,-6 0 0-15,0-5 0 16,-3 0 0-16,3 2 0 15,-3 1 0-15,3-6-1 16,-6-3 1-16,1 6 0 16,2 0 0-16,-3-6 0 15,-3 9 0-15,0-4 0 16,3-4 0-16,3 7 0 0,1-2 0 16,2 0 0-16,0-3 0 15,0 5 0-15,3-2 0 16,3 8 0-16,0-3 1 15,0 3-1-15,0 2 0 16,3 3-1-16,3-3 1 16,0 3-1-16,3 3 1 15,3 0 0-15,0 4 0 16,0 4 0-16,0 2 0 16,6 3 1-16,3 3 0 0,0-1 0 15,2 3 0-15,1 1 0 16,-3-1 0-16,0 0 0 15,6 3 0-15,-3-3-1 16,0-3 1-16,-1 1-1 16,-2-1 0-16,-3-2 0 15,0-2 1-15,-3-4-1 16,0-2 0-16,-3-3 1 16,0 3 1-16,0-5 0 15,0-3 1-15,0-3-1 16,0-5 0-16,0 3 1 15,3-3 0-15,3 0-2 16,-1 0 1-16,4-5 0 16,3-3 0-16,0 0-1 15,3 3 1-15,6-3-1 16,-4 3 1-16,7-3-2 16,0 0 1-16,3 3-1 0,0 8 0 15,-1-6-2-15,-2 3 1 16,-3 0-6-16,-3 3 0 15,-1 0-8-15,1-1 0 16</inkml:trace>
  <inkml:trace contextRef="#ctx0" brushRef="#br1" timeOffset="147271.1289">7669 13777 24 0,'-26'2'12'0,"17"-4"-1"16,6-1 13-16,0 1-23 15,0-4 1-15,3 1 0 16,0 0 1-16,0-3-4 15,0 2 1-15,9-1 2 16,3-4 0-16,-4 0 0 16,7 1 0-16,0-1 0 15,-3-2 0-15,3 0 0 16,0 5 1-16,0 0-1 16,0 3 1-16,0 5-1 15,-1 2 1-15,1 3-1 16,-3 1 0-16,-3 2 0 15,0 2 0-15,-3 4 0 0,-3-4 0 16,-3 3-1-16,-3 1 1 16,-6-1-2-16,0 0 1 15,-3-2 0-15,-3-1 0 16,1 1 0-16,-1-6 0 16,0-2 0-16,0-3 0 15,0 0 0-15,0-3 0 16,3-2-1-16,6-3 1 15,3-3-1-15,9-2 0 16,3-3 0-16,3 3 1 0,3-3-1 16,3 3 0-16,3-3 0 15,2 3 1-15,1 5-1 16,0 2 1-16,-3 4-1 16,0 4 0-16,-3 6 1 15,-4 0 0-15,1 6 0 16,-3 1 0-16,-3 1 0 15,-6 3 1-15,-3 2-2 16,-3 0 1-16,-6-2-1 16,-3 2 0-16,-3-3-1 15,-2-7 0-15,-4 0 0 16,-3-9 0-16,0-4 1 16,3-4 0-16,-2-2 1 15,-1-5 0-15,3-5 0 16,3-6 1-16,0 0 0 15,6 0 0-15,6-2-2 16,3-3 1-16,6 2-1 0,3 1 1 16,3 7-1-16,0 1 1 15,3 4-1-15,3 4 0 16,3 5 0-16,0 5 1 16,-1 2-1-16,4 6 1 15,0 5-1-15,0 3 1 16,-3 0 0-16,-3 3 1 15,-3-1-1-15,-3 3 0 16,-3 3 0-16,-6 0 0 16,-3-3-1-16,0-5 1 0,-9 5-1 15,-3-2 1-15,-3-6-1 16,0-8 0-16,0 0 0 16,0-5 0-16,0-2 0 15,-2-1 0-15,-1-5 0 16,6-2 0-16,3-6 0 15,3 3 1-15,3-3-2 16,6-3 1-16,3 3-1 16,3 0 1-16,3-2 0 15,3 2 0-15,0 0-1 16,0 8 1-16,3 0 0 16,-1 8 0-16,1-2 0 15,0 4 1-15,0 4-1 16,-3 1 1-16,-3 7 0 15,-3 2 1-15,-3 2-1 16,-6 1 0-16,-3 2 0 16,-6-3 0-16,-3-2-1 0,-3-3 0 15,0 6-1-15,-5-11 1 16,-1-3-1-16,6-2 0 16,-12-8 0-16,3-1 1 15,4-4-1-15,-1-6 1 16,9 0 0-16,3-3 1 15,12 1-1-15,6-1 0 16,6-4 0-16,6-1 0 0,6 5 0 16,-1 6 1-16,1 2-1 15,0 3 0-15,3 3 0 16,0 8 1-16,-1 7-1 16,-2-2 0-16,-3 6 0 15,-3 1 1-15,-6 1-1 16,-3 3 1-16,-3 2-1 15,-3 0 1-15,-6-2-1 16,-6-3 1-16,-3 5-1 16,-6 0 0-16,-3-5 0 15,0-6 0-15,-3 1-1 16,4-8 1-16,-4-1 0 16,0-2 0-16,-3-5 0 15,6-6 0-15,6-2 0 16,7-5 1-16,5-4-1 15,3 1 1-15,9-3-2 16,2 3 1-16,4-3 0 16,6 3 0-16,3 3 0 0,0-1 0 15,3 3 0-15,2 6 1 16,-2 2-1-16,-3 8 0 16,0 5 0-16,0 6 1 15,-1-1-1-15,-8 4 1 16,-3 1 0-16,-6 4 0 15,0-1-1-15,-9 4 0 16,-3-4 0-16,-3-2 0 16,-6 0-1-16,-3-6 1 0,-5-2-1 15,-4-2 1-15,0 2 0 16,0-8 1-16,3-6 0 16,-2-2 0-16,2-2 0 15,6-6 0-15,3-3 0 16,6 4 0-16,3-7-1 15,9 4 1-15,3-1-1 16,0 1 0-16,3-1-1 16,3 6 1-16,0 3 0 15,0 2 0-15,0 8 0 16,0 2 0-16,-4 9 0 16,-2-1 0-16,-6 4 0 15,-3 1 1-15,-2 4-1 16,-4 0 0-16,-3-1 0 15,-3 1 0-15,-3-4 0 16,-6-1 0-16,0-4 0 16,-2-2 0-16,2-5-1 15,-3-1 1-15,6-2-2 0,3-5 1 16,3-3-3-16,3 0 1 16,4-2-5-16,-1-1 0 15,3 1-14-15,6 2 0 16</inkml:trace>
  <inkml:trace contextRef="#ctx0" brushRef="#br1" timeOffset="148279.9762">11116 13335 56 0,'-9'-8'28'0,"9"5"-26"0,6 3 28 0,3-2-28 0,3 2 1 15,0-3 1-15,9 3 0 16,3 3-5-16,5-3 1 15,10 0 2-15,-3 0 0 16,0 0-2-16,2 0 1 16,1 0-3-16,3-3 0 15,-7 3-5-15,-2-3 0 16,-3 3-9-16,0 0 1 16,2 0-1-16,-5 3 0 15</inkml:trace>
  <inkml:trace contextRef="#ctx0" brushRef="#br1" timeOffset="148623.6859">11060 13806 63 0,'-9'3'31'0,"6"-1"-57"16,3-2 67-16,9-2-38 16,6 2 0-16,5-3 3 15,4 0 0-15,12-5-8 0,9 3 1 16,5 0 4-16,-2-1 1 15,-1 4-3-15,1-1 1 16,0 3-6-16,-10 0 1 16,-2 0-9-16,3 0 0 15,5 0-5-15,-2-2 0 16</inkml:trace>
  <inkml:trace contextRef="#ctx0" brushRef="#br1" timeOffset="170679.8764">12456 12554 28 0,'-12'3'14'0,"12"-8"-1"15,0 5 14-15,3-5-25 16,3 2 1-16,3-5 4 0,3 5 0 15,2-2-8-15,4 2 1 16,6 3 5-16,6 0 0 16,6 8-2-16,2-5 1 15,10 0-3-15,5 2 0 16,1 0-3-16,0 0 1 16,8-2-4-16,1-3 0 15,5 3-8-15,-5-6 0 16,-1 0-2-16,-8-2 0 15</inkml:trace>
  <inkml:trace contextRef="#ctx0" brushRef="#br1" timeOffset="171023.5864">13364 12166 32 0,'-3'-11'16'0,"6"16"-15"16,-1-2 29-16,7-3-24 16,0 8 1-16,0 5 3 15,3 6 1-15,0 4-14 16,0 9 0-16,0 8 9 15,-3 7 1-15,0 4-4 0,-3 7 0 16,0 0-2-16,0 3 0 16,0-5-1-16,-3-6 1 15,0-5-6-15,0-8 1 16,-1-11-11-16,1-5 0 16,3-7-1-16,3-17 0 15</inkml:trace>
  <inkml:trace contextRef="#ctx0" brushRef="#br1" timeOffset="171695.5145">13789 12293 47 0,'-18'-6'23'0,"3"12"-37"16,12-12 46-16,0 6-27 15,1-2 0-15,2 2 2 16,2-6 0-16,7-7-9 16,6 0 0-16,3-11 6 15,9 0 0-15,0-2-2 16,2-3 0-16,10 2-2 15,3-2 1-15,3 5 0 16,-1 3 0-16,-2 0 0 0,-3 10 1 16,-4 6 1-16,-2 8 0 15,-3 7 0-15,-3 11 0 16,-1 9 0-16,-2 7 0 16,-6 8-1-16,-3 5 1 15,-6 3-2-15,-3 8 0 16,-6-3-1-16,-9 5 0 15,-6-4-1-15,-6-7 1 16,-6-4-3-16,-8-8 0 0,-7-8-1 16,-6-6 0-16,4-10 0 15,-1-8 0-15,3-11 1 16,4-10 0-16,-1 2 3 16,9-10 0-16,9 0 1 15,9-3 1-15,6 0 0 16,12 3 0-16,9 3 0 15,12-3 0-15,12 5-1 16,14 0 1-16,1 8 0 16,3 8 0-16,-1 8 0 15,-2 0 0-15,2 13-1 16,-2 0 0-16,-4 0-3 16,-5 0 1-16,-9 3-3 15,-3-3 1-15,-10-2-4 16,-2-3 0-16,-6 0-8 15,0-3 1-15,-12 3-3 16,-6-3 1-16</inkml:trace>
  <inkml:trace contextRef="#ctx0" brushRef="#br1" timeOffset="172336.1482">12587 13340 35 0,'-30'-2'17'0,"12"-4"-23"16,15 6 30-16,0 0-21 16,0 0 1-16,-3 0 5 15,3 0 1-15,3 0-11 16,6 0 0-16,3 0 8 15,9 0 1-15,9 0-1 16,14-2 0-16,7-1-1 0,14 0 1 16,7-2-2-16,14 0 0 15,10-6-1-15,11-2 0 16,9 0-2-16,12-3 0 16,3 0-2-16,12 0 1 15,6 0-1-15,-6 0 0 16,-1 1 0-16,1 1 0 15,-15 1 0-15,-6 2 0 16,-11-2 0-16,-7 3 1 16,-9 2-1-16,-6-3 0 0,-2 9 0 15,-16-4 1-15,-5 4-1 16,-10-6 0-16,-5 2 0 16,-3 6 0-16,-7-2-2 15,-5-1 1-15,-3 0-3 16,-6 3 0-16,-7 3-6 15,1-3 0-15,-3 5-10 16,0 3 1-16</inkml:trace>
  <inkml:trace contextRef="#ctx0" brushRef="#br1" timeOffset="175587.8327">13265 13687 46 0,'-12'-3'23'0,"-2"19"-24"16,11-11 24-16,0 3-17 15,0 6 1-15,0 1 1 0,3 4 1 16,0 10-12-16,3 8 1 16,-3 3 7-16,9 7 0 15,-1 4-4-15,1-1 1 16,0 0-2-16,0-5 1 15,0 0-4-15,0-5 0 16,0-3-7-16,0-3 0 16,0-7-6-16,0-1 0 15</inkml:trace>
  <inkml:trace contextRef="#ctx0" brushRef="#br1" timeOffset="176275.3181">13730 13772 57 0,'0'-24'28'0,"12"-16"-50"15,-4 27 52-15,4-6-27 0,3 1 1 16,3-3 1-16,6-3 0 16,6 3-7-16,8-1 1 15,7-4 5-15,12 5 1 16,-4 2-2-16,-5 9 0 15,-1 4-1-15,-5 9 1 16,-3 16 0-16,-6 12 1 16,-4 12-2-16,-5 7 0 15,-9 16-1-15,-6 8 1 16,-9 6-1-16,-6-1 1 0,-9-2-4 16,-3 2 1-16,-12-8-2 15,-2-7 0-15,-4-14-3 16,-3-7 1-16,-2-14-3 15,2-13 1-15,0-19 0 16,4-13 1-16,-1-13 2 16,12-13 0-16,3-1 3 15,12-7 0-15,3-3 2 16,12 0 1-16,6 0 1 16,9 8 1-16,12 11 1 15,5 5 0-15,7 10 0 16,-3 6 1-16,2 16 0 15,1 10 0-15,0 8-2 16,-1 8 1-16,4 11-2 16,0 0 0-16,2 5-2 15,-5-6 1-15,-3-4-4 16,-7-6 0-16,1-5-6 16,-3-6 0-16,-1-5-10 0,1-13 0 15</inkml:trace>
  <inkml:trace contextRef="#ctx0" brushRef="#br1" timeOffset="176712.829">16081 12954 48 0,'-6'-21'24'0,"12"16"-30"16,-3-1 33-16,3 4-26 0,3-1 0 16,6-2 4-16,6-1 1 15,5 4-7-15,4-4 1 16,9 4 3-16,3-1 0 15,5 0-1-15,-2 6 0 16,-3-3-7-16,-4 0 1 16,-2 3-10-16,0-3 0 15</inkml:trace>
  <inkml:trace contextRef="#ctx0" brushRef="#br1" timeOffset="176978.4996">16072 13290 45 0,'-6'3'22'0,"15"2"-25"16,0-5 33-16,3-5-27 15,6 2 1-15,6 0 0 16,5 1 0-16,10-4-6 16,6 4 0-16,2-1 0 15,1 3 1-15,-3 0-13 16,-4 0 1-16</inkml:trace>
  <inkml:trace contextRef="#ctx0" brushRef="#br1" timeOffset="181594.0792">17293 13060 34 0,'-15'-13'17'0,"15"-14"-16"31,0 27 17-31,0-5-15 16,0 5 1-16,3 2 6 0,3-4 0 15,3-3-10-15,5-1 0 16,1 1 7-16,3 2 1 16,12-2-2-16,-3-3 0 15,3 3-3-15,5 0 0 16,4-1-3-16,0 1 1 15,8 0-1-15,-2-1 0 16,3 6-3-16,2 0 1 16,-2-2-6-16,-7-1 1 15,-2-2-10-15,-6-1 1 0</inkml:trace>
  <inkml:trace contextRef="#ctx0" brushRef="#br1" timeOffset="182059.1777">18343 12462 48 0,'0'-19'24'0,"-12"19"-39"15,9 0 38-15,3 0-21 16,-3 3 1-16,0 2 4 16,3 3 1-16,0 11-7 15,0 5 0-15,-2 13 6 16,-1 5 0-16,0 8 0 15,0 0 1-15,3 14-3 0,0 5 0 16,0 2-2 0,3 1 0-16,3-4-1 0,-4 4 0 15,1-6-2-15,0-2 0 16,-3-4-5-16,3 1 1 16,3-3-11-16,0-7 0 15,6-12-4-15,6 1 1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16T14:01:07.535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1481 4477 46 0,'0'-40'23'0,"-6"24"-12"16,3 14 23-16,-6 2-33 15,3 2 1-15,-3 6 1 16,0 19 0-16,-8 12-4 16,-10 14 1-16,3 3 2 15,-6 13 0-15,-3 15-1 16,-5 4 1-16,5-1-2 0,-6-3 1 15,7-9-3-15,2-15 1 16,6-4-7-16,6-22 1 16,0-10-9-16,9-21 1 15</inkml:trace>
  <inkml:trace contextRef="#ctx0" brushRef="#br0" timeOffset="234.4362">1011 4421 77 0,'-27'-2'38'0,"12"20"-55"15,15-10 72-15,3 5-56 16,0 11 1-16,6 10 0 16,9 3 0-16,0 6 0 15,6 4 0-15,5 1 0 16,4 5 0-16,0 5-3 15,0-5 1-15,-1 0-3 16,1 0 0-16,-6-5-7 16,0-11 1-16,-10-8-8 15,-2-5 1-15</inkml:trace>
  <inkml:trace contextRef="#ctx0" brushRef="#br0" timeOffset="531.2863">591 4942 78 0,'-9'-21'39'0,"45"19"-58"0,-9-4 76 16,14 1-57-16,16 2 0 15,8 3 0-15,22-5 1 16,2 2-1-16,6 1 1 0,3-6 0 15,4-3 1-15,-1-2-1 16,-9-3 1-16,-6-2-2 16,-2-1 0-16,5-5-9 15,-11-2 0-15,-16-1-11 16,1 1 0-16</inkml:trace>
  <inkml:trace contextRef="#ctx0" brushRef="#br0" timeOffset="53781.9555">4859 5419 39 0,'0'0'19'0,"21"2"-12"0,-9-7 20 16,3 2-24-16,3 1 0 16,9-1 2-16,3 0 0 15,5 3-7-15,1-5 1 16,15 5 4-16,-1-3 0 15,7-2-1-15,-4 0 0 16,1-3-1-16,2 3 0 0,-5-1-1 16,0 1 1-16,8 0-3 15,-8 0 0-15,-1 2-5 16,-5 0 1-16,-9 3-9 16,-7 0 1-16</inkml:trace>
  <inkml:trace contextRef="#ctx0" brushRef="#br0" timeOffset="54172.6142">5371 5538 68 0,'-11'8'34'0,"-7"5"-52"0,15-5 64 15,-3 2-46-15,3 9 1 16,-3 5 2-16,0 2 1 15,-3 9-4-15,-3 4 1 16,9 9 1-16,-3 2 1 0,3 0-1 16,3 3 0-16,3-2-5 15,3-1 0-15,3-8-14 16,3-2 1-16,6-11-3 16,-9-10 1-16</inkml:trace>
  <inkml:trace contextRef="#ctx0" brushRef="#br0" timeOffset="63918.4414">12908 4961 39 0,'-3'-16'19'0,"-6"3"-19"16,9 8 19-16,0-1-18 16,3 1 1-16,0 0 2 0,0 5 0 15,3 2-4-15,0 9 1 16,0 5 2-16,0 5 1 15,-3 8-1-15,-3 11 0 16,-3-1-1-16,0 1 0 16,0 0-2-16,0-3 1 15,-3-3-1-15,3-5 1 16,0 0 0-16,0-7 0 16,0-4 0-16,3 1 1 15,6-6-1-15,3-3 1 0,3-4-1 16,3-4 0-16,3 4-1 15,0-4 1-15,11-2-1 16,7 3 0-16,3 0-2 16,5-6 1-16,-2 3-3 15,3-5 0-15,-1-3-4 16,-2 0 0-16,-3 0-7 16,-7-3 1-16</inkml:trace>
  <inkml:trace contextRef="#ctx0" brushRef="#br0" timeOffset="64199.6352">13453 4807 54 0,'-18'14'27'0,"12"15"-38"0,9-21 51 15,3 13-40-15,3 8 1 16,0 13 1-16,3 17 0 16,3-1-1-16,5 3 0 15,4 10 1-15,-3 6 0 16,-3-3 0-16,-6 0 1 16,-3-5-6-16,-3-3 0 15,-3-13-7-15,-3-3 0 0,-3-10-6 16,-6-6 0-16</inkml:trace>
  <inkml:trace contextRef="#ctx0" brushRef="#br0" timeOffset="64527.7683">12825 6070 55 0,'-3'7'27'0,"30"-9"-39"16,-10-1 52-16,10 1-40 15,6 2 1-15,9-6 0 0,5-2 0 16,10 0-1-16,2 3 0 15,-2 0 1-15,2-1 0 16,-2-4-1-16,5 5 0 16,1-3-3-16,2 5 0 15,-2-2-8-15,-12-3 0 16,-7 0-4-16,-5 8 1 16</inkml:trace>
  <inkml:trace contextRef="#ctx0" brushRef="#br0" timeOffset="64840.326">13352 6138 52 0,'0'3'26'0,"14"18"-41"16,-5-16 51-16,3 9-34 15,0 7 1-15,3 13 1 16,0 11 0-16,0 11-5 16,-3 5 1-16,0 5 3 15,-3 0 0-15,-3-3-4 16,-3-2 1-16,0-5-7 15,0-6 1-15,-3-5-9 0,2-8 0 16</inkml:trace>
  <inkml:trace contextRef="#ctx0" brushRef="#br0" timeOffset="66115.5476">14355 5702 44 0,'-9'-3'22'0,"18"-26"-28"16,0 21 35-16,0-3-28 16,2-2 0-16,13 3 1 0,-3 2 1 15,0 2-2-15,0 6 0 16,-3 3 1-16,0 2 1 16,-4 9-1-16,-2-1 0 15,-6 0-2-15,-3-2 1 16,-6 2-3-16,-6-3 0 15,-9-2 0-15,-2-2 1 16,-1-1-1-16,-3-5 1 16,0-5 1-16,0-1 1 15,4-4 0-15,5-6 1 0,6-5 0 16,3 0 0-16,6 2 0 16,6 3 0-16,3 3-1 15,3 0 0-15,5 10 0 16,-2 3 1-1,0 21-1 1,-6 3 1-16,-6 0-1 16,-3 0 0-16,-3-3 0 15,-6-3 0-15,-3-2 0 16,-3-5 0-16,-2-6-1 16,2-5 1-16,3-5-1 15,0-3 1-15,3-5-1 16,0-1 0-16,0-1-2 15,0 1 1-15,3-2-5 16,-3 3 1-16,0 3-9 16,0 4 0-16,3 4-2 15,0-4 1-15</inkml:trace>
  <inkml:trace contextRef="#ctx0" brushRef="#br0" timeOffset="66520.6747">14888 5083 61 0,'8'10'30'0,"25"-34"-56"16,-21 22 65-16,9 2-40 15,9 0 0-15,5 0-4 16,4-3 0-16,0 0 2 0,0-2 0 16,-1-3-10-16,-2 0 1 15</inkml:trace>
  <inkml:trace contextRef="#ctx0" brushRef="#br0" timeOffset="66942.6145">15911 4567 55 0,'-3'-6'27'0,"1"6"-38"15,2 0 50-15,5 11-38 16,4 2 1-16,3 6 1 16,3 10 0-16,-3 8-4 15,0 5 0-15,0 3 3 16,-3 3 0-16,3 2-2 16,0-2 1-16,-6-3-3 15,3 2 0-15,-6-7-5 0,2 0 1 16,-2-9-10-16,3-4 1 15</inkml:trace>
  <inkml:trace contextRef="#ctx0" brushRef="#br0" timeOffset="67333.1878">15373 5601 43 0,'-33'8'21'0,"9"-16"-41"15,24 8 32-15,0-5-7 16,6 5 1-16,0-5 2 15,6 2 0-15,6-2-9 16,9-1 1-16,5-2 8 16,7-2 0-16,6 2-2 15,2-3 1-15,7 1-2 16,8-6 0-16,7 0-3 16,5-8 1-16,1 11-3 15,-4-3 0-15,-2 6-5 0,-7-1 0 16,-5 8-6-16,-7-2 1 15,-5 5-6-15,-12 8 1 16</inkml:trace>
  <inkml:trace contextRef="#ctx0" brushRef="#br0" timeOffset="67849.2895">15783 5752 56 0,'-8'0'28'0,"2"19"-43"15,6-12 54-15,0 9-39 16,3 8 0-16,-3 5 0 16,0 8 0-16,0 8 0 0,0 6 0 15,-3-1 0-15,0-5 1 16,0-3-1-16,0-5 1 15,0 3-1-15,0-6 1 16,3 1-1-16,3-12 0 16,0 1-1-16,3-5 1 15,3-9 0-15,-1 1 1 16,4-6 0-16,0 6 0 16,6-6 0-16,6-7 1 15,3-1-1-15,3 0 0 0,5-5-1 16,-2 0 0-16,3 8-3 15,-1-8 1-15,4 3-5 16,-3-3 1-16,-3 3-9 16,-4 0 1-16</inkml:trace>
  <inkml:trace contextRef="#ctx0" brushRef="#br0" timeOffset="68146.1154">16242 5821 79 0,'0'8'39'0,"-3"42"-62"15,6-26 79-15,3 10-56 0,3 14 0 16,3 10 0-16,3 3 1 15,2 13-1-15,1 13 0 16,-3-2 0-16,0-6 0 16,-3-7-2-16,0-11 1 15,-3-6-7-15,3-10 0 16,0-13-11-16,-1-16 0 16</inkml:trace>
  <inkml:trace contextRef="#ctx0" brushRef="#br0" timeOffset="68655.6191">16980 5305 61 0,'-9'-5'30'0,"9"-6"-46"0,6 8 49 0,3 3-34 0,6-2 1 16,12-1-1-16,5-2 1 16,7 2 0-16,9-2 0 15,2 0-3-15,4-1 0 16,-6 1-4-16,-7 2 0 16,4 3-6-16,-9 0 0 15</inkml:trace>
  <inkml:trace contextRef="#ctx0" brushRef="#br0" timeOffset="68983.8056">17057 5686 42 0,'-3'3'21'0,"3"-22"-29"16,3 19 36-16,6 3-23 16,3-6 1-16,6 0 2 15,6 3 0-15,0-2-10 16,8-4 0-16,7 1 6 15,3 0 1-15,0 2-4 0,-4 1 1 16,4-1-7-16,0 3 0 31</inkml:trace>
  <inkml:trace contextRef="#ctx0" brushRef="#br0" timeOffset="72095.8585">18156 4633 38 0,'9'0'19'0,"-12"-8"-20"16,6 11 19-16,6-9-16 15,3 6 1-15,2-2 0 0,1-4 1 16,3 4-5-16,0 2 0 16,3-3 3-16,6-2 1 15,-4-1-2-15,1 1 0 16,3 3-1-16,0-4 1 31,12 4-7-31,-4-4 0 16,4 4-6-16,-3 4 1 15</inkml:trace>
  <inkml:trace contextRef="#ctx0" brushRef="#br0" timeOffset="72731.6153">18915 4159 45 0,'-9'-2'22'0,"9"-1"-30"16,0 3 39-16,0 3-32 15,3 5 1-15,-3 2 0 0,3 3 0 16,0 6 0-16,-3 2 1 16,0 5-1-16,-3-2 1 15,0 3 0-15,0-3 0 16,0 5 0-16,0 0 1 16,0-5-2-16,0-1 1 15,0 4-1-15,0-6 1 16,3 0 0-16,0-5 0 15,0-3-1-15,3-2 0 0,3-1 1 16,3-2 0-16,0 0 0 16,3-5 1-16,3 2-1 15,2-5 1-15,4 3 0 16,0 0 0-16,9-1-2 16,0-2 1-16,-1 6-1 15,1-6 0-15,0 2-3 16,3-4 0-16,-1-1-2 15,-5-5 0-15,-3 0-7 16,0-5 0-16,-3-8-2 16,-3 2 1-16</inkml:trace>
  <inkml:trace contextRef="#ctx0" brushRef="#br0" timeOffset="73075.3677">19245 3961 54 0,'-6'-11'27'0,"9"35"-42"0,0-21 56 16,0 13-42-16,0 2 1 15,3 9 1-15,-3 7 0 16,-3 8 1-16,3 9 0 15,3 7 1-15,0 5 0 0,0 3 1 16,0 6 0-16,0 2-1 16,3-11 0-1,0-2-1-15,0-5 0 0,0-6-4 16,-1-2 0-16,-2-9-6 16,0-4 0-16,3-6-9 15,-3-5 0-15</inkml:trace>
  <inkml:trace contextRef="#ctx0" brushRef="#br0" timeOffset="73794.0703">18236 5487 41 0,'-15'-2'20'0,"6"-14"-23"15,9 16 27-15,6-3-22 16,3 3 1-16,0-2 0 16,6-4 1-16,3 1-3 15,9-3 0-15,-1 0 4 16,4-2 0-16,6-1-1 15,6-2 1-15,2 2 0 16,13 1 0-16,8-1-1 16,7-2 1-16,5-3-1 0,9-3 1 15,7 1-2-15,2-1 0 16,6 3-1-16,-6 3 1 16,4 3-2-16,-1-1 1 15,-9 3-2-15,-8 3 1 16,-7 0-1-16,-6 2 1 15,-5 6-1-15,-4-6 0 16,-2 0-2-16,-9 3 1 16,-10 0-5-16,-11 0 1 0,-6-2-6 15,-9 2 0-15,-6-3-9 16,-18 3 0-16</inkml:trace>
  <inkml:trace contextRef="#ctx0" brushRef="#br0" timeOffset="75886.7545">18760 5726 16 0,'-12'-6'8'0,"18"-4"0"15,0 7 9-15,0 3-12 0,0 0 1 16,6 3 3-16,0-1 0 15,0 1-11-15,-3 2 1 16,0 3 7-16,-4 3 0 16,1 5-2-16,-3 0 0 15,0 7-2-15,-3-1 1 16,-6 4-2-16,0-2 1 16,1 0-2-16,-1-3 1 15,-3-3-1-15,3 1 1 16,0-1-1-16,3 1 0 0,0-3 0 15,3 0 0-15,-3-3-1 16,3-5 1-16,3 0 0 16,0 0 0-16,6 0 0 15,0-3 0-15,0-2 0 16,-1 2 1-16,4-3-1 16,0 1 0-16,3-3 0 15,3 0 1-15,0 0-1 16,0 0 1-16,3-5-2 15,-1 2 1-15,1-2-2 16,3 0 1-16,3-1-2 16,3 1 0-16,-1 0-2 15,-2-3 0-15,3 2-3 16,3-1 0-16,-4-1-3 16,-2 0 0-16</inkml:trace>
  <inkml:trace contextRef="#ctx0" brushRef="#br0" timeOffset="76261.7231">19251 5543 47 0,'-6'-16'23'0,"-6"21"-35"0,15-2 45 0,0 2-32 16,3 6 0-16,3 5 1 16,3 10 0-16,0 3-1 15,-3 6 1-15,3 4 2 16,0 14 1-16,3 8-1 16,-4 3 1-16,1-1-1 15,0 1 0-15,0-3-2 16,-3-8 0-16,0-6-3 15,0-2 0-15,0-3-4 16,-3-5 0-16,0-5-5 16,0-8 0-16,3-8-6 15,0-11 0-15</inkml:trace>
  <inkml:trace contextRef="#ctx0" brushRef="#br0" timeOffset="76808.5816">20647 5014 34 0,'-12'-16'17'0,"6"24"-18"0,6-8 26 16,9-3-24-16,6-2 1 16,0 2 1-16,3-2 1 15,6 2-4-15,5 1 0 16,1-1 2-16,0 0 0 16,-3 3-1-16,3 0 0 15,5 6-5-15,-2-9 0 16,0 6-8-16,-6-1 1 15</inkml:trace>
  <inkml:trace contextRef="#ctx0" brushRef="#br0" timeOffset="77199.2136">20582 5490 41 0,'-15'-3'20'0,"15"-2"-20"16,6 5 33-16,3-5-32 15,6-3 1-15,8 3 2 16,4-3 1-16,3 0-6 0,6 2 1 16,8-1 3-16,-2 1 0 15,9 4-1-15,5-1 0 16,1 3-5-16,-4 0 1 16,1 5-7-16,-1-2 0 15,1 0-6-15,-12-1 1 16</inkml:trace>
  <inkml:trace contextRef="#ctx0" brushRef="#br0" timeOffset="78446.155">21787 5069 37 0,'3'14'18'0,"3"-25"-22"15,-3 6 29-15,3 5-24 16,3-3 1-16,0 3 1 0,3 0 0 15,6-3-3-15,5 3 1 16,1-2 3-16,0 2 0 16,3-5-1-16,6-1 1 15,-1 4-2-15,-2-4 1 16,0 6-2-16,0-5 0 16,-1 5-3-16,-2-3 0 15,-3 3-2-15,0 0 0 16,-3 0-5-16,-3 3 1 15,-7 0-6-15,10 2 1 0</inkml:trace>
  <inkml:trace contextRef="#ctx0" brushRef="#br0" timeOffset="78901.6167">22612 4567 42 0,'-3'-14'21'0,"0"28"-27"16,6-12 39-16,-3 4-33 15,3 4 1-15,0 3 4 0,0 9 0 16,0 7-4-16,0 2 1 16,0 9 3-16,3 8 0 15,-1 5-1-15,1 8 1 16,-3 2-2-16,6 3 0 15,-3-2-2-15,0-3 0 16,0-1-1-16,0 4 1 16,0-11-1-16,3 0 0 15,0-6-1-15,0-4 0 16,-3-6-5-16,0-3 1 0,0-10-11 16,0-3 1-16,-3-13-2 15,-3-8 1-15</inkml:trace>
  <inkml:trace contextRef="#ctx0" brushRef="#br0" timeOffset="79825.6977">23037 4440 42 0,'12'-21'21'0,"6"-9"-32"15,-12 20 42-15,3-3-29 16,0-3 1-16,-3-3 3 15,-6 1 1-15,-3-3-8 16,-6-3 1-16,-3 0 4 0,-18 0 1 16,-11 8-2-16,-10 3 0 31,-59 8-2-31,0 10 1 16,9 8-2-16,2 3 1 15,4 5 0-15,-3 6 0 16,6 4 1-16,-1 12 1 15,4 15 0-15,0 8 1 16,11 11-1-16,1 5 0 16,0 16 0-16,2 2 0 0,13-2-2 15,5 0 1-15,12 3-1 16,13-6 0-16,8 3-1 16,12-11 1-16,12-2 1 15,18-6 0-15,21 1 0 16,11 4 1-16,22 1-1 15,23-6 0-15,12-7-1 16,9-6 1-16,24-13-2 16,-39-16 0-16,48-16-2 15,12-13 1-15,-12-16-1 16,-4-16 0-16,7-16-1 16,-9-18 1-16,-6-8-1 15,-15-8 1-15,-9-8 1 16,-21-21 0-16,-5 0 0 15,-13-11 1-15,-17-8 1 0,-22-2 1 16,-11 2 1-16,-18-5 0 16,-18 8-1-16,-15 3 1 15,-14 10-1-15,-13 0 0 16,-20 11-3-16,-12 15 1 16,-16 14-2-16,-11 13 1 15,-6 8-3-15,3 14 1 16,6 7-6-16,6 13 1 15,8 11-12-15,13 16 1 16</inkml:trace>
  <inkml:trace contextRef="#ctx0" brushRef="#br1" timeOffset="88310.8589">1264 9358 60 0,'-9'-24'30'0,"-9"22"-35"15,18-3 31-15,-6 2-24 16,3 3 1-16,3 3 2 0,-6 2 1 16,3 3-6-16,0 13 1 15,0 5 4-15,0 11 1 16,-3 14-3-16,-3 15 1 15,-6 8-2-15,1 3 1 16,2-3-5-16,3-5 1 16,-6-1-3-16,6-12 0 15,0-1-4-15,0-7 1 16,0-11-5-16,0-8 1 16,-3-5-6-16,3-13 0 0,-3-17 2 15,4-17 1-15</inkml:trace>
  <inkml:trace contextRef="#ctx0" brushRef="#br1" timeOffset="88873.3615">767 9345 49 0,'-18'8'24'0,"3"24"-38"15,15-19 53-15,0 6-35 16,6 2 0-16,3 8 3 15,9 3 0-15,3 10-9 16,11 0 1-16,16 3 5 16,3-2 1-16,2-4-3 15,4 4 0-15,-7-4-1 16,-2-7 0-16,-3-3-2 16,-7-5 0-16,-2 0-2 15,-12-6 1-15,-6-2-4 0,-6-3 1 16,-10-2-2-16,-7-3 0 15,-13-3 1-15,-6 0 0 16,-12 1 2-16,-6-1 1 16,-5-2 4-16,2-1 0 15,-5 1 2-15,-1-3 0 16,3-3 2-16,4-5 0 16,2 0-1-16,3-2 1 0,7 2-1 15,2 0 1-15,9 0-2 16,9 3 1-16,3-1-2 15,9 1 1-15,3 0 0 16,12 2 0-16,0-2-1 16,15 0 1-16,8-1 0 15,13-4 0-15,9-9 0 16,5-2 1-16,3-3-1 16,7 3 0-16,-7 3-1 15,7-12 0-15,2 9-2 16,-2 0 1-16,-7 3-5 15,-8-6 0-15,-1 5-7 16,-2 1 0-16,-7-3-10 16,1-6 1-16</inkml:trace>
  <inkml:trace contextRef="#ctx0" brushRef="#br1" timeOffset="110271.8059">10780 12343 44 0,'-9'0'22'0,"3"2"-23"16,9 1 23-16,0-3-19 15,6 3 0-15,0-3 4 16,9 2 1-16,0 1-9 15,5 0 1-15,4-1 5 0,-3 1 0 16,3 0-1-16,2-1 0 16,1 1-3-16,6 0 0 15,0-3-5-15,-4-3 0 16,10-2-6-16,3-1 1 16,-1-2-7-16,4 3 0 15</inkml:trace>
  <inkml:trace contextRef="#ctx0" brushRef="#br1" timeOffset="110990.5611">12372 11740 59 0,'-12'-8'29'0,"-29"-3"-52"15,29 11 55-15,-6 3-32 16,-6-1 0-16,3-2 2 15,-5 0 0-15,-1 0-3 0,3-5 0 16,-3 0 0-16,-3-1 1 16,1 1-2-16,-1 3 1 15,-3 4-2-15,0 3 1 16,-5 6 0-16,2 5 0 16,-3 2 2-16,-2 6 1 15,5 5 0-15,6-2 1 16,3 5 1-16,6-3 1 0,4 5-1 15,5-5 1-15,9 3-1 16,0-6 0-16,9-10-1 16,6 0 1-16,5-5-2 15,10-9 0-15,3 1 0 16,3-6 1-16,5-5-2 16,7-2 1-16,0-1-1 15,8 3 0-15,-2 3 0 16,3 5 1-16,-4 5-1 15,1 9 1-15,-10 1 0 16,-2 7 1-16,-6 4 0 16,-6 6 0-16,-7 0 0 15,-5 2 1-15,-9 6 0 16,-6-3 0-16,-6 5-1 16,-12-2 0-16,-5-3-1 15,-10 0 0-15,-12-3-2 16,4-7 1-16,-4-4-4 15,-3-9 0-15,4-6-4 0,-7-3 0 16,3-13-5-16,13 3 0 16,-4-6-4-16,0-2 0 15</inkml:trace>
  <inkml:trace contextRef="#ctx0" brushRef="#br1" timeOffset="111459.3172">11173 12856 42 0,'-9'3'21'0,"15"-9"-25"16,0 6 36-16,6 0-27 16,6 0 1-16,2 3 2 15,4 0 0-15,6 2-10 16,3-2 0-16,-1 2 7 15,10-2 0-15,9-1-1 16,-1-2 0-16,16-5 0 0,5-3 0 16,7-5-1-16,5-3 0 15,12-3-1-15,0 1 0 16,-5-3-1-16,-4 7 0 16,0 1-2-16,-8 3 1 15,-4 4-2-15,-5 4 0 16,-7-4-4-16,-8 4 1 15,-4-3-7-15,-14 2 0 16,-12 0-7-16,-3 1 1 16</inkml:trace>
  <inkml:trace contextRef="#ctx0" brushRef="#br1" timeOffset="112348.8986">11813 13192 43 0,'-6'0'21'0,"24"-16"-27"0,-6 16 34 31,20-8-25-31,4-5 0 16,3-3 0-16,2-2 0 16,10-1-5-16,0-2 1 15,-4 8 2-15,4 2 1 16,-10 3-2-16,-2-2 0 15,-3 7 0-15,-6 3 1 16,-7-3 1-16,-2 3 0 16,-6 6 1-16,-3 10 0 15,-6 7 1-15,-6 9 0 0,-3 8 0 16,0 5 0-16,0 13-1 16,-3 11 0-16,0 2 0 15,0-2 0-15,0 0-1 16,3-3 0-16,0-5-3 15,-3-8 1-15,6-6-5 16,0-4 0-16,3-12-8 16,3-15 1-16,3-16-6 15,3-18 0-15</inkml:trace>
  <inkml:trace contextRef="#ctx0" brushRef="#br1" timeOffset="113950.6189">13474 12462 37 0,'-9'-3'18'0,"0"1"-24"0,6-4 28 0,0 1-20 16,0-3 0-16,3 0 3 0,0 3 0 16,3-3-4-16,0 0 0 15,3 0 4-15,3 0 1 16,3 3-1-16,-3-1 1 16,8 4-2-16,1 2 0 15,6 2-2-15,-6 4 0 16,-3 4-1-16,-6-2 0 15,-3 6-1-15,-9 7 1 16,-3-3-2-16,-6 1 1 16,-3-3-1-16,-6-1 0 0,0-1 0 15,-3-6 0-15,1-6 0 16,-1-4 0-16,0-1 1 16,3-10 0-16,6 0 0 15,3-3 1-15,6-3-1 16,6 3 0-16,6 0 1 15,3 3 0-15,6 3-1 16,3 2 1-16,0 2 0 16,3 6 1-16,0 6-1 15,-1 4 1-15,-2 9-1 16,-3-1 1-16,0 3-1 16,-12 1 1-16,-12 7-1 15,-3 5 0-15,-6-13-1 16,-5 3 0-16,-4-8 0 15,0-3 0-15,0-8 0 16,3-7 0-16,1-6 0 16,2-8 0-16,0-2-1 0,6-9 1 15,6 1 0-15,3 4 0 16,3 7-1-16,3-4 0 16,0 8-2-16,0 4 1 15,3 1-5-15,-3 6 0 16,3 6-5-16,3-4 0 15,0 3-4-15,6-5 0 16</inkml:trace>
  <inkml:trace contextRef="#ctx0" brushRef="#br1" timeOffset="114429.768">13941 11642 55 0,'0'5'27'0,"6"-10"-49"16,0 5 55-16,15-3-31 16,-3 3 1-16,5-5 0 0,7 5 1 15,6-3-6-15,0 0 1 16,-1 1 2-16,1 2 1 16,0-6-5-16,-1 6 0 15,-2 0-7-15,0-2 0 16,9-1-3-16,-1-5 0 15</inkml:trace>
  <inkml:trace contextRef="#ctx0" brushRef="#br1" timeOffset="114961.0271">14667 11250 52 0,'-3'0'26'0,"12"16"-46"16,-3-11 52-16,6-7-32 15,6-1 0-15,9 0 0 16,2-2 1-16,7 0-2 16,15-3 1-16,2-3 0 15,1-2 1-15,-3 0-1 0,-4 0 0 16,-2 2 0-16,-6 6 0 16,-7-1 0-16,-5 1 0 15,-6 8 1-15,-3-1 1 16,-6 6 0-16,-6 8 1 15,-6 5 0-15,-6 8 0 16,-6 11 0-16,-6 2 1 16,3 11-1-16,-3 8 0 15,-6 3-1-15,1 5 0 16,-1-6-1-16,6-2 1 0,0 0-2 16,6-3 1-16,0-5-3 15,6-3 1-15,0-2-6 16,6-11 0-16,3-3-9 15,3-10 1-15</inkml:trace>
  <inkml:trace contextRef="#ctx0" brushRef="#br1" timeOffset="115398.7843">14236 12512 48 0,'-24'-3'24'0,"21"3"-34"0,3 0 37 15,6 0-23-15,0-5 1 16,3 5 1-16,3-5 1 16,5 5-9-16,1-5 1 15,9 2 6-15,6-2 1 0,9-3-3 16,17-8 1-16,1 0-2 16,11-3 0-16,3-2-1 15,16 0 1-15,5 0-2 16,-6 0 1-16,1 5-2 15,-7 3 1-15,-3-1-2 16,1 7 0-16,-10-7-3 16,-11 12 0-16,-10 2-4 15,-8 0 0-15,-6-3-8 16,-13 6 1-16</inkml:trace>
  <inkml:trace contextRef="#ctx0" brushRef="#br1" timeOffset="116117.5433">15051 12636 41 0,'-21'8'20'0,"-23"16"-24"0,29-21 33 0,-3 5-27 16,-6 0 1-16,-6 0-1 15,-5 0 1-15,-1 2-5 16,0-2 1-16,1 0 2 15,2-3 1-15,3 3-2 16,-3 3 0-16,4 2 0 16,2 6 0-16,3 10 1 15,3-5 1-15,3 2 0 16,0 3 1-16,6 6-1 16,4-1 1-16,5 0-1 15,0-2 0-15,3 0-1 16,3-11 1-16,3-5-2 15,-1 0 1-15,7-11-1 16,3-2 1-16,6-6-1 16,6-10 0-16,3-3 0 0,-7 3 1 15,19-6-1 1,3-2 1-16,2 13-1 16,7 0 1-16,0 8 0 0,-1-3 0 15,-2 11 0-15,-4 3 1 16,-5 8 0-16,0 4 0 15,-7 4 0-15,-5 2 1 16,-6 3 0-16,-6 2 0 16,-6 0-1-16,-9 3 1 15,-6 11-1-15,-12-3 0 16,0-5-1-16,-12 2 0 0,-8-2-2 16,-16-3 1-16,-6 0-1 15,-8-11 1-15,-1-2-3 16,-2-11 1-16,-9-10-4 15,2-8 1-15,4-11-7 16,8-8 1-16,10-13-7 16,11 3 0-16</inkml:trace>
  <inkml:trace contextRef="#ctx0" brushRef="#br1" timeOffset="118393.1032">16090 12102 61 0,'3'-3'30'0,"21"-10"-37"0,-12 11 30 0,6-1-23 0,5-2 0 16,4-1-3-16,6 1 0 16,3 2 2-16,5-2 0 15,-2-3-5-15,0 3 0 16,-4 5-8-16,-2 0 1 16</inkml:trace>
  <inkml:trace contextRef="#ctx0" brushRef="#br1" timeOffset="118674.4149">15929 12584 76 0,'6'-6'38'0,"9"20"-73"16,-12-14 77-16,21-6-44 15,3 4 0-15,5-4-2 16,7 1 0-16,3 0 1 16,0-3 1-16,2 0-12 15,4 3 1-15,-7 5-1 0,-2 0 0 16</inkml:trace>
  <inkml:trace contextRef="#ctx0" brushRef="#br1" timeOffset="124627.3217">17427 11012 7 0,'-15'-11'3'0,"15"17"7"16,0-6 4-16,0 0-10 0,6-6 1 15,0 1 4-15,0-3 1 16,2 0-11-16,1-2 0 16,3-1 8-16,6-5 0 15,3 0-3-15,6 0 1 16,3-2-2-16,2-1 1 16,10-2-3-16,0 8 1 15,2 0-1-15,1 7 1 16,-3 1-1-16,-7 3 1 15,-2 4-1-15,-6 6 1 0,-3 3-1 16,-7 2 0-16,-5 5 0 16,-6 4 1-16,-3 1-2 15,-6 4 1-15,-6 5-1 16,-8-1 1-16,-7 4-3 16,-3-6 1-16,-9-3-1 15,1-2 1-15,2-3 0 16,0-5 0-16,6-5-1 15,0-1 1-15,7-2 0 16,2-5 0-16,3 0 0 16,6-3 1-16,3 0-1 15,6-6 0-15,6 4 1 16,6-4 0-16,3 4 1 16,6 4 0-16,2 4-1 15,4 4 0-15,0 3 1 16,6 3 0-16,-4 5-1 15,-5 1 1-15,-3 7 0 0,-3-3 1 32,0 19 0-32,-6-2 0 15,-3-1-1-15,-6-5 0 16,-12-8-1-16,-9 5 1 16,-9-7-3-16,-9-9 1 15,-2 1-2-15,-7-6 0 16,0-10-2-16,-2-3 1 15,2-3-3-15,-3-5 1 0,4-5-3 16,5 5 1-16,9-8-3 16,7-5 0-16</inkml:trace>
  <inkml:trace contextRef="#ctx0" brushRef="#br1" timeOffset="125424.2075">18680 10623 36 0,'-18'0'18'0,"-12"8"-20"0,27-5 36 16,-3-1-33-16,-3 4 1 16,0 4 2-16,0 1 1 15,-3 2-6-15,-5 5 1 16,-4 1 1-16,-3-1 1 15,-3 4-2-15,0-4 0 16,-2-2-2-16,-4 0 0 0,0-3-1 16,0-2 1-16,4-3 0 15,-4 0 0-15,6 0 1 16,0-1 1-16,3 4 0 16,-2 2 1-16,2 3-1 15,0 5 1-15,3 6-1 16,0-1 1-16,1 3 0 15,2 3 1-15,3-3-1 16,6-5 0-16,3 2 0 16,3-7 0-16,6-3 0 15,6-6 1-15,6-7-1 16,6-3 0-16,11-8 0 16,10-5 0-16,6 0 0 15,2-3 0-15,-2 3-1 16,-1 2 0-16,1 6 1 15,-3 2 0-15,-4 6 0 16,-2 2 1-16,3 6 0 16,-4 4 0-16,-5 7 1 0,3 4 0 15,-9 1-1-15,-4 2 1 16,-2 2-1-16,-9 1 0 16,-3 3-1-16,-9-4 1 15,-6 6-1-15,-12-2 0 16,-5-1 0-16,-7-5 0 15,-6-2 0-15,-12-3 1 16,-2-3-1-16,-7-5 1 16,-2-6-2-16,-4-5 0 0,7-2-2 15,2-6 0-15,1-2-5 16,8-5 0-16,9-6-11 16,9-11 0-16</inkml:trace>
  <inkml:trace contextRef="#ctx0" brushRef="#br1" timeOffset="126333.5105">17019 12113 40 0,'-18'-6'20'0,"-12"4"-27"0,27 2 25 15,-6 2-15-15,3-4 0 16,3 2 4-16,3-3 0 16,0 3-7-16,6-3 0 15,3 3 6-15,0 0 0 16,3 0-1-16,6-2 1 16,6-1-2-16,5 3 0 15,4 0-1-15,12-3 0 0,11-4-1 16,7 1 1-16,8-2-1 15,10-5 1-15,8 0-1 16,9-6 1-16,6 3-1 16,4 1 0-16,11-1 0 15,-3 2 0-15,0 1-1 16,-3 0 0-16,3 0-1 16,-12 2 1-16,-9 3 0 15,-2 0 0-15,-10 3-1 16,-12 2 1-16,1 1 0 15,-7-1 0-15,-5 0-1 16,-9 1 1-16,-4-1-1 16,-11 3 1-16,-3 0 0 15,-4-3 0-15,-5 3-1 16,-3 0 0-16,-3 0 0 16,-3 0 0-16,0 0-2 15,-3 0 1-15,-4 0-3 16,-2 3 1-16,0 0-6 15,-3-1 1-15,-3-2-12 0,0 3 0 16</inkml:trace>
  <inkml:trace contextRef="#ctx0" brushRef="#br1" timeOffset="129879.1092">17307 12528 28 0,'-14'3'14'0,"5"-11"-7"0,6 8 15 0,0-6-20 16,3 6 1-16,-6-2 0 0,6-11 0 31,3 5-4-31,3-3 0 16,6-5 4-16,5 0 0 15,7-2-1-15,9-1 0 16,0-2 0-16,2 0 0 16,7 5 0-16,-3 3 1 15,0 2-2-15,-1 6 0 16,-2 5 0-16,0 3 1 16,-7 2-2-16,-2 3 1 15,-6 5-2-15,-6 0 1 0,-6 6-1 16,-12 2 0-16,-9 0 0 15,-3 3 0-15,-3 2 0 16,-3-4 1-16,-2-4-1 16,-1 1 1-16,0-4 0 15,0 1 1-15,6-2-1 16,3-9 1-16,4 0 0 16,2 3 0-16,9-3 0 15,6-2 0-15,2 0-1 16,7-3 1-16,3 8-1 15,3-6 1-15,6 4-1 16,3 1 0-16,-1 7-1 16,1 4 0-16,0 6 1 15,3 0 1-15,-10 5-1 16,-2 0 0-16,-6 8 0 16,-3-2 1-16,-12 2 0 15,-9-3 1-15,-6 3-1 0,-6-3 0 16,-8-5-1-16,-7 1 0 15,0-9-3-15,-5-8 1 16,-1-10-5-16,-6-14 0 16,7-2-7-16,-1-8 0 15</inkml:trace>
  <inkml:trace contextRef="#ctx0" brushRef="#br1" timeOffset="130582.2973">18736 12263 48 0,'-24'-8'24'0,"-29"11"-34"16,44-3 42-16,-6 3-32 15,0-1 1-15,-9 1-1 16,-2 0 0-16,-4 2-1 16,0 0 0-16,0 3 0 15,-5 3 0-15,-4-3-1 0,0 0 1 16,0 0 0-16,1 0 0 15,2 2 0-15,3 3 1 16,1 9 1-16,2-1 1 16,3 8 1-16,3 0 0 15,3 3 0-15,3-1 1 16,4 1-1-16,5-3 0 16,3-2-1-16,3-3 1 15,3-6-2-15,6-2 1 0,3-8-2 16,3-5 1-16,5-9-1 15,7-4 0-15,9-4 0 16,3-1 0-16,11-1-1 16,-5 0 1-16,3 3 0 15,-1 5 1-15,4 0 0 16,-3 5 0-16,5 8 0 16,1 1 0-16,-1 10 1 15,4 7 0-15,-6 4-1 16,-7 2 1-16,-2 3 0 15,-9-1 0-15,-10-2-1 16,-8 3 0-16,-6 0-1 16,-12 2 1-16,-11 3 0 15,-16-2 0-15,-12-1 0 16,-8 3 0-16,-7-8-1 16,-5 3 1-16,-4-13-3 15,-8-6 1-15,5-5-3 16,4-11 0-16,5-7-7 15,7-9 1-15,14-5-7 0,9-13 0 16</inkml:trace>
  <inkml:trace contextRef="#ctx0" brushRef="#br1" timeOffset="131383.2907">19918 11697 47 0,'0'-8'23'0,"3"14"-33"0,3-6 38 16,3 0-27-16,3 0 0 15,3-3 1-15,8-2 1 16,4-1-3-16,6-2 0 0,6 6 1 16,-4-4 1-16,1 1-3 15,0 0 0-15,-1 5-6 16,-2 0 0-16,-3 0-6 16,0 3 0-16</inkml:trace>
  <inkml:trace contextRef="#ctx0" brushRef="#br1" timeOffset="131664.519">19781 12187 65 0,'3'-8'32'0,"24"0"-57"0,-12 0 66 16,11 0-41-16,7 0 0 15,12-3-1-15,-1 6 1 16,1 0-4-16,3 2 0 16,-7 6-9-16,-2-1 1 15,-3 6-2-15,0-2 0 16</inkml:trace>
  <inkml:trace contextRef="#ctx0" brushRef="#br1" timeOffset="134945.5589">21338 11327 24 0,'0'-13'12'0,"-3"13"-14"16,3 0 19-16,0 0-14 0,0 0 0 15,0-8 3-15,3 5 1 16,3-2-7-16,0 2 1 16,0 0 7-16,0 3 1 15,-3 3-2-15,0 5 1 16,-1 8-2-16,-2 10 1 16,0 9-3-16,0 12 1 15,0 4-3-15,3 9 0 0,0-1 0 16,0-1 0-16,3 0-1 15,0 0 0-15,0 3 0 16,0-3 0-16,0 1-1 16,0-1 1-16,-3-3-1 15,3-7 0-15,0-6 0 16,-6-5 1-16,0-5-2 16,0-3 1-16,-3-8-4 15,3-5 1-15,-3 0-7 16,0-5 1-16,3-6-8 15,9-5 0-15</inkml:trace>
  <inkml:trace contextRef="#ctx0" brushRef="#br1" timeOffset="140356.369">15816 16148 61 0,'-9'5'30'0,"-15"-5"-38"16,24-3 31-16,0 1-23 15,0-6 1-15,3-6 0 16,0-2 0-16,3-15-1 15,0-20 1-15,9-4 0 16,3-17 0-16,6-12-1 16,3-11 0-16,-4-6-1 15,4 3 1-15,0 8-1 16,-3 13 1-16,-3 6-1 16,-3 15 0-16,-4 9 1 15,1 10 0-15,-3 10 0 0,3 14 1 16,-3 8 0-16,3 15 1 15,3 17 0-15,3 18 0 16,2 18 0-16,4 17 1 16,6 2-1-16,3 5 1 15,5 0-2-15,1 1 1 16,3-9-1-16,-1-5 1 16,4-13-2-16,3-13 1 15,-7-9-3-15,-2-18 1 0,0-15-1 16,2-22 1-16,-2-21-1 15,-6-16 0-15,-4-8 0 16,-8-13 0-16,-9-8 1 16,-6-11 0-16,-6-5 1 15,-3 3 1-15,-3 3 0 16,0 4 1-16,-3 14 0 16,0 8 1-16,0 13-3 15,0 11 0-15,3 10-4 16,3 11 0-16,0 10-5 0,3 6 0 15,6 16-8-15,6 7 1 16</inkml:trace>
  <inkml:trace contextRef="#ctx0" brushRef="#br1" timeOffset="140834.4304">17608 14922 60 0,'9'-29'30'0,"-24"0"-44"0,9 19 57 16,-3-1-41-16,0-5 1 15,-3 3 1-15,-2 5 1 16,-1 3-7-16,-3 5 1 16,-6 13 3-16,-3 8 1 15,-3 16-3-15,-5 11 1 16,-1 7-1-16,-3 9 1 15,4 18 0-15,2 11 0 16,3 4 0-16,9-9 1 16,9 4 0-16,9-4 1 0,15-6-1 15,15-3 0-15,21-10-1 16,8-6 0-16,19-12-1 16,-1-14 0-16,18-14-3 15,-2-15 1-15,5-23-1 16,0-9 1-16,-3-19-1 15,-5-7 0-15,-10-13 1 16,-14-6 0-16,-13-16 1 16,-17-13 1-16,-18 0 2 15,-18 0 0-15,-21 1 1 16,-12 7 0-16,-17 0 0 16,-7 18 0-16,-11 11-1 15,-7 11 1-15,4 10-5 16,0 9 1-16,-1 4-8 15,16 9 1-15,2 4-12 16,4 7 1-16</inkml:trace>
  <inkml:trace contextRef="#ctx0" brushRef="#br0" timeOffset="153799.4198">16173 7877 60 0,'-6'5'30'0,"6"3"-30"0,3-5 31 0,3 12-31 15,6 14 1-15,3 11 0 16,3 16 0-16,9 10-2 16,3 5 1-16,2 1 0 15,4-1 0-15,0-10-1 16,-4-8 0-16,-2-11 0 16,0-10 0-16,6-8-1 15,-4-19 1-15,4-15-1 16,-3-20 0-16,0-12 0 15,-1-16 1-15,-2-3 0 16,0-2 1-16,0-14-1 16,-6 8 1-16,2 0 1 15,-2-5 0-15,-3 11 1 16,0 7 0-16,-3 8 0 16,0 11 1-16,-1 6 0 15,-5 12 1-15,-3 11 0 16,0 16 1-16,0 19-1 15,0 15 1-15,0 14-2 16,3 15 1-16,6 14-2 0,3 20 1 16,2 7-2-16,4 9 0 15,0 6-1-15,0 3 1 16,0-6-2-16,-4-2 1 16,-11-19-1-16,-9-2 1 15,-6-14-1-15,-12-13 1 16,-11-5 0-16,-10-16 0 15,-15-11 0-15,-14-15 1 0,-7-14 0 16,-11-10 0-16,3-19-1 16,-4-13 0-16,-5-11-3 15,15-10 0-15,8-6-6 16,18 3 0-16,16-5-10 16,23-3 0-16,21-10-1 15,23 2 1-15</inkml:trace>
  <inkml:trace contextRef="#ctx0" brushRef="#br0" timeOffset="154346.3019">17236 8125 65 0,'-15'0'32'0,"30"6"-53"16,-6-1 69-16,12 0-49 0,-6 1 0 16,20 1 0-16,7-1 1 15,0-4 1-15,5-2 0 16,1-5 0-16,0-5 0 16,2-6 1-16,4-3 0 15,5-5-1-15,-5-2 1 16,-1-3-1-16,-8-6 1 15,-6 1-2-15,-3 0 1 16,-10-1-1-16,-5 1 0 0,-9 2 2 16,-9 6 1-16,-12 4-1 15,-6 4 1-15,-12 5-1 16,-11 2 1-16,-13 8-1 16,-8 3 0-16,-10 11-1 15,4 5 0-15,-7 2 1 16,-2 6 0-16,8 5 1 15,7 14 1-15,8 4 0 16,15 11 1-16,13 19-2 16,11 3 1-16,15-1-3 15,18-5 0-15,11-8-2 16,7-8 1-16,6-10-4 16,5-8 0-16,4-9-4 15,8-15 1-15,4-16-5 16,5-10 0-16,10-22-10 15,2-10 0-15</inkml:trace>
  <inkml:trace contextRef="#ctx0" brushRef="#br0" timeOffset="154893.1832">18769 7591 86 0,'-33'-8'43'0,"-38"-5"-65"0,56 5 82 0,-9 0-61 16,-3 3 0-16,1-3-3 15,-4 0 0-15,-3 2 3 16,-3 6 1-16,-2 0-2 16,-4 6 0-16,-3-4 1 15,7 4 0-15,5-1 2 16,6 0 0-16,6 3 1 15,9 5 0-15,12 3-1 16,12 5 1-16,9 1-2 16,9 7 1-16,6 0 0 15,11 0 0-15,4-3 0 16,5 1 0-16,10 2 0 16,5-3 1-16,4 1 1 15,-1 10 0-15,-3-5 0 16,-2-1 1-16,-1-2 0 15,-5 6 0-15,-4-3 0 16,-11-6 0-16,-12 3-2 16,-9 3 1-16,-10 0-2 15,-17-1 1-15,-11 4-1 0,-16-1 1 16,-9 1-2-16,-15-1 1 16,-11-2-1-16,-12-3 0 15,-7-8-1-15,-8-2 0 16,0-6-1-16,-7-8 0 15,1-8-3-15,9-10 0 16,8-3-4-16,16 0 0 16,8 1-10-16,13-4 0 15,17-2-5-15,9 5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0T19:20:06.402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8798 5855 3072,'-17'-17'1536,"17"0"-1536,0 0 1664,0 0-1792,-17 17 128,17-17 0,0 17 0,0-17-512,0 17 128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2:38:09.5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12485 10202 34 0,'0'3'17'0,"0"-32"-10"0,3 21 17 16,-3-5-22-16,0-8 0 15,0-3 4-15,0-5 1 16,0-6-7-16,0-4 1 0,-3-6 4 16,0-8 1-16,3-3-2 15,-3-2 0-15,3-3-2 16,0 5 0-16,0 6-1 15,0 5 0-15,3 3-1 16,0 2 0-16,0 14 1 16,3 2 0-16,3 8-1 15,0 11 1-15,3 7 0 16,3 12 0-16,3 9 0 16,3 12 0-16,5 12-1 15,4 4 1-15,6-1-1 16,3 6 1-16,-4 2-1 15,1 3 0-15,0-1-1 16,-3-4 1-16,-4 0 0 16,-2-6 0-16,-6-13-1 15,-3-8 0-15,-3-5 0 16,-6-8 0-16,-3-6-1 16,-6-10 0-16,-6-5 0 15,-3-8 0-15,-6-3 0 0,-6-5 0 16,-3 0 1-16,-12-3 0 15,-2 3 1-15,-10-3 1 16,3 3 0-16,-5 2 0 16,5-2 0-16,-2 8 1 15,5-6 0-15,3 3 0 16,7 0 0-16,5 3 0 0,6 3-1 16,3-1 1-1,9-8-1 1,3 4 0-16,6-1-1 15,6 3 1-15,6-6-2 16,6 0 1-16,6 4 0 16,5-4 0-16,10 1 0 15,6 2 0-15,2-5 0 16,1 2 0-16,3 3 0 16,-4 0 1-16,1 3-1 15,-3 0 0-15,-7 0 0 16,-2 2 0-16,-3 0 0 15,-4 3 0-15,-5 1 0 16,-3 1 0-16,-6 1 0 16,0 2 0-16,-3 1 0 15,-3 2 0-15,-3 2 0 16,-3 1 0-16,-3 2 0 16,-6 3 0-16,-3 3 0 0,-3 2 0 15,-3 11 0-15,-6 2 0 16,-6 6 0-16,-8 5 1 15,-7 5-1-15,-6 6 0 16,-5-3 1-16,-4 0 0 16,1-3 0-16,-4 1 1 15,9-4-1-15,7-4 0 16,2-9-2-16,9-2 0 16,7-3-7-16,5-5 1 0,9-5-11 15,6-11 0-15</inkml:trace>
  <inkml:trace contextRef="#ctx0" brushRef="#br0" timeOffset="1666.428">11807 12068 37 0,'-3'10'18'0,"-3"-26"-16"0,6 19 19 0,0-3-20 16,0 0 0-16,-3 0 1 16,0 0 1-16,0-5-3 15,3 5 1-15,0 0 2 16,0-3 1-16,-3-2-1 16,3-1 0-16,0-9-1 15,0-1 0-15,-3-5 0 16,3-6 0-16,0-5-2 15,0-5 1-15,3-8 0 16,3-10 0-16,-3-9 0 16,0-2 0-16,-3 0-1 15,0 0 1-15,0-3 0 16,0 6 0-16,3 7-1 16,-3 3 1-16,0 5-1 15,0 14 1-15,3 5-1 16,0 10 0-16,0 11 0 15,6 14 0-15,3 4 0 0,-1 14 0 16,7 3 0-16,-3 4 1 16,3 9-1-16,3-3 0 15,3 5 0-15,0 3 1 16,2 0-2-16,1 6 1 16,-3-6 0-16,3 2 0 15,-3-4 0-15,-1-4 1 16,4-2-1-16,-9-2 0 0,0-4 0 15,-6-4 0-15,-6-6-1 16,0-8 1-16,-9-2 0 16,-6-3 0-16,-3-3 0 15,-3-5 0-15,-6-5 0 16,-6-6 1-16,-8-2-1 16,-4-11 1-16,-6-2-1 15,-5-6 0-15,-4 3 0 16,9 5 0-16,-11-8 0 15,2 3 0-15,4 0 1 16,2 3 0-16,9 5 0 16,7-1 0-16,5 6 0 15,6 6 1-15,6 5-2 16,3 2 1-16,6 3-1 16,6 0 1-16,6 3-1 15,6 2 0-15,6-2-1 16,6 2 1-16,3-5 0 15,11-8 0-15,7 3 0 0,6-6 0 16,-1 0-1-16,4-2 1 16,5-3-1-16,-8-2 1 15,-1-1-1-15,1 1 0 16,0-1 1-16,-7 3 0 16,-2-2 0-16,-9 7 0 15,-3 3 0-15,-13 3 0 16,-2 0 0-16,-6 2 0 0,-6 6 0 15,-6 2 0 1,-3 6 0-16,-6 2 1 0,-3 8-1 16,-2 0 0-16,-4 8-1 15,-3 8 1-15,-3 3 0 16,-6 10 0-16,-2 1-1 16,-4-1 1-16,0 0-1 15,-5-2 0-15,-1-3-1 16,0-3 0-16,1-8-6 15,8-2 0-15,6-5-7 16,3-14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3:21:18.3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15733 3556 45 0,'-6'26'22'0,"9"-18"-21"0,0-8 22 15,3-5-23-15,3-3 1 16,3-8-1-16,3-10 1 16,2-11-1-16,13-21 1 15,6-17 0-15,6-20 0 16,2-26-1-16,1-22 1 15,2-8-2-15,1-8 1 16,-3 3 0-16,-7 13 0 16,-2 19 1-16,-3 7 0 0,-3 30 1 15,-7 5 1-15,-2 21 0 16,-3 11 1-16,-3 21 0 16,0 18 0-16,3 19 1 15,0 24 0-15,2 26 0 16,7 24 0-16,0 13 0 15,6 16 0-15,8 14-1 16,-2-3 0-16,0-3-4 16,-3-16 1-16,2-3-4 15,1-15 0-15,-3-16-6 16,-4-14 1-16,-5-12-9 16,-6-14 0-16,-9-16-2 15,-12-10 0-15</inkml:trace>
  <inkml:trace contextRef="#ctx0" brushRef="#br0" timeOffset="223.9087">15941 2754 68 0,'-21'8'34'0,"45"3"-53"0,-3-6 72 16,9 3-53-16,17-5 0 15,16-6-1-15,14-2 1 0,10-6-2 16,2-10 1-16,-3 5-5 16,4-16 0-1,-1 3-5-15,-6-13 0 0,-11 0-6 16,-7-3 1-16</inkml:trace>
  <inkml:trace contextRef="#ctx0" brushRef="#br0" timeOffset="494.1755">16968 1498 72 0,'0'0'36'0,"6"0"-50"16,0 10 74-16,6 11-58 15,6 24 0-15,6 13 1 16,2 19 0-16,7 13-4 15,-3 19 0-15,0 10 2 16,-7 2 1-16,-2 6-2 16,-3-2 0-16,-3-4-2 0,-3-15 0 15,0 0-5-15,-3-16 0 16,0-13-9-16,0-11 1 16,6-21-5-16,2-27 0 15</inkml:trace>
  <inkml:trace contextRef="#ctx0" brushRef="#br0" timeOffset="779.9317">17757 1437 88 0,'-6'-6'44'0,"-15"22"-70"16,18-3 91-16,6 11-66 15,3 21 0-15,9 21-3 16,3 16 1-16,9 24 3 16,2 8 1-16,-2 5-6 15,0 3 0-15,0 13-5 16,0-3 1-16,-7-5-11 15,-2-13 1-15</inkml:trace>
  <inkml:trace contextRef="#ctx0" brushRef="#br0" timeOffset="1019.7645">17537 2458 98 0,'-9'0'49'0,"-9"3"-83"0,18-3 95 15,9 2-64-15,9 4 0 0,11 1-5 16,7-4 1-16,15-3 5 16,8-8 1-16,7 0-12 15,-4-2 0-15,1-1-7 16,5-5 0-16</inkml:trace>
  <inkml:trace contextRef="#ctx0" brushRef="#br0" timeOffset="1455.3907">18290 2352 73 0,'12'13'36'0,"59"1"-54"15,-41-20 67-15,12-2-57 0,11-5 1 16,10-3-2-16,5-2 0 16,-8-9 12-16,-4 1 1 15,-8-3-9-15,-7-8 0 16,-11 8 1-16,-9 5 1 15,-9-5 1-15,-12 7 0 16,-9 7 1-16,-18 4 0 16,-11 3 3-16,-13 8 1 15,-6 3 3-15,-2 10 0 0,-1 11 1 16,4 5 1-16,2 8-1 16,10 8 0-16,11 10-2 15,9 12 1-15,15 7-3 16,15 8 0-16,12 5-3 15,18-10 1-15,8-6-6 16,16-5 1-16,8-13-8 16,4-13 0-16,-1-16-8 15,-2-16 0-15</inkml:trace>
  <inkml:trace contextRef="#ctx0" brushRef="#br0" timeOffset="2026.283">19311 2117 80 0,'-15'39'40'0,"3"57"-62"0,15-59 79 16,3 2-61-16,0 20 0 15,0 4-1-15,3 8 0 16,-3-2 6-16,-3-8 1 15,-3-3-5-15,0-5 0 16,-3-10-1-16,0-9 1 16,-3-10-2-16,-3-11 0 15,-3-13-2-15,0-19 1 0,-3-23 0 16,3-24 0-16,-3-11 3 16,3-2 1-16,0-6 2 15,7-7 1-15,5 4 2 16,11 6 0-16,10 6-1 15,6 7 1-15,9 8-1 16,5 16 0-16,7 0-2 16,9 16 0-16,5 13-1 15,-2 11 0-15,-7 5-3 16,-2 8 1-16,-9 10-1 16,-10 6 1-16,-8 8 0 15,-12 5 1-15,-12 8 0 16,-15 5 1-16,-15-5 3 15,-8 8 1-15,-7 0 3 16,-6-6 1-16,4 1 1 16,2 0 1-16,12-3-1 0,7 5 1 15,14-5-2-15,18 0 0 32,74 3-8-32,3-14 1 15,7-13-9-15,2-10 1 16,9-19-11-16,-6-8 0 15</inkml:trace>
  <inkml:trace contextRef="#ctx0" brushRef="#br0" timeOffset="2477.0126">20171 2016 86 0,'-6'8'43'0,"3"8"-69"0,3 2 83 0,6 17-58 15,3 12 0-15,3 14-1 16,0 13 1-16,0 0 0 16,-3 11 1-16,-4-3-3 15,-2-8 0-15,-3-10-1 16,0-9 0-16,-3-7-1 15,-2-14 0-15,-1-10-3 16,0-21 1-16,3-19 0 16,3-21 1-16,6-27 0 15,5-10 1-15,4-16 2 16,6-15 0-16,3 7 6 0,9 8 0 16,0 8 1-16,5 18 1 15,4 9 1-15,3 20 0 16,2 22-1-16,-5 13 0 15,-3 13-2-15,2 32 0 16,-2 24-1-16,-6 8 0 16,-4 15-5-16,-8 4 1 15,-6-4-8-15,-6-2 0 16,0-16-7-16,0-16 1 16</inkml:trace>
  <inkml:trace contextRef="#ctx0" brushRef="#br0" timeOffset="2941.6973">21460 1873 103 0,'-87'0'51'0,"-11"40"-87"15,77-24 109-15,-5 10-79 16,-7 19 0-16,-3 11-1 16,6-14 0-16,-8 27 10 15,5 2 0-15,9-7-6 16,6-3 0-16,12-8 2 16,12-8 1-16,12-3-3 0,9-16 1 15,6-12-2-15,8-17 0 16,13-13-1-16,-1-16 1 15,10-18-1-15,0-13 0 16,-1-14 3-16,-5-3 0 16,-10 14 4-16,-5 8 1 15,-3 8 0-15,-10 18 1 16,-2 16 0-16,-3 11 1 0,-3 16-1 16,-3 23 1-16,-4 21-5 15,1 17 1-15,-3 5-4 16,0-1 1-16,-3 4-6 15,0-4 0-15,0-9-12 16,3-14 1-16,9-19-1 16,0-23 1-16</inkml:trace>
  <inkml:trace contextRef="#ctx0" brushRef="#br0" timeOffset="3212.4765">22216 1135 97 0,'-15'16'48'0,"-18"77"-78"16,33-48 109-16,0 15-81 16,0 36 1-16,15 9-1 15,0 15 1-15,3 12 2 0,3 8 0 16,-3-2-3-16,-7-3 1 15,1-6-3-15,-3-4 0 16,-3-20-5-16,-3-20 0 16,0-8-8-16,-3-22 0 15,0-12-6-15,-3-27 1 16</inkml:trace>
  <inkml:trace contextRef="#ctx0" brushRef="#br0" timeOffset="3451.4329">21897 2016 78 0,'24'8'39'0,"77"0"-58"15,-71-5 77-15,18-3-58 16,8 0 0-16,16-3-2 15,2-2 0-15,1-6-1 16,2 1 1-16,-9-1-6 16,-5-2 0-16,-4 2-12 15,-8-5 1-15</inkml:trace>
  <inkml:trace contextRef="#ctx0" brushRef="#br0" timeOffset="4112.6681">22647 2077 82 0,'12'-8'41'0,"33"8"-69"15,-21 0 76-15,23-5-50 16,19-3 0-16,17-5-6 16,10-3 0-16,14-5 8 15,-3-6 1-15,0-15-6 0,-3 2 1 16,-8-2 1-16,-10-6 0 15,-12-5 2-15,-5 3 1 16,-22 8 1-16,-20 5 0 16,-15 7 0-16,-18 7 1 15,-15 9 0-15,-14 6 1 16,-13 16 2-16,-11 8 0 16,-10 21 0-16,1 8 0 15,5 16 1-15,4 21 1 16,11 8-1-16,15 8 0 0,16 0-1 15,31-8 1-15,25 0-2 16,18-13 1-16,20-3-2 16,18-14 1-16,10-12-8 15,5-16 1-15,-3-19-18 16,0-13 1-16,-17-8-5 16,-31-5 1-16</inkml:trace>
  <inkml:trace contextRef="#ctx0" brushRef="#br0" timeOffset="4728.1735">16632 4755 77 0,'3'2'38'0,"44"-15"-39"15,-20 5 38-15,21-5-37 16,17-8 0-16,22-3-1 0,23-8 1 15,6-2 0-15,9-3 0 16,9 2-3-16,-6 3 1 16,-6 3-5-16,-9 8 0 15,-6 5-6-15,-18 6 1 16,-14 2-7-16,-13 8 0 16</inkml:trace>
  <inkml:trace contextRef="#ctx0" brushRef="#br0" timeOffset="5013.5181">17242 4588 93 0,'-18'10'46'0,"9"33"-78"16,15-22 98-16,9 13-67 15,12 19 1-15,6 19 0 16,5 12 0-16,4 9 0 16,0 5 1-16,-1 10-2 15,-2 6 1-15,-3-5-3 16,-7-4 0-16,-2-7-7 16,-6-10 1-16,-3-9-13 15,-3-10 0-15</inkml:trace>
  <inkml:trace contextRef="#ctx0" brushRef="#br0" timeOffset="5268.0598">16644 5950 89 0,'-27'0'44'0,"30"3"-68"0,9-3 82 15,15 5-59-15,17 1 1 0,19-6 1 16,14-11 1-16,15 3-2 16,16-8 1-16,-1-8-1 15,9 1 1-15,0-4-2 16,6-2 0-16,-9 0-6 16,-3-3 1-16,-12 1-7 15,-2 1 1-15,-13 4-9 16,-9-3 0-16</inkml:trace>
  <inkml:trace contextRef="#ctx0" brushRef="#br0" timeOffset="5704.2606">18028 5175 88 0,'-3'0'44'0,"-3"6"-69"16,12-1 85-16,9 8-61 0,6 14 1 16,2 12 0-16,10 14 0 15,0 8 0-15,3 8 0 16,-4 0-1-16,-8-9 1 16,-6-4-3-16,-3 0 0 15,-3-9-3-15,-6-5 1 16,0-18-3-16,-3-13 0 15,0-16 0-15,0-17 0 0,-3-23 1 16,12-18 0-16,-1-16 5 16,7-6 1-16,3-5 2 15,6 3 0-15,6 2 2 16,5 3 1-16,7 18 1 16,0 22 0-16,2 18-1 15,7 19 0-15,-7 18 0 16,-2 24 1-16,3 14-2 15,-1 15 0-15,-2 13-2 16,-6 6 0-16,-7-3-6 16,-8-6 0-16,-6-12-14 15,-3-16 1-15</inkml:trace>
  <inkml:trace contextRef="#ctx0" brushRef="#br0" timeOffset="5974.8321">19281 4381 89 0,'0'43'44'0,"30"121"-63"0,-18-117 81 15,11 25-63-15,10 26 1 16,3 2 0-16,0 9 0 15,5 7 0-15,-8-7 1 16,-6-3-3-16,-6-11 1 0,-9-3-6 16,-4-20 0-16,-5 2-7 15,-3-24 0-15,-6-13-8 16,-2-26 0-16</inkml:trace>
  <inkml:trace contextRef="#ctx0" brushRef="#br0" timeOffset="6214.6724">19031 5054 82 0,'18'5'41'0,"74"13"-60"16,-53-18 80-16,8 3-62 15,13 0 1-15,-1-1-3 16,13-2 1-16,5 0-1 0,-8-2 0 16,-1-6-9-1,-2 0 1-15,-7-3-9 0,-8-2 0 16</inkml:trace>
  <inkml:trace contextRef="#ctx0" brushRef="#br0" timeOffset="6650.2706">19793 5046 82 0,'3'0'41'0,"30"-6"-64"0,-13 6 78 0,13-5-57 15,21-3 0-15,-1-3-2 16,10-4 0-16,-1-7 4 15,1 1 1-15,-4 0-4 16,-8 0 0-16,-3 2-2 16,-13 1 0-16,-8 2 0 15,-9 0 0-15,-6 3 0 16,-12 2 1-16,-12 3 1 16,-9 3 0-16,-9 5 3 15,-8 5 0-15,-13 1 3 16,-5 4 1-16,5 6 2 15,0 11 0-15,4 10 0 16,5 2 1-16,6 20 0 16,7 4 0-16,11 8-1 15,12 12 0-15,12 9-3 0,15-10 1 16,14-8-3-16,10-5 1 16,3-13-6-16,5-14 0 15,4-18-8-15,2-14 1 16,13-18-11-16,-4-21 1 15</inkml:trace>
  <inkml:trace contextRef="#ctx0" brushRef="#br0" timeOffset="7295.1388">20686 4860 82 0,'-15'32'41'0,"21"77"-61"16,3-75 75-16,3 14-56 16,3 10 1-16,8 19-1 15,-2 2 1-15,-3-2-1 16,-6-6 1-16,-3-5-4 16,-6-10 1-16,-3-11-4 15,-3-8 1-15,0-11-3 16,-6-15 0-16,0-14 0 15,-3-18 0-15,-3-19 2 16,3-23 1-16,1-14 3 16,2-15 0-16,-3-6 4 0,3-6 1 15,3 9-1 1,6 8 1-16,6 2 1 0,3 11 0 16,6 8-1-16,8 5 0 15,7 16 0-15,6 8 0 16,9 19-1-16,-1 10 1 15,10 10-1-15,-1 12 0 16,-2 7-1-16,-3 3 1 16,-7 5-3-16,-2 2 1 0,-12 1-1 15,-9 3 0-15,-12 2-1 16,-9-6 0-16,-9 4-1 16,-18-4 1-16,-15-7 1 15,-8 0 0-15,-7 3 4 16,-2-6 1-16,2-3 3 15,1 3 0-15,8-2 3 16,9 2 0-16,10-2-1 16,20 2 1-16,15 3-3 15,17 5 1-15,16 0-4 16,15 0 1-16,20 0-3 16,7-5 1-16,5-3-3 15,0-5 0-15,7-3-5 16,-1-5 0-16,-9-8-8 15,-5-5 0-15,-7-11-6 16,-8-5 0-16</inkml:trace>
  <inkml:trace contextRef="#ctx0" brushRef="#br0" timeOffset="7519.5372">21582 4802 83 0,'-12'35'41'0,"39"89"-62"0,-12-84 85 0,5 10-64 15,7 13 0-15,3 1-1 16,0 15 1-16,-6-13-4 16,-1 1 0-16,-5-9-10 15,-6-8 1-15,-3-13-8 16,-9-16 1-16</inkml:trace>
  <inkml:trace contextRef="#ctx0" brushRef="#br0" timeOffset="7701.0531">21525 4482 80 0,'-12'-18'40'0,"33"12"-73"15,-9 9 76-15,9 10-50 16,6 6 1-16,2 7-9 16,7 3 1-16,0 6 8 15,6-1 1-15</inkml:trace>
  <inkml:trace contextRef="#ctx0" brushRef="#br0" timeOffset="8631.3834">22466 4702 84 0,'-48'-8'42'0,"-38"37"-67"0,62-21 83 16,-6 16-59-16,-5 2 1 0,-7 19-1 16,-3 5 1-16,1 11 1 15,8 5 0-15,6 0 0 16,18-5 0-16,15 8 0 15,15-5 0-15,15-9-2 16,9-15 1-16,11-8-2 16,10-11 0-16,8-16-2 15,-3-18 0-15,1-6 0 16,-4-10 0-16,-8-8-1 16,-12-13 1-16,-13-14 2 15,-11 1 0-15,-12-6 4 16,-15 3 0-16,-9 5 0 15,-3 3 1-15,-2 5 1 16,-1 3 0-16,0 10-3 0,3 0 0 31,21 11-4-15,6 8 1-16,9 10-1 0,12 6 0 16,2 5 0-16,7 13 0 15,6 6 3-15,5 7 0 16,4 9 2-16,-4 12 0 15,-2 6 0-15,-3 8 1 16,-7 5 0-16,4 3 0 16,-9-3-1-16,-6-5 0 15,-7 0-2-15,-8-6 0 0,-3-7-2 16,-9-13 1-16,0-9-1 16,0-8 0-16,-9-10-1 15,3-16 0-15,-2-7 0 16,-1-17 1-16,3-13-1 15,0-19 1-15,0-18 0 16,12-8 0-16,0-13 2 16,0 5 0-16,0 3 1 15,2 2 1-15,7 9 1 16,6 7 1-16,9 6 0 16,6 10 0-16,14 11-2 15,1 7 1-15,-1 11-2 16,13 6 1-16,-6 10-2 15,5 8 0-15,1 11-1 16,5 2 1-16,-17 8-2 16,-10 3 0-16,-8 5-1 15,-12 3 1-15,-21 5-1 16,-15 6 1-16,-18 7-1 16,-8 3 0-16,-16 3 3 0,-20 2 0 15,-4-2 3-15,4-4 1 16,-1 1 1-16,13 0 0 15,11 0 2-15,16-2 0 16,23 2 0-16,18 0 1 16,24-3-3-16,38-8 1 15,18-7-3-15,31-6 0 16,11-13-6-16,17-8 0 0,1-5-11 16,-3-1 1-16,-12-4-12 15,-3-3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2:38:15.9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12566 10231 28 0,'0'6'14'0,"0"-22"-5"15,3 11 14-15,0-3-22 16,-3-3 0-16,0-2 2 16,3-6 1-16,-3 3-3 15,0-2 1-15,0-3 3 16,0-6 0-16,-3-4-1 16,0-9 1-16,0-3-3 15,0-7 0-15,0-3-2 0,0-2 0 16,3 2-1-16,0 5 0 15,0 6 0-15,0 5 1 16,3 5 1-16,0 6 0 16,3 2 0-16,0 5 1 15,6 3-1-15,0 8 1 16,2 6-1-16,1 7 0 16,3 6 0-16,-6-1 0 15,15 17 0-15,3 4 0 0,-4 1 0 16,1 8 0-16,0-3-1 15,3 8 1-15,0-5-1 16,-1-3 1-16,1 0-2 16,-3 0 1-16,-3-5-1 15,-3-3 1-15,-4-3-1 16,-2-5 0-16,-6-5 0 16,-3 5 0-16,0-7 0 15,-6-7 0-15,-3-1 0 16,-9-9 0-16,-6 0 0 15,-8-2 1-15,-4-3-1 16,-6-5 0-16,-12-6 0 16,-8 1 1-16,-1-1 1 15,1 1 0-15,-4-3 0 16,7 5 1-16,5-3-1 16,-3 3 1-16,10 1 0 15,8 1 1-15,3 4-2 16,9 2 1-16,7 3-2 0,8 2 1 15,9-5 0-15,5 3 0 16,7-3-1-16,9 0 0 16,9-3 0-16,6-5 0 15,11 0 0-15,7-5 0 16,2 3 0-16,4-11 0 16,5 5 0-16,-5 0 0 15,-7 3 0-15,1 2 0 16,-6 3 0-16,-7 6 0 15,-8 2 0-15,-6 0 0 0,-4 3 0 16,-8 2 1-16,-6 3 0 16,-3 3 0-16,-9 2-1 15,-9 3 1-15,-3 8-1 16,-12 2 1-16,1 9-1 16,-10 5 0-16,-6 2 0 15,-2 3 0-15,-4 5 0 16,-3-2 1-16,-2 0-1 15,-1-1 1-15,3-2-1 16,10-2 1-16,-1-1-3 16,9-2 1-16,6-3-7 15,7-5 0-15,5-6-10 16,6-4 1-16</inkml:trace>
  <inkml:trace contextRef="#ctx0" brushRef="#br0" timeOffset="1546.3174">13307 12115 43 0,'0'3'21'0,"3"-3"-18"15,-3 0 29-15,0 0-30 16,0-8 1-16,3-3 2 15,-3-7 0-15,3-3-6 16,0-8 1-16,0-6 3 16,0-4 1-16,3-9-2 15,0-10 0-15,0-6-3 16,0-10 1-16,3 0-2 16,-1 5 0-16,1 3 0 15,0 5 0-15,0 11 0 16,0 5 1-16,0 5 1 15,0 6 1-15,3 10 0 0,0 8 1 16,0 11-1-16,0 8 1 16,0 4-1-16,5 9 0 15,4 8 0-15,0 11 0 16,6 4-1-16,-3 6 0 16,3 0 0-16,2 8 0 15,-5 3 0-15,0-3 1 16,-3-3-1-16,-3-2 1 15,-3-6-1-15,-4 0 1 0,1-10-1 16,-3-8 1-16,0 0-1 16,-6-9 1-16,0-1-1 15,-3-4 0-15,-3-2 0 16,-3-5 1-16,-3-6-1 16,-9-2 0-16,-5-3 0 15,-7 0 1-15,-9-3-2 16,0-2 1-16,1 3 0 15,-4-4 0-15,-3 1-1 16,4-3 1-16,5-2-1 16,-3-3 1-16,4 2 0 15,2 1 0-15,3 2-1 16,0 0 1-16,4 0-1 16,2 5 0-16,3 1 0 15,-3-1 1-15,9 3-1 16,6 3 1-16,3 2 0 15,6 3 1-15,6-2-1 16,6-1 1-16,12 0 0 0,3-2 0 16,9 0 0-16,5-3 0 15,7-3 0-15,8-7 1 16,7-6-1-16,2-3 1 16,4-7-2-16,-1 2 1 15,-5 1-1-15,-7 4 0 16,1 6 0-16,-9 0 0 15,-1 0 0 1,-8 7 0-16,-9 4 1 16,-13 5 1-16,-5 5-1 15,-12 0 1-15,-6 2-1 16,-3 3 0-16,-2 6 0 16,-4 2 0-16,-9 6-1 15,-3 2 0-15,-3 8 0 16,-2 0 0-16,-10 11 0 15,-6 5 0-15,-8 0-1 16,-1 2 1-16,-2 6 0 16,-7 0 1-16,10 5-1 15,-4-2 1-15,4-3-1 16,5-3 1-16,9-10-3 16,7-8 1-16,8-1-8 15,9-12 1-15,15-19-11 16,12-16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3:21:53.4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13331 2275 58 0,'-6'-18'29'0,"-15"-24"-36"15,15 28 29-15,-3-4-19 16,-6-9 0-16,-9 1 2 15,-8-11 0-15,-7-3-6 16,-6 3 0-16,-8-13 7 16,-4 10 0-16,-5 6-2 15,-10 7 0-15,-5 9-1 16,-1 15 0-16,-2 11-1 16,12 8 0-16,2 13-4 15,10 3 1-15,8 10 0 16,18 14 0-16,18 2 0 15,15 5 1-15,21 1-1 16,18 13 0-16,29-3 1 16,16 5 0-16,17 8-1 0,18 3 1 15,0-5 0-15,-6 5 0 16,-12-3 0-16,-21 1 1 16,-23-1 0-16,-24-8 0 15,-30-7 0-15,-24 4 1 16,-33-7-2-16,-32-8 1 15,-27-16-1-15,-18-13 0 16,-9-19-2-16,-3-18 0 16,9-14-1-16,18-7 0 0,23-3-4 15,25-3 0-15,20-2-10 16,33-3 0-16</inkml:trace>
  <inkml:trace contextRef="#ctx0" brushRef="#br0" timeOffset="494.8266">14367 2802 82 0,'-48'-16'41'0,"-3"-8"-57"15,25 11 76-15,-10 0-61 16,-12-6 1-16,-2 3 0 0,-7 8 0 16,-2 6 0-1,-4 7 1-15,-2 11-1 0,-1 13 0 16,1 8-1-16,8 16 1 16,6 16-1-16,10 21 0 15,11 2-1-15,12 4 1 16,12 7-1-16,15-13 1 15,18-13-1-15,3-14 0 16,5-18 0-16,4-21 0 0,3-27-1 16,5-23 1-16,-2-25-2 15,6-23 0-15,-10-16-2 16,-5-5 1-16,-9-3 0 16,-3-2 1-16,-6 10 3 15,-4 18 0-15,1 22 3 16,3 13 0-16,0 21 1 15,6 24 1-15,0 21 0 16,2 16 0-16,4 24-4 16,0 13 1-16,-3-3-7 15,-3 3 0-15,-4-5-11 16,-2-13 0-16</inkml:trace>
  <inkml:trace contextRef="#ctx0" brushRef="#br0" timeOffset="1110.5119">14682 2672 86 0,'12'53'43'0,"24"45"-63"0,-24-66 81 15,0 29-64-15,-3 15 1 16,-4 6-2-16,-5 0 1 15,-3-10 3-15,1 2 1 16,-1-11-4-16,-3-18 1 16,3-7-2-16,0-23 0 15,0-12-1-15,0-19 0 0,3-16 0 16,3-21 1-16,3-18-1 16,3-14 1-16,5 3 3 15,4-2 0-15,6 2 4 16,0 13 0-16,9 13 1 15,-1 14 1-15,4 10 1 16,6 16 0-16,-1 14-1 16,-2 20 0-16,3 9-2 15,-3 18 0-15,-4 10-2 16,-2 6 0-16,-6 0-4 16,-6 0 0-16,-4-8 0 15,-5-6 0-15,0-10-1 16,-3-18 0-16,0-11 0 15,0-21 0-15,3-19 2 16,9-24 0-16,6-12 0 16,-1-15 1-16,7-1 1 15,0 2 1-15,0 10 2 16,-1 9 1-16,4 15 1 0,-9 11 0 16,9 21 1-16,2 11 0 15,-8 26-1-15,-3 16 0 16,3 21-3-16,-7 19 1 15,4 8-2-15,-6 5 1 16,-3 2-5-16,0-10 0 16,0-7-8-16,-6-9 1 15,-1-13-12-15,1-14 1 0</inkml:trace>
  <inkml:trace contextRef="#ctx0" brushRef="#br0" timeOffset="1576.9754">16156 2749 75 0,'-9'13'37'0,"21"14"-60"15,-1-19 63-15,7 2-41 16,6-2 1-16,9-8 0 15,9 0 0-15,2-5 0 16,1-3 1-16,2-5-1 16,1-6 0-16,3-5 0 15,-7-5 0-15,-5 0-2 16,-9 5 1-16,-6-5-1 0,-10 8 1 16,-8 0 0-16,-12 2 1 15,-8 6 1-15,-10 5 0 16,-6 6 3-16,-9 2 1 15,-5 10-1-15,-10 6 1 16,3 10 0-16,4 12 0 16,2 9-1-16,9 9 1 15,7 5-2-15,11 10 1 16,15 3-1-16,12 5 0 0,15-10-1 16,14-11 0-16,10-7-2 15,8-9 0 1,52-23-12-1,-13-25 0-15,-6-15-11 16,-8-21 1-16</inkml:trace>
  <inkml:trace contextRef="#ctx0" brushRef="#br0" timeOffset="1785.4828">17206 2614 94 0,'12'16'47'0,"-3"-8"-81"15,6-5 87-15,9-1-55 16,12 1 0-16,2-6-7 0,13-2 0 16,2-6 5-16,1-10 0 15,6 0-16-15,5-3 0 16</inkml:trace>
  <inkml:trace contextRef="#ctx0" brushRef="#br0" timeOffset="2267.3233">18727 1693 74 0,'-9'-37'37'0,"-29"-8"-54"16,29 37 68-16,-3 0-51 16,-9 0 1-16,-15 1 0 15,-8 1 1-15,-10 6-1 16,-11 6 1-16,-10 1 1 16,-5 9 0-16,2 13-1 15,-2 3 1-15,9 5-2 16,8 0 1-16,12-5-2 15,19 5 0-15,20-8-1 16,18 0 1-16,18 3-1 16,20 0 1-16,25 0-1 15,11 7 1-15,18 1-1 16,-2 5 1-16,5 8 0 0,-3 0 0 16,-15 2 0-16,-8 4 0 15,-22 7-1-15,-17 2 1 16,-21 7 0-16,-27-1 0 15,-27 2-1-15,-23-4 1 16,-19-9 0-16,-14-5 1 16,-3-13-1-16,0-7 1 15,11-20-4-15,7-10 0 16,18-27-12-16,17-15 1 0,30-16-6 16,21-14 0-16</inkml:trace>
  <inkml:trace contextRef="#ctx0" brushRef="#br0" timeOffset="2522.6441">19290 2275 97 0,'-9'14'48'0,"-9"25"-86"16,24-23 99-16,3 11-64 15,3 2 1-15,0 5-1 16,0 16 0-16,0 6 4 16,-3 7 1-16,-4-2-5 15,-2 0 1-15,-3 0-5 16,-3-11 1-16,0 3-11 16,1-10 1-16,-1-9-4 0,-3-26 1 15</inkml:trace>
  <inkml:trace contextRef="#ctx0" brushRef="#br0" timeOffset="2674.757">19079 1897 70 0,'-9'8'35'0,"6"32"-86"0,9-24 71 0,11 13-38 16,16 5 0-16</inkml:trace>
  <inkml:trace contextRef="#ctx0" brushRef="#br0" timeOffset="3197.044">20293 2363 82 0,'-48'-21'41'0,"-17"23"-62"16,38-2 82-16,-3 0-61 16,-5 3 0-16,-7 10-1 15,-6 0 1-15,1 11 0 16,2 13 1-16,-3 13-1 16,7 6 1-16,8 10-1 15,6 0 0-15,15-5-1 0,9-8 1 16,9-8-2-16,9-8 1 15,9-16-1-15,9-13 0 16,5-13-1-16,10-19 1 16,0-18-1-16,-1-22 0 15,-2-10-1-15,0-8 1 16,-10-26-1-16,-2-11 0 0,-6-16 0 16,-6-14 0-1,-6 4 2-15,-4 2 1 0,-8 13 4 16,-6 11 1-16,-3 14 3 15,1 28 0-15,-1 11 0 16,3 21 0-16,3 13-2 16,0 27 0-16,6 26-4 15,-3 32 1-15,2 23-3 16,1-15 0-16,6 87 0 16,6 11 1-16,3-5 0 15,3-6 0-15,3-21-2 16,-1-3 1-16,-2-15-8 15,0-14 1-15,3-24-13 16,3-26 1-16</inkml:trace>
  <inkml:trace contextRef="#ctx0" brushRef="#br0" timeOffset="3633.3512">20698 2122 72 0,'-6'-27'36'0,"15"35"-50"0,0-8 60 15,12 6-47-15,11 7 0 16,7-5 0-16,12 8 1 16,8-8 0-16,4-3 0 15,5-5-1-15,1-8 0 16,-1-10-2-16,0-6 0 16,-2-8-1-16,-7-5 0 0,-11-5 0 15,-9-11 0-15,-12 5 2 16,-10-5 1-16,-14-5 4 15,-15 10 0-15,-8 3 3 16,-4 8 1-16,-9 8 0 16,-6 13 0-16,-2 11-1 15,2 16 0-15,-3 20-1 16,4 14 1-16,2 16-2 16,6 13 1-16,18 11 0 15,12 10 0-15,18-8 0 16,18-7 1-16,14-3-1 15,16-17 0-15,8-9-3 16,7-14 1-16,5-11-4 16,3-13 1-16,1-13-9 15,-7-7 1-15,-9-28-15 16,-11-5 1-16,-18-7-5 16,-19 2 1-16</inkml:trace>
  <inkml:trace contextRef="#ctx0" brushRef="#br0" timeOffset="4067.7772">16620 4720 87 0,'-9'3'43'0,"9"2"-74"16,6-2 86-16,12-1-55 16,9 1 0-16,17-3 2 15,16-3 0-15,14-10-1 16,18-3 0-16,22-8 1 16,5-5 0-16,3-5-2 15,12-6 0-15,-9 1-5 16,-6 2 1-16,-9 0-8 0,-18 5 0 15,-12 3-9-15,-14 2 0 16</inkml:trace>
  <inkml:trace contextRef="#ctx0" brushRef="#br0" timeOffset="4308.2128">17132 4601 95 0,'-33'19'47'0,"21"47"-73"0,21-42 93 0,12 21-67 16,6 21 0-16,14 16 1 15,10 13 0-15,3 8-1 16,-4 11 0-16,-2 2-1 16,-6-7 0-16,-7-3-5 15,-2-6 0-15,-9-12-9 16,-12-6 1-16,-12-14-10 15,-12-7 1-15</inkml:trace>
  <inkml:trace contextRef="#ctx0" brushRef="#br0" timeOffset="4518.4606">16980 6167 75 0,'-68'-13'37'0,"-16"0"-44"16,78 10 68-16,0-2-61 15,6 0 0-15,6-3 1 16,12 0 0-16,12 0 0 15,15-11 1-15,17 4 0 0,12-15 0 16,16-9-1-16,8-6 1 16,6-6-4-16,9 4 0 15,-3-3-7-15,-5-3 1 16,-10-3-8-16,-9 3 1 16,-8 0-7-16,-13 0 0 15</inkml:trace>
  <inkml:trace contextRef="#ctx0" brushRef="#br0" timeOffset="4894.1705">18052 5276 75 0,'-39'0'37'0,"-6"16"-46"15,42-6 72-15,6 17-63 16,3 12 1-16,6 22 0 16,3 11 1-16,3 10-2 15,0 5 0-15,-3-2 0 16,-1-9 1-16,-2-9-2 15,-3-15 0-15,-3-14-4 16,0-23 0-16,0-28-2 16,0-27 0-16,0-23-2 15,0-27 0-15,3-24 2 16,9-2 1-16,6-16 5 16,11 5 0-16,1 10 2 15,3 19 0-15,5 21 4 16,7 17 0-16,3 20 1 15,2 21 0-15,4 30-1 0,2 26 0 16,1 24-1-16,-7 13 1 16,1 16-2-16,-4 16 1 15,-8-8-4-15,-6-3 1 16,-9-8-7-16,-10-15 1 16,-5-17-15-16,-6-23 0 15</inkml:trace>
  <inkml:trace contextRef="#ctx0" brushRef="#br0" timeOffset="5165.1596">19025 4215 96 0,'24'2'48'0,"-12"43"-72"15,-3-23 85-15,8 20-62 16,10 21 1-16,6 19 0 15,0 19 0-15,-1 23 2 16,-2 11 0-16,0 8-1 16,3 13 1-16,-3-10-2 15,-7-9 0-15,-2-7-6 16,-6-19 0-16,-6-21-8 16,-6-13 0-16,-6-30-10 15,-3-17 0-15,-6-33 2 16,-6-18 0-16</inkml:trace>
  <inkml:trace contextRef="#ctx0" brushRef="#br0" timeOffset="5359.3298">18933 5162 79 0,'-9'-16'39'0,"41"-5"-63"0,-14 16 88 15,18-1-61-15,18 1 0 16,8-8 2-16,13-3 1 0,8 3-8 15,15-8 1 1,0 2 1-16,-2-2 1 0,-4 0-9 16,-6 0 0-16,-8 2-14 15,-10 6 0-15</inkml:trace>
  <inkml:trace contextRef="#ctx0" brushRef="#br0" timeOffset="5779.5072">19650 5130 84 0,'3'11'42'0,"54"-11"-65"16,-31 2 71-16,19-4-48 16,18-6 0-16,14-3-1 15,3-5 1-15,4-5 0 16,-1-8 1-16,-3 3-3 15,-2-6 1-15,-13-2-3 16,-11 4 0-16,-13 1-1 16,-14 8 0-16,-12 0 1 15,-24 0 1-15,-9 5 2 0,-11 3 1 16,-13 5 3-16,0 8 1 16,-5 5 2-16,-7 8 0 15,0 9-2-15,4 7 1 16,5 16-1-16,6 15 0 15,7 15-1-15,5 4 0 16,9 8 0-16,12 6 0 0,12-9 1 16,18-9 0-16,15-7-1 15,8-12 0-15,16-16-5 16,2-14 0-16,16-13-9 16,2-18 1-16,0-19-14 15,-2-15 0-15</inkml:trace>
  <inkml:trace contextRef="#ctx0" brushRef="#br0" timeOffset="6349.1907">20861 4630 94 0,'-8'13'47'0,"28"62"-70"15,-8-41 87-15,3 24-64 16,0 14 0-16,6 10 0 15,-3 10 0-15,0 3 0 16,-4 3 1-16,-5-18-2 16,-6-4 1-16,-3-15-4 0,-9-10 1 15,-2-17-3-15,-1-13 0 16,-3-26-1-16,-6-19 0 16,0-29 2-16,-3-13 0 15,6-21 3-15,4-24 0 16,5-1 3-16,6-1 1 15,6-1 0-15,9 5 0 16,8 14-1-16,10 16 1 16,12 13-2-16,8 7 1 0,7 17-2 15,5 13 1-15,7 13-1 16,-4 11 1-16,4 7-1 16,-7 9 1-16,-8 8-2 15,-9 7 1-15,-13 3-3 16,-20 5 1-16,-18 6-1 15,-18 3 0-15,-14-9 2 16,-13 0 0-16,-8 3 4 16,-10-2 1-16,1-1 3 15,5-2 0-15,13 5 1 16,8 3 1-16,15 2-1 16,12 3 0-16,18 5-2 15,18-5 1-15,15-2-3 16,17-4 0-16,16-7-3 15,11-8 1-15,7-14-7 16,2-7 0-16,-3-16-9 0,3-8 0 16,-8-11-9-16,-10-13 0 15</inkml:trace>
  <inkml:trace contextRef="#ctx0" brushRef="#br0" timeOffset="6546.0151">21811 4429 84 0,'-9'29'42'0,"30"90"-61"0,-12-84 80 0,9 20-61 15,6 25 0-15,5 10 0 16,-2 2 1-16,0 1-3 16,-3-11 1-16,-1-5-6 15,-5-6 0-15,-3-21-14 16,-6-10 0-16</inkml:trace>
  <inkml:trace contextRef="#ctx0" brushRef="#br0" timeOffset="6695.6464">21787 4276 62 0,'-6'-29'31'0,"51"-8"-54"16,-21 34 45-16,14 0-33 15,7 6 0-15,12 7-12 16,5 9 1-16</inkml:trace>
  <inkml:trace contextRef="#ctx0" brushRef="#br0" timeOffset="7612.2762">22704 4408 80 0,'-24'0'40'0,"-50"-3"-62"0,53 6 84 15,-12 0-62-15,-14 12 0 16,2 12 0-16,-12 2 0 16,1 21 1-16,-1 6 1 0,1 10 0 15,2 19 0-15,9 13 1 16,10-3 1-16,17 3-1 16,18-11 1-16,12-10-2 15,12-11 0-15,11-18-2 16,10-19 0-16,9-19-4 15,11-18 1-15,-2-18-3 16,2-19 1-16,-5-21-2 16,-7-11 1-16,-8-8 1 15,-10-10 0-15,-8 0 4 16,-6 2 0-16,-6 3 3 16,-3 11 0-16,-3 10 1 15,0 11 1-15,0 10-1 16,0 11 1-16,6 13-2 15,2 14 0-15,7 18 0 16,9 21 0-16,3 18-1 16,2 28 1-16,-2 12-1 15,0 21 1-15,2 9-1 16,-2-11 1-16,-3-1-1 16,-6-9 0-16,-6-12-1 0,-10-12 1 15,-5-17-2-15,-9-15 0 16,-3-19-1-16,-5-29 0 15,-7-16-1-15,6-21 0 16,-3-39-1-16,0-22 0 16,12-21 0-16,3-21 1 0,3 0 0 15,12 13 1 1,3 5 0-16,6 14 0 0,2 10 1 16,13 16 1-16,3 21 1 15,14 11 0-15,1 8-1 16,8 13 1-16,1 15 0 15,8 6 1-15,-2 11-2 16,5 10 1-16,-11 9 0 16,-7 7 0-16,-8 11 0 15,-10 2 1-15,-17 8-2 16,-18 3 0-16,-15 3-1 16,-24-3 1-16,-17-3-1 15,-16-2 1-15,-11 0-1 16,-12-6 0-16,-4-2 1 15,10 0 1-15,3 5 1 16,14-3 1-16,7 0 0 16,17 9 0-16,15-1 0 15,15 0 0-15,18 3 0 16,15 3 0-16,18 0-1 0,17-9 1 16,13 1 0-16,8-14 0 15,24-10-1-15,1-16 1 16,23-13-3-16,0-13 0 15,0-19-6-15,-9-16 0 16,-9-16-11-16,-12-13 0 16,-17-18-7-16,-22 2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2:38:22.66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11935 8977 34 0,'-3'3'17'0,"3"-6"-11"0,0 3 18 15,0-8-25-15,0-5 1 16,0-3 0-16,0-5 1 15,0-5-1-15,0-6 1 0,0-10-1 16,0-3 1-16,3-11 0 16,3 3 0-16,0-5 0 15,3-3 0-15,0 3-1 16,2 2 0-16,1 1 0 16,0 7 0-16,0 8 1 15,0 3 0-15,0 8 0 16,-3 8 0-16,3 5 1 15,-3 6 1-15,3 7-1 16,-3 3 1-16,2 8-1 16,1 10 0-16,6 6 0 15,0 8 0-15,3 8-1 16,3 5 0-16,0 0-1 16,2 2 0-16,1 1 0 15,0 0 0-15,-6 2 0 16,-3-5 0-16,-1-6 0 0,-2-2 0 15,-3-5 0-15,0-8 1 16,-3 0-1-16,-3-6 0 16,-3-4 0-16,-3-4 0 15,-3-5-1-15,-3 3 0 16,-6-5 0-16,-6-6 0 16,-5 1 0-16,-7-6 0 15,-3-3 1-15,-9-5 0 16,1-5 0-16,-4-8 0 0,-3 3 1 15,1-1 0-15,-4 3 0 16,-2 1 0-16,-4 1-1 16,0 4 1-16,7 2 0 15,5 3 0-15,4 2-1 16,8 1 1-16,6 2 0 16,9 2 0-16,6 1 1 15,9 0 0-15,9 0-1 16,6-1 1-16,12 1-1 15,9-3 0-15,8-3-1 16,4-2 1-16,9-5-1 16,5-1 1-16,4-5-1 15,5 3 1-15,4-3-1 16,-7 1 0-16,1-4 0 16,2 3 0-16,-8 3 0 15,-10 5 0-15,1 0 0 16,-7 8 0-16,-5 3-1 15,-6 5 1-15,0 0 0 0,-10 3 0 16,-5-1 0-16,-6 6 1 16,-6 6-1-16,-6-1 0 15,-6 3 0-15,-12 5 1 16,-3 5-1-16,-8 9 1 16,-10-4-1-16,-3 6 1 15,-5 8 0-15,-10 6 0 16,-2 2 0-16,-1 2 0 15,-2 3 0-15,2 3 0 16,6-10-1-16,10-6 1 0,8-6-5 16,6-4 1-16,9-9-15 15,10-7 1-15</inkml:trace>
  <inkml:trace contextRef="#ctx0" brushRef="#br0" timeOffset="1696.5979">13381 12160 40 0,'-6'13'20'0,"0"-15"-13"16,6 2 20-16,-3-5-27 15,3-3 1-15,0-3 2 16,0-5 1-1,0-26-3 1,0-3 0-16,3-8 2 16,0-3 1-16,3-10-2 15,0-5 1-15,0-14-2 16,3 3 1-16,3 5-2 16,0 1 0-16,0 9-1 15,0 7 1-15,0 7 0 16,-3 8 1-16,3 18 0 15,-3 9 0-15,5 7 0 16,1 11 0-16,-3 11 0 0,6 10 1 16,0 11-1-16,0 7 0 15,6 9-1-15,2 8 1 16,1-1-1-16,-3 3 0 16,3 6 0-16,0-6 0 15,-1-2 0-15,-2-4 0 16,0 1 0-16,-3-10 1 15,-3-4-1-15,-6-9 0 16,-3-7-1-16,-4-7 1 16,-5-3-1-16,-3-5 0 0,-5-5 0 15,-7 0 0-15,-6-6 0 16,-3-5 0-16,-6 0 1 16,-8-2 0-16,-10-4 1 15,0-2 0-15,-2-2 0 16,-10-3 1-16,10 2 0 15,-1 1 1-15,3-6 0 16,1 3 0-16,5-6 0 16,6 6 0-16,10 3-1 15,5 4 1-15,6-1-2 16,6 1 0-16,6 4-1 16,3-1 1-16,6 1-2 15,6-1 1-15,3 0-1 16,3 3 1-16,5 0 0 15,7 3 0-15,6-3 0 16,5 3 1-16,13-3-1 16,6-3 1-16,5-2-1 0,1-3 1 15,2-2-1-15,-2-9 1 16,-1 4-1-16,3-4 1 16,-5 1-1-16,-1-1 1 15,-8 3-1-15,-9 3 1 16,-7 0-1-16,-5 3 0 15,-9-1 0-15,-6 8 0 16,-3-2 0-16,-6 5 0 16,-3 3 0-16,-6 5 1 15,-3 5-1-15,-3 1 0 0,0 7 0 16,-6-3 0-16,-3 9 0 16,-3 2 0-16,-6 3 0 15,-6 5 0-15,-2 8 0 16,-4 3 0-16,-6 5 0 15,-5 5 0-15,-4 0 0 16,1 3 0-16,-7 3 0 16,-3-6 1-16,4 8-1 15,-1-5 0-15,1 0-2 16,-1-3 1-16,10 3-3 16,2-10 1-16,6-4-5 15,1-7 0-15,5-6-8 16,6-4 1-16,6-9-3 15,6-11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1T13:22:29.4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11527 2008 46 0,'-12'-21'23'0,"-15"-24"-16"16,18 37 24-16,-3-8-26 16,-8-10 1-16,-19-1 4 15,-12-2 0-15,-5 3-11 0,11 7 0 16,-29-5 10-16,-10 3 0 16,-5 21-2-16,-3 3 1 15,2 15-3-15,10 22 1 16,0 5-2-16,8 21 0 15,7 27-1-15,14 18 0 16,18 32-2-16,19 16 1 16,23 31-1-16,14 11 0 0,22-5 0 15,15-8 0-15,23-19-1 16,6-26 0-16,15-16-4 16,18-21 0-16,3-27-7 15,0-31 1-15,3-32-16 16,6-32 1-16</inkml:trace>
  <inkml:trace contextRef="#ctx0" brushRef="#br0" timeOffset="945.5387">12286 2725 97 0,'-27'0'48'0,"-65"0"-73"16,71 0 86-16,-3 0-61 16,-5 0 0-16,-4 8 0 15,-3 0 1-15,-3-3 0 0,-2 6 0 16,-7 10 1-16,-6 6 0 16,7 7 0-16,5 19 0 15,6 21 0-15,10 13 0 16,8 9-2-16,12 23 0 15,21-3-2-15,18-5 0 16,5-13-1-16,10-19 0 16,8-12 0-16,1-20 0 15,5-20 0-15,-2-22 0 0,-3-24 0 16,-10-15 0-16,-2-32 0 16,-15-6 0-16,-16-10 0 15,-11-18 1-15,-14 2-1 16,-10 3 1-16,-3 5-2 15,0 8 1-15,3 16 0 16,3 5 0-16,3 16-1 16,7 13 1-16,8 6 0 15,3 12 0-15,11 9 1 16,10 5 1-16,6 3 0 16,9 5 1-16,-1 5 2 15,7 8 1-15,3 11 1 16,2 18 0-16,10 19 0 15,2 10 1-15,7 3-2 16,-10 13 1-16,-5-2-2 16,-7-6 0-16,-8-7-3 15,-3-9 1-15,-6-15-3 16,-9-11 1-16,-7-8-3 0,-5-19 1 16,-9-12-2-16,-6-25 1 15,-9-34 0-15,-8-18 0 16,-7-19 1-16,-9-27 1 15,-5 4 2-15,2-9 1 16,6 8 1-16,6 6 1 16,10 10 0-16,8 16 0 15,9 10 0-15,9 9 0 16,14 12 0-16,13 14 0 16,3 3-1-16,9 10 1 15,2 11-1-15,7 10 0 0,2 6-1 16,-2 5 1-16,5 10-2 15,-2 1 0-15,-12 10-1 16,-13 0 0-16,-11 3-1 16,-12 13 1-16,-15 5 0 15,-18 3 1-15,-8 0 3 16,-7-3 0-16,0 9 3 16,1 1 0-16,5-4 2 15,9-3 0-15,12-6-1 16,15 1 1-16,21-3-4 15,27-5 1-15,17-8-4 16,24-9 1-16,12-9-7 16,10-12 0-16,-4-7-9 15,0-11 0-15,-6-18-6 16,-12-9 0-16</inkml:trace>
  <inkml:trace contextRef="#ctx0" brushRef="#br0" timeOffset="1531.5275">13801 2614 86 0,'-9'16'43'0,"27"45"-68"0,-6-35 87 0,3 11-62 15,6 16 0-15,-1 11 0 16,1 7 0-16,-3 9 0 15,-3-9 0-15,-3-2-1 16,-3-6 1-16,-3-7-3 16,-3-14 1-16,-3-7-4 15,-3-9 0-15,-3-13-1 16,-6-15 0-16,-6-17 0 16,-3-23 0-16,-3-30 2 15,4-15 0-15,-1-16 4 16,3-8 0-16,3 2 2 15,3 11 0-15,6-2 0 16,9 12 1-16,3 12 1 16,9 10 0-16,6 13-1 15,6 8 0-15,8 13 0 16,10 19 1-16,9 5-2 16,-4 16 1-16,1 10-2 15,-7 9 0-15,-5 7-2 0,-6 6 1 16,-12 13-1-16,-15 15 1 15,-9 4 0-15,-12 2 0 16,-9 3 3-16,-9 5 0 16,-5-6 3-16,2 1 0 15,9-5 1-15,6-12 1 16,9-9-1-16,18-9 0 16,18-2-3-16,12-11 0 0,11-11-5 15,16-10 1-15,11-10-7 16,13-17 1-16,-4-10-8 15,0-11 0-15,-5-7-6 16,-10 2 0-16</inkml:trace>
  <inkml:trace contextRef="#ctx0" brushRef="#br0" timeOffset="1937.7647">14527 2749 76 0,'-3'8'38'0,"42"13"-61"16,-15-21 76-16,12 0-54 15,17-8 0-15,16-5-1 16,17-8 1-16,-6-11 0 16,4 0 1-16,-4-5-3 15,-6 0 0-15,-8-2-1 0,-7 1 0 16,-17 1-1-16,-12-8 0 15,-12 8 2-15,-18 6 0 16,-9-6 4-16,-12 8 1 16,-9 13 4-16,-5 0 0 15,-13 16 1-15,0 16 0 16,-5 7-1-16,2 17 1 16,6 13-2-16,7 13 0 0,8 14-3 15,9 4 0-15,6 6 0 16,12-5 0-16,18 0-4 15,9-14 1-15,12-10-7 16,8-21 1-16,7-11-10 16,6-19 1-16,11-20-5 15,12-22 0-15</inkml:trace>
  <inkml:trace contextRef="#ctx0" brushRef="#br0" timeOffset="2326.4763">16072 2252 63 0,'-24'-24'31'0,"-17"-21"-31"16,23 37 60-16,-9 3-60 15,-6 2 0-15,-8 6 0 16,-10 10 0-16,-6 0 1 16,-5 11 0-16,-9 2 0 15,8 9 0-15,9-11 0 0,13-3 1 16,11 0-2-16,15 3 1 15,24-1-2-15,18 1 1 16,18 3-1-16,17-1 0 16,21 17 0-16,10-9 0 15,2 3 1-15,-3 8 0 16,-11 0 0-16,-10 0 1 31,-41 29-1-31,-6-18 1 16,-48 15-1-16,-24-8 1 15,-20-10-2-15,-4-10 1 0,-2-12-4 16,-4-12 0-16,7-11-6 16,2-16 1-16,19-18-9 15,17-6 0-15,27-5-1 16,21-11 1-16</inkml:trace>
  <inkml:trace contextRef="#ctx0" brushRef="#br0" timeOffset="2867.7061">16545 2514 90 0,'-20'10'45'0,"14"35"-76"16,9-24 100-16,6 16-70 15,5 11 1-15,7 10-1 16,9 11 1-16,3 13 0 0,3 11 0 15,5 7-1-15,-2-7 0 16,3 5 0-16,-7-8 0 16,-8-14-2-16,-9-2 0 15,-6-21-1-15,-6-8 0 16,-9-16-1-16,-12-18 0 16,-9-22 1-16,-3-23 0 15,-8-19 1-15,-7-29 0 0,0-26 1 16,4-14 1-1,8-16 2-15,3-2 0 0,9 13 0 16,9 3 1-16,9 10-1 16,12 5 1-16,12 17 0 15,9 20 1-15,11 17-2 16,13 18 1-16,2 16-1 16,7 21 1-16,5 29-1 15,-2 8 1-15,-1 8 0 16,-5 8 0-16,-16 8-1 15,-14 13 1-15,-21 5-1 16,-18 0 1-16,-24-2-1 16,-17-3 0-16,-25-5-2 15,-14-13 0-15,-12-9-2 16,0-15 0-16,-1-29-3 16,4-14 0-16,12-16-5 15,14-17 0-15,25-9-8 16,26-11 1-16</inkml:trace>
  <inkml:trace contextRef="#ctx0" brushRef="#br0" timeOffset="3573.4161">17805 2209 82 0,'-18'6'41'0,"-39"1"-60"0,48-1 80 15,-6 4-61-15,-6 9 0 0,-5 7-1 16,-7 3 1-16,0 14 0 16,3 4 0-16,4 22 0 15,5 3 0-15,6 7-1 16,12 0 1-16,9-2-2 16,12-11 1-16,9-10-2 15,5-9 0-15,13-10-1 16,0-18 0-16,5-16 0 15,-2-14 1-15,-4-15-1 16,-8-11 1-16,-6-11 0 16,-9-10 1-16,-9-6 2 15,-9-10 0-15,-9 13 1 16,-6-7 0-16,-3 7 0 16,0 2 1-16,3 14 0 15,9 8 1-15,6 6-2 16,9 7 1-16,6 11-1 0,12 7 1 15,8 17-1-15,7 13 0 16,6 10 0-16,5 8 0 16,1 19 0-16,-1 5 0 15,-11 1-1-15,-9-1 1 16,-10-3 0-16,-8-2 0 16,-9-16-1-16,-3-11 0 15,-6-4-1-15,-3-12 1 16,-6-10-2-16,0-19 0 15,3-20-1-15,0-17 0 0,6-26-1 16,12-11 1-16,6-13 1 16,6 3 0-16,6 5 1 15,8 16 1-15,7 11 1 16,6 10 0-16,5 13 2 16,4 19 1-16,-4 5 0 15,1 24 0-15,-3 18 0 16,-4 19 0-16,-2 14-1 15,-1 7 0-15,-5 8-2 16,3 3 0-16,-10 2-6 16,-5-5 1-16,-3-10-10 15,-6-4 0-15,9-15-7 16,-1-10 1-16</inkml:trace>
  <inkml:trace contextRef="#ctx0" brushRef="#br0" timeOffset="4143.054">20064 2363 88 0,'-27'-11'44'0,"-33"-47"-74"0,43 45 89 16,-10-3-59-16,-3-3 1 15,-9-5 0-15,-8 9 1 16,-10 4-2-16,4 14 1 15,-4 7 0-15,0 11 1 0,4 14-1 16,5-1 1-16,7 16-1 16,8 17 0-16,12 1-2 15,6 7 1-15,15-7 0 16,15-2 0-16,12-2 0 16,9-14 0-16,14-10-2 15,-11-11 1-15,20-18-2 16,1-14 1-16,2-21-3 15,-5-18 0-15,-6-22-3 16,-7-15 1-16,4-14-1 16,-15-28 0-16,-10 2 2 15,-11-16 1-15,-9-3 2 16,-3 3 0-16,-6 16 5 16,-6 5 1-16,0 16 3 15,1 16 0-15,-1 14 0 16,0 23 1-16,3 13-3 15,6 21 1-15,3 30-3 16,3 18 1-16,3 32-3 0,6 21 0 16,3 7 0-1,8 12 0-15,10 5 1 0,0 5 0 16,9-8 0-16,-4-11 0 16,-2-4 0-16,0-17 0 15,-1-5-5-15,-2-13 1 16,-3-19-7-16,0-5 1 15,-7-21-11-15,1-13 1 16</inkml:trace>
  <inkml:trace contextRef="#ctx0" brushRef="#br0" timeOffset="4342.0091">20543 2069 88 0,'0'8'44'0,"36"82"-66"16,-21-56 85-16,8 14-70 16,4 2 1-16,3 3-11 15,-3 5 1-15,-3 3 12 16,-4-3 0-16,-5-10-18 16,-6-6 1-16</inkml:trace>
  <inkml:trace contextRef="#ctx0" brushRef="#br0" timeOffset="4802.7786">20689 1979 82 0,'0'-21'41'0,"33"13"-68"0,-13 8 84 15,7 3-59-15,6 2 0 16,3 8 1-16,2 6 0 15,4 7 2-15,0 11 0 16,2 11-2-16,-5 13 1 0,-3-3-1 16,-6 11 1-16,-4-9-4 15,-2 1 1-15,-9-2-1 16,-6-7 0-16,-3-17 0 16,-6-6 1-16,-3-11 0 15,0-12 1-15,0-17 2 16,0-10 0-16,3-13-1 15,3-22 1-15,3-15-1 16,6-9 1-16,6 1 0 16,6 5 1-16,5 0 1 15,4 13 0-15,9 8 2 16,2 11 0-16,7 15 1 16,0 14 1-16,-1 18-2 15,4 11 1-15,-7 13-2 16,-2 24 1-16,-3 11-3 15,-7 7 0-15,4-2-7 16,-9 0 1-16,0-9-14 0,-4 1 1 16,4-13-3-16,6-8 1 15</inkml:trace>
  <inkml:trace contextRef="#ctx0" brushRef="#br0" timeOffset="5391.3391">22874 1881 100 0,'-51'-29'50'0,"-23"-21"-85"0,50 39 110 0,-6 3-77 16,-6 0 0-16,-8 11-1 16,-16 5 0-16,1 8 4 15,-4 13 0-15,-2 8-3 16,8 5 1-16,12 14 0 15,10 13 0-15,11-3 0 16,12 0 0-16,12-13-1 16,15-6 1-16,9-7-1 15,8-5 0-15,13-17 0 16,15-7 0-16,5-19 0 16,1-13 0-16,-1-14-1 15,1-18 1-15,-1-10-3 16,-2-6 1-16,-7-5 0 15,-5-3 1-15,-16 11 2 16,-5 5 1-16,-6 8 2 16,-6 16 0-16,-3 13 2 15,3 6 0-15,-1 23 0 0,7 11 0 16,3 18-3-16,6 9 1 16,8 12-2-16,10 22 1 15,15 21 0-15,5 0 0 16,6 24 0-16,4 5 1 31,20 89 1-31,-33-30 0 16,-32-28 1-16,-33-12 1 0,-36-8-1 15,-32-4 0-15,-27-25 0 16,-30-3 1-16,-24-19-3 16,-12-8 1-16,-6-15-4 15,6-27 1-15,7-16-10 16,11-23 1-16,9-28-17 15,15-33 1-15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062C79-77C8-473D-B1B6-8A74722BC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B69A-D834-44FF-B847-369D07A96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A81-3586-4398-A903-EBBB75764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F010-8E6B-47AC-8630-684751739B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56CC-D291-476C-ACD2-F8CCBE7C6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2204-1ED6-4CEF-88DD-AB07E20D4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9F73-04C6-4440-BD21-871208DFB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16F7-F8C8-4418-95C3-E9EBC0DE3C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22CA-E78A-4982-A232-D1B1CFA627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FE04-A4BA-4D83-BD8A-DA28D603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AC03C2-D186-4162-9112-AB743BF05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B0AA38-01DA-494B-A3C2-2874E6F64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.x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7.xml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9.xml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7.png"/><Relationship Id="rId4" Type="http://schemas.openxmlformats.org/officeDocument/2006/relationships/customXml" Target="../ink/ink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3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143000"/>
          </a:xfrm>
        </p:spPr>
        <p:txBody>
          <a:bodyPr/>
          <a:lstStyle/>
          <a:p>
            <a:r>
              <a:rPr lang="en-US" sz="6000" dirty="0"/>
              <a:t>Chapter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Parallel and Perpendicular Lines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 bwMode="auto">
          <a:xfrm rot="60000" flipV="1">
            <a:off x="2454280" y="3361842"/>
            <a:ext cx="1052013" cy="1828800"/>
          </a:xfrm>
          <a:prstGeom prst="parallelogram">
            <a:avLst/>
          </a:prstGeom>
          <a:solidFill>
            <a:srgbClr val="FDA0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7" name="Parallelogram 16"/>
          <p:cNvSpPr/>
          <p:nvPr/>
        </p:nvSpPr>
        <p:spPr bwMode="auto">
          <a:xfrm flipV="1">
            <a:off x="1752600" y="3371328"/>
            <a:ext cx="1034231" cy="18288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6324600" y="3352800"/>
            <a:ext cx="685800" cy="6096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48"/>
              </a:cxn>
              <a:cxn ang="0">
                <a:pos x="48" y="384"/>
              </a:cxn>
              <a:cxn ang="0">
                <a:pos x="432" y="0"/>
              </a:cxn>
            </a:cxnLst>
            <a:rect l="0" t="0" r="r" b="b"/>
            <a:pathLst>
              <a:path w="432" h="384">
                <a:moveTo>
                  <a:pt x="432" y="0"/>
                </a:moveTo>
                <a:lnTo>
                  <a:pt x="0" y="48"/>
                </a:lnTo>
                <a:lnTo>
                  <a:pt x="48" y="384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5791200" y="4038600"/>
            <a:ext cx="685800" cy="533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384"/>
              </a:cxn>
              <a:cxn ang="0">
                <a:pos x="480" y="384"/>
              </a:cxn>
              <a:cxn ang="0">
                <a:pos x="432" y="0"/>
              </a:cxn>
            </a:cxnLst>
            <a:rect l="0" t="0" r="r" b="b"/>
            <a:pathLst>
              <a:path w="480" h="384">
                <a:moveTo>
                  <a:pt x="432" y="0"/>
                </a:moveTo>
                <a:lnTo>
                  <a:pt x="0" y="384"/>
                </a:lnTo>
                <a:lnTo>
                  <a:pt x="480" y="384"/>
                </a:lnTo>
                <a:lnTo>
                  <a:pt x="432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6477000" y="4572000"/>
            <a:ext cx="7620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0"/>
              </a:cxn>
              <a:cxn ang="0">
                <a:pos x="96" y="384"/>
              </a:cxn>
              <a:cxn ang="0">
                <a:pos x="0" y="0"/>
              </a:cxn>
            </a:cxnLst>
            <a:rect l="0" t="0" r="r" b="b"/>
            <a:pathLst>
              <a:path w="480" h="384">
                <a:moveTo>
                  <a:pt x="0" y="0"/>
                </a:moveTo>
                <a:lnTo>
                  <a:pt x="480" y="0"/>
                </a:lnTo>
                <a:lnTo>
                  <a:pt x="96" y="384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5638800" y="2895600"/>
            <a:ext cx="685800" cy="6096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384"/>
              </a:cxn>
              <a:cxn ang="0">
                <a:pos x="672" y="336"/>
              </a:cxn>
              <a:cxn ang="0">
                <a:pos x="576" y="0"/>
              </a:cxn>
            </a:cxnLst>
            <a:rect l="0" t="0" r="r" b="b"/>
            <a:pathLst>
              <a:path w="672" h="384">
                <a:moveTo>
                  <a:pt x="576" y="0"/>
                </a:moveTo>
                <a:lnTo>
                  <a:pt x="0" y="384"/>
                </a:lnTo>
                <a:lnTo>
                  <a:pt x="672" y="336"/>
                </a:lnTo>
                <a:lnTo>
                  <a:pt x="576" y="0"/>
                </a:ln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419600" cy="725487"/>
          </a:xfrm>
          <a:noFill/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/>
              <a:t>Same side of transversal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Side vs. Alternate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838200" y="3454400"/>
            <a:ext cx="33337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143000" y="4749800"/>
            <a:ext cx="3352800" cy="10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438400" y="2971800"/>
            <a:ext cx="466725" cy="264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4572000" y="3225800"/>
            <a:ext cx="33337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876800" y="4521200"/>
            <a:ext cx="3352800" cy="10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172200" y="2743200"/>
            <a:ext cx="466725" cy="264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76800" y="1371600"/>
            <a:ext cx="3810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Alternate (opposite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sides of transversal)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91" grpId="0" animBg="1"/>
      <p:bldP spid="28689" grpId="0" animBg="1"/>
      <p:bldP spid="28687" grpId="0" animBg="1"/>
      <p:bldP spid="28681" grpId="0" animBg="1"/>
      <p:bldP spid="28682" grpId="0" animBg="1"/>
      <p:bldP spid="28683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716087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Alternate Interior Angles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400" dirty="0"/>
              <a:t>Alternate sides of transversal</a:t>
            </a:r>
          </a:p>
          <a:p>
            <a:pPr>
              <a:buNone/>
            </a:pPr>
            <a:r>
              <a:rPr lang="en-US" sz="2400" dirty="0"/>
              <a:t>On the interior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Angles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581400" y="3810000"/>
            <a:ext cx="3505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733800" y="4800600"/>
            <a:ext cx="3581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953000" y="3352800"/>
            <a:ext cx="91440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4034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316" y="4491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8916" y="4491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868487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Alternate Exterior Angles</a:t>
            </a:r>
            <a:endParaRPr lang="en-US" dirty="0"/>
          </a:p>
          <a:p>
            <a:pPr>
              <a:buNone/>
            </a:pPr>
            <a:r>
              <a:rPr lang="en-US" sz="2400" dirty="0"/>
              <a:t>Alternate sides of transversal</a:t>
            </a:r>
          </a:p>
          <a:p>
            <a:pPr>
              <a:buNone/>
            </a:pPr>
            <a:r>
              <a:rPr lang="en-US" sz="2400" dirty="0"/>
              <a:t>On the exterior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Angles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3581400" y="3810000"/>
            <a:ext cx="3505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3733800" y="4800600"/>
            <a:ext cx="3581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953000" y="3352800"/>
            <a:ext cx="91440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400" y="3653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4716" y="4872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1316" y="4872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581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/>
              <a:t>Same-Side Interior Angles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sz="2400" dirty="0"/>
              <a:t>Same side of transversal</a:t>
            </a:r>
          </a:p>
          <a:p>
            <a:pPr>
              <a:buNone/>
            </a:pPr>
            <a:r>
              <a:rPr lang="en-US" sz="2400" dirty="0"/>
              <a:t>On the interior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Angles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3581400" y="3962400"/>
            <a:ext cx="3505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733800" y="4953000"/>
            <a:ext cx="3581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53000" y="3505200"/>
            <a:ext cx="91440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4186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46437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4643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41148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2401887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Corresponding Angles</a:t>
            </a:r>
          </a:p>
          <a:p>
            <a:pPr>
              <a:buFont typeface="Wingdings" pitchFamily="84" charset="2"/>
              <a:buNone/>
            </a:pPr>
            <a:r>
              <a:rPr lang="en-US" sz="2400" dirty="0"/>
              <a:t>Angles in similar spots (same corner, different intersection)</a:t>
            </a:r>
          </a:p>
          <a:p>
            <a:pPr>
              <a:buNone/>
            </a:pPr>
            <a:r>
              <a:rPr lang="en-US" sz="2400" dirty="0"/>
              <a:t>Same side of transversal </a:t>
            </a:r>
          </a:p>
          <a:p>
            <a:pPr>
              <a:buNone/>
            </a:pPr>
            <a:r>
              <a:rPr lang="en-US" sz="2400" dirty="0"/>
              <a:t>One interior &amp; one exterior</a:t>
            </a:r>
          </a:p>
          <a:p>
            <a:pPr lvl="2"/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Angles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3276600"/>
            <a:ext cx="3733800" cy="2133600"/>
            <a:chOff x="4495800" y="3276600"/>
            <a:chExt cx="3733800" cy="2133600"/>
          </a:xfrm>
        </p:grpSpPr>
        <p:sp>
          <p:nvSpPr>
            <p:cNvPr id="31748" name="Line 4"/>
            <p:cNvSpPr>
              <a:spLocks noChangeShapeType="1"/>
            </p:cNvSpPr>
            <p:nvPr/>
          </p:nvSpPr>
          <p:spPr bwMode="auto">
            <a:xfrm flipV="1">
              <a:off x="4495800" y="3733800"/>
              <a:ext cx="350520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4648200" y="47244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5867400" y="32766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40916" y="39624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47961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9116" y="48723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8116" y="3886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3505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4612" y="4419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J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4415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0" y="3352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angle relationship.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70562" cy="3139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75520" y="2887920"/>
              <a:ext cx="1709280" cy="2035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6880" y="2878560"/>
                <a:ext cx="1728360" cy="20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87680" y="869760"/>
              <a:ext cx="2876760" cy="162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9760" y="858960"/>
                <a:ext cx="2894400" cy="16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44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angle relationship.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70562" cy="3139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34600" y="3394800"/>
              <a:ext cx="580320" cy="953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4880" y="3385440"/>
                <a:ext cx="60012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661720" y="408600"/>
              <a:ext cx="3096000" cy="1738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5600" y="400680"/>
                <a:ext cx="3110760" cy="17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69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angle relationship.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70562" cy="3139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42400" y="3421440"/>
              <a:ext cx="604440" cy="94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3040" y="3412800"/>
                <a:ext cx="62388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403520" y="442080"/>
              <a:ext cx="4404600" cy="177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6320" y="430560"/>
                <a:ext cx="4419720" cy="17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58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the angle relationship.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70562" cy="31395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180680" y="2942280"/>
              <a:ext cx="947880" cy="1456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1680" y="2934360"/>
                <a:ext cx="96804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755520" y="491400"/>
              <a:ext cx="4778280" cy="90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1840" y="480960"/>
                <a:ext cx="4804560" cy="9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545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Page 144</a:t>
            </a:r>
          </a:p>
          <a:p>
            <a:r>
              <a:rPr lang="en-US"/>
              <a:t>12-42 even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4000" dirty="0"/>
              <a:t>mswilsonmathnwhs.weebly.com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2944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7713"/>
            <a:ext cx="8802688" cy="2020887"/>
          </a:xfrm>
        </p:spPr>
        <p:txBody>
          <a:bodyPr/>
          <a:lstStyle/>
          <a:p>
            <a:pPr algn="ctr">
              <a:buFont typeface="Wingdings" pitchFamily="84" charset="2"/>
              <a:buNone/>
            </a:pPr>
            <a:r>
              <a:rPr lang="en-US" sz="4400" dirty="0"/>
              <a:t>Lines and Angles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563687"/>
          </a:xfrm>
        </p:spPr>
        <p:txBody>
          <a:bodyPr/>
          <a:lstStyle/>
          <a:p>
            <a:pPr>
              <a:buNone/>
            </a:pPr>
            <a:r>
              <a:rPr lang="en-US" sz="4400" dirty="0"/>
              <a:t>Properties of Parallel Lines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1411287"/>
          </a:xfrm>
        </p:spPr>
        <p:txBody>
          <a:bodyPr/>
          <a:lstStyle/>
          <a:p>
            <a:r>
              <a:rPr lang="en-US" b="1" dirty="0"/>
              <a:t>then corresponding angles are </a:t>
            </a:r>
            <a:r>
              <a:rPr lang="en-US" b="1" dirty="0">
                <a:sym typeface="Symbol"/>
              </a:rPr>
              <a:t></a:t>
            </a:r>
            <a:endParaRPr lang="en-US" b="1" dirty="0"/>
          </a:p>
          <a:p>
            <a:pPr lvl="1"/>
            <a:r>
              <a:rPr lang="en-US" b="1" dirty="0"/>
              <a:t>4 pairs of equal angles</a:t>
            </a:r>
          </a:p>
          <a:p>
            <a:pPr lvl="1"/>
            <a:endParaRPr lang="en-US" b="1" dirty="0"/>
          </a:p>
          <a:p>
            <a:pPr>
              <a:buFont typeface="Wingdings" pitchFamily="84" charset="2"/>
              <a:buNone/>
            </a:pP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429000"/>
            <a:ext cx="3429000" cy="11430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Corresponding Angle Postulate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5791200" y="35814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6172200" y="44958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48200" y="2743200"/>
            <a:ext cx="3733800" cy="2133600"/>
            <a:chOff x="3352800" y="3505200"/>
            <a:chExt cx="3733800" cy="21336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4724400" y="3505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82688" y="381001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parallel lines are cut by a transversal, …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13360" y="3117600"/>
              <a:ext cx="1211400" cy="146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5800" y="3112560"/>
                <a:ext cx="1228680" cy="147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13" grpId="0" animBg="1"/>
      <p:bldP spid="43015" grpId="0" animBg="1"/>
      <p:bldP spid="430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1411287"/>
          </a:xfrm>
        </p:spPr>
        <p:txBody>
          <a:bodyPr/>
          <a:lstStyle/>
          <a:p>
            <a:r>
              <a:rPr lang="en-US" b="1" dirty="0"/>
              <a:t>then alternate interior angles are </a:t>
            </a:r>
            <a:r>
              <a:rPr lang="en-US" b="1" dirty="0">
                <a:sym typeface="Symbol"/>
              </a:rPr>
              <a:t></a:t>
            </a:r>
            <a:endParaRPr lang="en-US" b="1" dirty="0"/>
          </a:p>
          <a:p>
            <a:pPr lvl="1"/>
            <a:r>
              <a:rPr lang="en-US" b="1" dirty="0"/>
              <a:t>2 pairs of equal angles</a:t>
            </a:r>
          </a:p>
          <a:p>
            <a:pPr lvl="1"/>
            <a:endParaRPr lang="en-US" b="1" dirty="0"/>
          </a:p>
          <a:p>
            <a:pPr>
              <a:buFont typeface="Wingdings" pitchFamily="84" charset="2"/>
              <a:buNone/>
            </a:pP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0"/>
            <a:ext cx="3352800" cy="16764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Alternate Interior Angle Theorem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5791200" y="35814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10800000" flipV="1">
            <a:off x="6781800" y="37338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4648200" y="2743200"/>
            <a:ext cx="3733800" cy="2133600"/>
            <a:chOff x="3352800" y="3505200"/>
            <a:chExt cx="3733800" cy="21336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4724400" y="3505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82688" y="381001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parallel lines are cut by a transversal, …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347520" y="3478680"/>
              <a:ext cx="235080" cy="759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8520" y="3465720"/>
                <a:ext cx="252720" cy="78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43015" grpId="0" animBg="1"/>
      <p:bldP spid="430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1411287"/>
          </a:xfrm>
        </p:spPr>
        <p:txBody>
          <a:bodyPr/>
          <a:lstStyle/>
          <a:p>
            <a:r>
              <a:rPr lang="en-US" b="1" dirty="0"/>
              <a:t>then alternate exterior angles are </a:t>
            </a:r>
            <a:r>
              <a:rPr lang="en-US" b="1" dirty="0">
                <a:sym typeface="Symbol"/>
              </a:rPr>
              <a:t></a:t>
            </a:r>
            <a:endParaRPr lang="en-US" b="1" dirty="0"/>
          </a:p>
          <a:p>
            <a:pPr lvl="1"/>
            <a:r>
              <a:rPr lang="en-US" b="1" dirty="0"/>
              <a:t>2 pairs of equal angles</a:t>
            </a:r>
          </a:p>
          <a:p>
            <a:pPr lvl="1"/>
            <a:endParaRPr lang="en-US" b="1" dirty="0"/>
          </a:p>
          <a:p>
            <a:pPr>
              <a:buFont typeface="Wingdings" pitchFamily="84" charset="2"/>
              <a:buNone/>
            </a:pP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0"/>
            <a:ext cx="3352800" cy="16764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Alternate Exterior Angle Theorem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6172200" y="44958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10800000" flipV="1">
            <a:off x="6477000" y="28194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4648200" y="2743200"/>
            <a:ext cx="3733800" cy="2133600"/>
            <a:chOff x="3352800" y="3505200"/>
            <a:chExt cx="3733800" cy="21336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4724400" y="3505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82688" y="381001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parallel lines are cut by a transversal, …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98600" y="3188160"/>
              <a:ext cx="1138320" cy="1352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8880" y="3176280"/>
                <a:ext cx="1159200" cy="137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43015" grpId="0" animBg="1"/>
      <p:bldP spid="430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17713"/>
            <a:ext cx="8497888" cy="1716087"/>
          </a:xfrm>
        </p:spPr>
        <p:txBody>
          <a:bodyPr/>
          <a:lstStyle/>
          <a:p>
            <a:r>
              <a:rPr lang="en-US" b="1" dirty="0"/>
              <a:t>then same-side interior angles are supplementary</a:t>
            </a:r>
          </a:p>
          <a:p>
            <a:pPr lvl="1"/>
            <a:r>
              <a:rPr lang="en-US" b="1" dirty="0"/>
              <a:t>2 pairs of angles add up to 180°</a:t>
            </a:r>
          </a:p>
          <a:p>
            <a:pPr lvl="1"/>
            <a:endParaRPr lang="en-US" b="1" dirty="0"/>
          </a:p>
          <a:p>
            <a:pPr>
              <a:buFont typeface="Wingdings" pitchFamily="84" charset="2"/>
              <a:buNone/>
            </a:pP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38600"/>
            <a:ext cx="3352800" cy="16764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Same-Side </a:t>
            </a:r>
            <a:r>
              <a:rPr lang="en-US" sz="3600" dirty="0">
                <a:solidFill>
                  <a:schemeClr val="tx1"/>
                </a:solidFill>
              </a:rPr>
              <a:t>Interior Angle Theorem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6288741" y="4518212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5400000" flipV="1">
            <a:off x="6591300" y="4838700"/>
            <a:ext cx="2286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5105400" y="3733800"/>
            <a:ext cx="3733800" cy="2133600"/>
            <a:chOff x="3352800" y="3505200"/>
            <a:chExt cx="3733800" cy="21336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4724400" y="3505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82688" y="381001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parallel lines are cut by a transversal, …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335920" y="4527360"/>
              <a:ext cx="3351240" cy="59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5840" y="4517280"/>
                <a:ext cx="3373560" cy="61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43015" grpId="0" animBg="1"/>
      <p:bldP spid="430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1258887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If a transversal is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 </a:t>
            </a:r>
            <a:r>
              <a:rPr lang="en-US" dirty="0">
                <a:solidFill>
                  <a:srgbClr val="000000"/>
                </a:solidFill>
              </a:rPr>
              <a:t>to one of 2 parallel lines, then it is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 </a:t>
            </a:r>
            <a:r>
              <a:rPr lang="en-US" dirty="0">
                <a:solidFill>
                  <a:srgbClr val="000000"/>
                </a:solidFill>
              </a:rPr>
              <a:t>to the other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922338"/>
            <a:ext cx="7793037" cy="8302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Perpendicular Transversal Theorem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33800" y="2971800"/>
            <a:ext cx="3733800" cy="2514600"/>
            <a:chOff x="3352800" y="3505200"/>
            <a:chExt cx="3733800" cy="2514600"/>
          </a:xfrm>
        </p:grpSpPr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 rot="-240000">
              <a:off x="5105400" y="4204447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 rot="-240000">
              <a:off x="5181600" y="5118847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 flipV="1">
              <a:off x="3352800" y="42672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 flipV="1">
              <a:off x="3505200" y="5181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5029200" y="3505200"/>
              <a:ext cx="228600" cy="2514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-5040000">
              <a:off x="5867400" y="4248482"/>
              <a:ext cx="228600" cy="1524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-5040000">
              <a:off x="5998537" y="5162881"/>
              <a:ext cx="228600" cy="1524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688" y="2398713"/>
            <a:ext cx="1103312" cy="725487"/>
          </a:xfrm>
        </p:spPr>
        <p:txBody>
          <a:bodyPr/>
          <a:lstStyle/>
          <a:p>
            <a:pPr>
              <a:buNone/>
            </a:pPr>
            <a:r>
              <a:rPr lang="en-US" dirty="0"/>
              <a:t>106°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Find the values of 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i="1" dirty="0">
                <a:solidFill>
                  <a:schemeClr val="tx1"/>
                </a:solidFill>
              </a:rPr>
              <a:t>y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2438400" y="2209799"/>
            <a:ext cx="5181600" cy="2971799"/>
            <a:chOff x="3352800" y="3654055"/>
            <a:chExt cx="3733800" cy="193512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341159" y="3654055"/>
              <a:ext cx="1372720" cy="19351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21288" y="3810001"/>
            <a:ext cx="798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x°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24400" y="4419600"/>
            <a:ext cx="798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20960" y="3626280"/>
              <a:ext cx="3099600" cy="1632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2320" y="3616200"/>
                <a:ext cx="3113640" cy="165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694113"/>
            <a:ext cx="1103312" cy="725487"/>
          </a:xfrm>
        </p:spPr>
        <p:txBody>
          <a:bodyPr/>
          <a:lstStyle/>
          <a:p>
            <a:pPr>
              <a:buNone/>
            </a:pPr>
            <a:r>
              <a:rPr lang="en-US" dirty="0"/>
              <a:t>93°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Find the values of 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i="1" dirty="0">
                <a:solidFill>
                  <a:schemeClr val="tx1"/>
                </a:solidFill>
              </a:rPr>
              <a:t>y</a:t>
            </a:r>
          </a:p>
        </p:txBody>
      </p:sp>
      <p:grpSp>
        <p:nvGrpSpPr>
          <p:cNvPr id="4" name="Group 11"/>
          <p:cNvGrpSpPr/>
          <p:nvPr/>
        </p:nvGrpSpPr>
        <p:grpSpPr>
          <a:xfrm rot="18758292">
            <a:off x="1426574" y="2854301"/>
            <a:ext cx="4461288" cy="2790578"/>
            <a:chOff x="3352801" y="3702218"/>
            <a:chExt cx="3262733" cy="1864941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3352801" y="4054591"/>
              <a:ext cx="3226211" cy="21260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05200" y="4992998"/>
              <a:ext cx="3110334" cy="1886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694186" y="3702218"/>
              <a:ext cx="241932" cy="18649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8720000">
              <a:off x="5581513" y="3984175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18720000">
              <a:off x="5735850" y="4914044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00400" y="3505200"/>
            <a:ext cx="798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x°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0" y="4267200"/>
            <a:ext cx="798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22680" y="1530720"/>
              <a:ext cx="5424480" cy="2232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4760" y="1521000"/>
                <a:ext cx="5443200" cy="22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1103312" cy="725487"/>
          </a:xfrm>
        </p:spPr>
        <p:txBody>
          <a:bodyPr/>
          <a:lstStyle/>
          <a:p>
            <a:pPr>
              <a:buNone/>
            </a:pPr>
            <a:r>
              <a:rPr lang="en-US" dirty="0"/>
              <a:t>137°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Find the value of 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381000" y="2173287"/>
            <a:ext cx="5181600" cy="2743199"/>
            <a:chOff x="3352800" y="3802911"/>
            <a:chExt cx="3733800" cy="1786269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3352800" y="4038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956798" y="3802911"/>
              <a:ext cx="1921808" cy="17862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8720000">
              <a:off x="5914524" y="3964582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18720000">
              <a:off x="6048876" y="4874618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4230687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lang="en-US" sz="3200" kern="0" dirty="0">
                <a:latin typeface="+mn-lt"/>
                <a:ea typeface="+mn-ea"/>
              </a:rPr>
              <a:t>(3x+2)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22860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3x + 2 = 137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362200"/>
            <a:ext cx="3770312" cy="725487"/>
          </a:xfrm>
        </p:spPr>
        <p:txBody>
          <a:bodyPr/>
          <a:lstStyle/>
          <a:p>
            <a:pPr>
              <a:buNone/>
            </a:pPr>
            <a:r>
              <a:rPr lang="en-US" dirty="0"/>
              <a:t>2x + 2x + 16 = 180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Find the value of </a:t>
            </a:r>
            <a:r>
              <a:rPr lang="en-US" sz="3200" i="1" dirty="0">
                <a:solidFill>
                  <a:schemeClr val="tx1"/>
                </a:solidFill>
              </a:rPr>
              <a:t>x</a:t>
            </a:r>
          </a:p>
        </p:txBody>
      </p:sp>
      <p:grpSp>
        <p:nvGrpSpPr>
          <p:cNvPr id="4" name="Group 11"/>
          <p:cNvGrpSpPr/>
          <p:nvPr/>
        </p:nvGrpSpPr>
        <p:grpSpPr>
          <a:xfrm rot="16200000">
            <a:off x="-115917" y="2630517"/>
            <a:ext cx="3965634" cy="2819400"/>
            <a:chOff x="3352801" y="3702218"/>
            <a:chExt cx="2900240" cy="1884203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3352801" y="3837018"/>
              <a:ext cx="2844511" cy="1707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05200" y="5280875"/>
              <a:ext cx="2747841" cy="15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469731" y="3702218"/>
              <a:ext cx="780198" cy="188420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8720000">
              <a:off x="5581513" y="3742747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18720000">
              <a:off x="5735850" y="5191477"/>
              <a:ext cx="228600" cy="2286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38200" y="3733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2x°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0" y="4370294"/>
            <a:ext cx="179294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(2x+16)°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Parallel lines</a:t>
            </a:r>
            <a:r>
              <a:rPr lang="en-US"/>
              <a:t> - lines in the same plane that do not intersect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Lines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752600" y="2819400"/>
            <a:ext cx="44196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3276600" y="3124200"/>
            <a:ext cx="44196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362200" y="4419600"/>
            <a:ext cx="304800" cy="22860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052047" y="4648200"/>
            <a:ext cx="304800" cy="22860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153</a:t>
            </a:r>
          </a:p>
          <a:p>
            <a:r>
              <a:rPr lang="en-US" dirty="0"/>
              <a:t>7-22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0560" y="2287080"/>
              <a:ext cx="4013280" cy="105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160" y="2276280"/>
                <a:ext cx="4028400" cy="10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33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/>
              <a:t>Proving Lines are Parallel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335087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The symbol of parallel is </a:t>
            </a:r>
            <a:r>
              <a:rPr lang="en-US" sz="4000" b="1" dirty="0">
                <a:solidFill>
                  <a:srgbClr val="FF0000"/>
                </a:solidFill>
              </a:rPr>
              <a:t>||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762000"/>
            <a:ext cx="8497888" cy="954087"/>
          </a:xfrm>
        </p:spPr>
        <p:txBody>
          <a:bodyPr/>
          <a:lstStyle/>
          <a:p>
            <a:pPr>
              <a:buNone/>
            </a:pPr>
            <a:r>
              <a:rPr lang="en-US" sz="3600" b="1" dirty="0"/>
              <a:t>corresponding angles are </a:t>
            </a:r>
            <a:r>
              <a:rPr lang="en-US" sz="3600" b="1" dirty="0">
                <a:sym typeface="Symbol"/>
              </a:rPr>
              <a:t></a:t>
            </a:r>
            <a:endParaRPr lang="en-US" sz="3600" b="1" dirty="0"/>
          </a:p>
          <a:p>
            <a:pPr>
              <a:buFont typeface="Wingdings" pitchFamily="84" charset="2"/>
              <a:buNone/>
            </a:pPr>
            <a:endParaRPr lang="en-US" sz="36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00600"/>
            <a:ext cx="8763000" cy="7620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Corresponding Angle Converse Postulate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81600" y="1219200"/>
            <a:ext cx="3733800" cy="2133600"/>
            <a:chOff x="5181600" y="1219200"/>
            <a:chExt cx="3733800" cy="2133600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5181600" y="1752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5334000" y="2667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6553200" y="1219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Isosceles Triangle 9"/>
          <p:cNvSpPr/>
          <p:nvPr/>
        </p:nvSpPr>
        <p:spPr bwMode="auto">
          <a:xfrm rot="18720000">
            <a:off x="7743324" y="167858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8720000">
            <a:off x="7877676" y="2588618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lines are cut by a transversal</a:t>
            </a:r>
            <a:r>
              <a:rPr lang="en-US" sz="4000" kern="0" dirty="0">
                <a:latin typeface="+mn-lt"/>
                <a:ea typeface="+mn-ea"/>
              </a:rPr>
              <a:t> and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the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are parallel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 bwMode="auto">
          <a:xfrm>
            <a:off x="6450106" y="1653988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6817659" y="2528047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762000"/>
            <a:ext cx="8497888" cy="954087"/>
          </a:xfrm>
        </p:spPr>
        <p:txBody>
          <a:bodyPr/>
          <a:lstStyle/>
          <a:p>
            <a:pPr>
              <a:buNone/>
            </a:pPr>
            <a:r>
              <a:rPr lang="en-US" sz="3600" b="1" dirty="0"/>
              <a:t>alternate interior angles are </a:t>
            </a:r>
            <a:r>
              <a:rPr lang="en-US" sz="3600" b="1" dirty="0">
                <a:sym typeface="Symbol"/>
              </a:rPr>
              <a:t></a:t>
            </a:r>
            <a:endParaRPr lang="en-US" sz="3600" b="1" dirty="0"/>
          </a:p>
          <a:p>
            <a:pPr>
              <a:buFont typeface="Wingdings" pitchFamily="84" charset="2"/>
              <a:buNone/>
            </a:pPr>
            <a:endParaRPr lang="en-US" sz="36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8991600" cy="7620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Alternate Interior Angle Converse Theorem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lines are cut by a transversal</a:t>
            </a:r>
            <a:r>
              <a:rPr lang="en-US" sz="4000" kern="0" dirty="0">
                <a:latin typeface="+mn-lt"/>
                <a:ea typeface="+mn-ea"/>
              </a:rPr>
              <a:t> and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the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are parallel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Arc 23"/>
          <p:cNvSpPr/>
          <p:nvPr/>
        </p:nvSpPr>
        <p:spPr bwMode="auto">
          <a:xfrm rot="10800000">
            <a:off x="6553200" y="1985682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6777318" y="2859741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05400" y="1524000"/>
            <a:ext cx="3733800" cy="2133600"/>
            <a:chOff x="5181600" y="1219200"/>
            <a:chExt cx="3733800" cy="2133600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V="1">
              <a:off x="5181600" y="1752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V="1">
              <a:off x="5334000" y="2667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553200" y="1219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Isosceles Triangle 27"/>
          <p:cNvSpPr/>
          <p:nvPr/>
        </p:nvSpPr>
        <p:spPr bwMode="auto">
          <a:xfrm rot="18720000">
            <a:off x="7667124" y="198338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8720000">
            <a:off x="7801476" y="2893418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762000"/>
            <a:ext cx="8497888" cy="954087"/>
          </a:xfrm>
        </p:spPr>
        <p:txBody>
          <a:bodyPr/>
          <a:lstStyle/>
          <a:p>
            <a:pPr>
              <a:buNone/>
            </a:pPr>
            <a:r>
              <a:rPr lang="en-US" sz="3600" b="1" dirty="0"/>
              <a:t>alternate exterior angles are </a:t>
            </a:r>
            <a:r>
              <a:rPr lang="en-US" sz="3600" b="1" dirty="0">
                <a:sym typeface="Symbol"/>
              </a:rPr>
              <a:t></a:t>
            </a:r>
            <a:endParaRPr lang="en-US" sz="3600" b="1" dirty="0"/>
          </a:p>
          <a:p>
            <a:pPr>
              <a:buFont typeface="Wingdings" pitchFamily="84" charset="2"/>
              <a:buNone/>
            </a:pPr>
            <a:endParaRPr lang="en-US" sz="36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" y="4876800"/>
            <a:ext cx="9067800" cy="7620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Alternate Exterior Angle Converse Theorem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lines are cut by a transversal</a:t>
            </a:r>
            <a:r>
              <a:rPr lang="en-US" sz="4000" kern="0" dirty="0">
                <a:latin typeface="+mn-lt"/>
                <a:ea typeface="+mn-ea"/>
              </a:rPr>
              <a:t> and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the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are parallel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Arc 23"/>
          <p:cNvSpPr/>
          <p:nvPr/>
        </p:nvSpPr>
        <p:spPr bwMode="auto">
          <a:xfrm rot="10800000">
            <a:off x="6934200" y="2918012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6387353" y="1967753"/>
            <a:ext cx="609600" cy="381000"/>
          </a:xfrm>
          <a:prstGeom prst="arc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05400" y="1524000"/>
            <a:ext cx="3733800" cy="2133600"/>
            <a:chOff x="5181600" y="1219200"/>
            <a:chExt cx="3733800" cy="2133600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 flipV="1">
              <a:off x="5181600" y="1752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5334000" y="2667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6553200" y="1219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Isosceles Triangle 26"/>
          <p:cNvSpPr/>
          <p:nvPr/>
        </p:nvSpPr>
        <p:spPr bwMode="auto">
          <a:xfrm rot="18720000">
            <a:off x="7667124" y="198338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rot="18720000">
            <a:off x="7801476" y="2893418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838200"/>
            <a:ext cx="8497888" cy="9540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/>
              <a:t>same-side interior angles are supplementary</a:t>
            </a:r>
          </a:p>
          <a:p>
            <a:pPr>
              <a:buFont typeface="Wingdings" pitchFamily="84" charset="2"/>
              <a:buNone/>
            </a:pPr>
            <a:endParaRPr lang="en-US" sz="36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724400"/>
            <a:ext cx="8610600" cy="1066800"/>
          </a:xfrm>
          <a:solidFill>
            <a:srgbClr val="FFFF00"/>
          </a:solidFill>
          <a:ln w="38100">
            <a:solidFill>
              <a:srgbClr val="C00000"/>
            </a:solidFill>
            <a:prstDash val="lgDashDot"/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Same-Side Interior Angle Converse Theorem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2 lines are cut by a transversal</a:t>
            </a:r>
            <a:r>
              <a:rPr lang="en-US" sz="4000" kern="0" dirty="0">
                <a:latin typeface="+mn-lt"/>
                <a:ea typeface="+mn-ea"/>
              </a:rPr>
              <a:t> and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3352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84" charset="2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the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lines are parallel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22098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9120" y="270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4096" y="2514600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kern="0" dirty="0">
                <a:sym typeface="Symbol"/>
              </a:rPr>
              <a:t></a:t>
            </a:r>
            <a:r>
              <a:rPr lang="en-US" sz="2800" dirty="0"/>
              <a:t>1 + m</a:t>
            </a:r>
            <a:r>
              <a:rPr lang="en-US" sz="2800" kern="0" dirty="0">
                <a:sym typeface="Symbol"/>
              </a:rPr>
              <a:t></a:t>
            </a:r>
            <a:r>
              <a:rPr lang="en-US" sz="2800" dirty="0"/>
              <a:t>2 = 180°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05400" y="1524000"/>
            <a:ext cx="3733800" cy="2133600"/>
            <a:chOff x="5181600" y="1219200"/>
            <a:chExt cx="3733800" cy="2133600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 flipV="1">
              <a:off x="5181600" y="17526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 flipV="1">
              <a:off x="5334000" y="26670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553200" y="12192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Isosceles Triangle 27"/>
          <p:cNvSpPr/>
          <p:nvPr/>
        </p:nvSpPr>
        <p:spPr bwMode="auto">
          <a:xfrm rot="18720000">
            <a:off x="7667124" y="198338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8720000">
            <a:off x="7801476" y="2893418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13" grpId="0" animBg="1"/>
      <p:bldP spid="16" grpId="0"/>
      <p:bldP spid="17" grpId="0"/>
      <p:bldP spid="18" grpId="0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r>
              <a:rPr lang="en-US" dirty="0"/>
              <a:t>In order to prove two lines parallel, you need…</a:t>
            </a:r>
          </a:p>
          <a:p>
            <a:pPr lvl="1"/>
            <a:r>
              <a:rPr lang="en-US" dirty="0"/>
              <a:t>Corresponding angles congruent  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/>
              <a:t>Alternate interior angles congruent  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/>
              <a:t>Alternate exterior angles congruent  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/>
              <a:t>Same-Side interior angles supplementary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0" y="533400"/>
            <a:ext cx="2362200" cy="1349829"/>
            <a:chOff x="3352800" y="3810000"/>
            <a:chExt cx="3733800" cy="21336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05200" y="52578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724400" y="38100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1200" b="1">
                <a:solidFill>
                  <a:srgbClr val="000000"/>
                </a:solidFill>
                <a:latin typeface="Times" pitchFamily="84" charset="0"/>
              </a:rPr>
            </a:b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47800" y="429161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Is it possible to prove m // n?</a:t>
            </a:r>
          </a:p>
          <a:p>
            <a:r>
              <a:rPr lang="en-US" sz="4000" dirty="0"/>
              <a:t>If so, why?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1905000" y="2286000"/>
            <a:ext cx="3733800" cy="2133600"/>
            <a:chOff x="3352800" y="3810000"/>
            <a:chExt cx="3733800" cy="21336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505200" y="52578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24400" y="38100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297180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75°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34098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105°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590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486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05560" y="3668040"/>
              <a:ext cx="6640920" cy="240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440" y="3660480"/>
                <a:ext cx="6656040" cy="241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1200" b="1">
                <a:solidFill>
                  <a:srgbClr val="000000"/>
                </a:solidFill>
                <a:latin typeface="Times" pitchFamily="84" charset="0"/>
              </a:rPr>
            </a:b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47800" y="429161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Is it possible to prove m // n?</a:t>
            </a:r>
          </a:p>
          <a:p>
            <a:r>
              <a:rPr lang="en-US" sz="4000" dirty="0"/>
              <a:t>If so, why?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1905000" y="2286000"/>
            <a:ext cx="3733800" cy="2133600"/>
            <a:chOff x="3352800" y="3810000"/>
            <a:chExt cx="3733800" cy="21336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505200" y="52578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24400" y="38100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37160" y="253359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64°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5750" y="3874566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64°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5908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3486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40440" y="3779640"/>
              <a:ext cx="7222680" cy="245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1800" y="3770640"/>
                <a:ext cx="7238880" cy="24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92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Little triangles on lines show that they are parallel</a:t>
            </a:r>
          </a:p>
          <a:p>
            <a:pPr lvl="1"/>
            <a:r>
              <a:rPr lang="en-US"/>
              <a:t>Cannot ASSUME lines are parallel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Lines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752600" y="3581400"/>
            <a:ext cx="28194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276600" y="3733800"/>
            <a:ext cx="3124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384612" y="4419600"/>
            <a:ext cx="304800" cy="2286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052047" y="4648200"/>
            <a:ext cx="304800" cy="2286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1200" b="1">
                <a:solidFill>
                  <a:srgbClr val="000000"/>
                </a:solidFill>
                <a:latin typeface="Times" pitchFamily="84" charset="0"/>
              </a:rPr>
            </a:br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2286000" y="2209800"/>
            <a:ext cx="3733800" cy="2133600"/>
            <a:chOff x="3352800" y="3810000"/>
            <a:chExt cx="3733800" cy="21336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352800" y="43434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505200" y="5257800"/>
              <a:ext cx="3581400" cy="228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24400" y="3810000"/>
              <a:ext cx="914400" cy="2133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243840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105°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6941" y="2939243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105°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251460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409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47800" y="429161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Is it possible to prove m // n?</a:t>
            </a:r>
          </a:p>
          <a:p>
            <a:r>
              <a:rPr lang="en-US" sz="4000" dirty="0"/>
              <a:t>If so, why?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88280" y="4920480"/>
              <a:ext cx="969120" cy="779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600" y="4913280"/>
                <a:ext cx="984600" cy="79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3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792287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Parallel and Perpendicular Lines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487487"/>
          </a:xfrm>
        </p:spPr>
        <p:txBody>
          <a:bodyPr/>
          <a:lstStyle/>
          <a:p>
            <a:pPr>
              <a:buNone/>
            </a:pPr>
            <a:r>
              <a:rPr lang="en-US" dirty="0"/>
              <a:t>If two lines are parallel to the same line, then they are parallel to each other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sz="1200" dirty="0">
                <a:solidFill>
                  <a:srgbClr val="000000"/>
                </a:solidFill>
                <a:latin typeface="Times" pitchFamily="84" charset="0"/>
              </a:rPr>
            </a:br>
            <a:endParaRPr lang="en-US" dirty="0"/>
          </a:p>
        </p:txBody>
      </p:sp>
      <p:sp>
        <p:nvSpPr>
          <p:cNvPr id="8" name="Isosceles Triangle 7"/>
          <p:cNvSpPr/>
          <p:nvPr/>
        </p:nvSpPr>
        <p:spPr bwMode="auto">
          <a:xfrm rot="3840000">
            <a:off x="6693520" y="3619938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3840000">
            <a:off x="6845920" y="407626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3840000">
            <a:off x="6998320" y="4533462"/>
            <a:ext cx="2286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17120" y="3276600"/>
            <a:ext cx="3288680" cy="1828800"/>
            <a:chOff x="5017120" y="3276600"/>
            <a:chExt cx="3288680" cy="18288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5017120" y="3505200"/>
              <a:ext cx="26670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5169520" y="3962400"/>
              <a:ext cx="26670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5321920" y="4419600"/>
              <a:ext cx="26670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760320" y="3276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1272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894" y="4202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p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3591580"/>
            <a:ext cx="409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  <a:r>
              <a:rPr lang="en-US" sz="2800" dirty="0"/>
              <a:t> || </a:t>
            </a:r>
            <a:r>
              <a:rPr lang="en-US" sz="2800" i="1" dirty="0"/>
              <a:t>n</a:t>
            </a:r>
            <a:r>
              <a:rPr lang="en-US" sz="2800" dirty="0"/>
              <a:t> and </a:t>
            </a:r>
            <a:r>
              <a:rPr lang="en-US" sz="2800" i="1" dirty="0"/>
              <a:t>n</a:t>
            </a:r>
            <a:r>
              <a:rPr lang="en-US" sz="2800" dirty="0"/>
              <a:t> ||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→</a:t>
            </a:r>
            <a:r>
              <a:rPr lang="en-US" sz="2800" dirty="0"/>
              <a:t> m || </a:t>
            </a:r>
            <a:r>
              <a:rPr lang="en-US" sz="2800" i="1" dirty="0"/>
              <a:t>p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03338" y="6858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Parallel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Line Theorem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50288" cy="1411287"/>
          </a:xfrm>
        </p:spPr>
        <p:txBody>
          <a:bodyPr/>
          <a:lstStyle/>
          <a:p>
            <a:pPr>
              <a:buNone/>
            </a:pPr>
            <a:r>
              <a:rPr lang="en-US" dirty="0"/>
              <a:t>In a plane, if two lines are </a:t>
            </a:r>
            <a:r>
              <a:rPr lang="en-US" dirty="0">
                <a:sym typeface="Symbol"/>
              </a:rPr>
              <a:t> </a:t>
            </a:r>
            <a:r>
              <a:rPr lang="en-US" dirty="0"/>
              <a:t>to the same line, </a:t>
            </a:r>
          </a:p>
          <a:p>
            <a:pPr>
              <a:buNone/>
            </a:pPr>
            <a:r>
              <a:rPr lang="en-US" dirty="0"/>
              <a:t>then the lines are parallel to each other.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Perpendicular to Parallel Theorem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814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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lang="en-US" sz="2800" dirty="0"/>
              <a:t> and 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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→</a:t>
            </a:r>
            <a:r>
              <a:rPr lang="en-US" sz="2800" dirty="0"/>
              <a:t> </a:t>
            </a:r>
          </a:p>
          <a:p>
            <a:r>
              <a:rPr lang="en-US" sz="2800" dirty="0"/>
              <a:t>m </a:t>
            </a:r>
            <a:r>
              <a:rPr lang="en-US" sz="2800" dirty="0">
                <a:sym typeface="Symbol"/>
              </a:rPr>
              <a:t>||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0" y="3352800"/>
            <a:ext cx="4000500" cy="2832100"/>
            <a:chOff x="4572000" y="3352800"/>
            <a:chExt cx="4000500" cy="283210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0" y="3352800"/>
              <a:ext cx="3733800" cy="2514600"/>
              <a:chOff x="3581400" y="3581400"/>
              <a:chExt cx="3733800" cy="2514600"/>
            </a:xfrm>
          </p:grpSpPr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 flipV="1">
                <a:off x="3581400" y="4343400"/>
                <a:ext cx="3581400" cy="228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 rot="-300000">
                <a:off x="5340352" y="4273552"/>
                <a:ext cx="152400" cy="152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 rot="-300000">
                <a:off x="5410200" y="5187952"/>
                <a:ext cx="152400" cy="152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V="1">
                <a:off x="3733800" y="5257800"/>
                <a:ext cx="3581400" cy="2286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5257800" y="3581400"/>
                <a:ext cx="228600" cy="25146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119274" y="39613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5400" y="58155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59594" y="48503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p</a:t>
              </a:r>
            </a:p>
          </p:txBody>
        </p:sp>
      </p:grpSp>
      <p:sp>
        <p:nvSpPr>
          <p:cNvPr id="9" name="Isosceles Triangle 8"/>
          <p:cNvSpPr/>
          <p:nvPr/>
        </p:nvSpPr>
        <p:spPr bwMode="auto">
          <a:xfrm rot="-2580000">
            <a:off x="7086600" y="4096082"/>
            <a:ext cx="2286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-2580000">
            <a:off x="7184063" y="5010482"/>
            <a:ext cx="228600" cy="152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uiExpand="1" build="allAtOnce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792287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Parallel Lines and Triangles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3-5</a:t>
            </a:r>
          </a:p>
        </p:txBody>
      </p:sp>
    </p:spTree>
    <p:extLst>
      <p:ext uri="{BB962C8B-B14F-4D97-AF65-F5344CB8AC3E}">
        <p14:creationId xmlns:p14="http://schemas.microsoft.com/office/powerpoint/2010/main" val="1555448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114550"/>
            <a:ext cx="5829300" cy="1371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Interior Angles - angles on the inside </a:t>
            </a:r>
          </a:p>
          <a:p>
            <a:pPr eaLnBrk="1" hangingPunct="1"/>
            <a:r>
              <a:rPr lang="en-US" dirty="0"/>
              <a:t>Exterior Angles - angles formed by extending one side of the triangle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 dirty="0"/>
              <a:t>Angle Types</a:t>
            </a:r>
            <a:endParaRPr lang="en-US" dirty="0"/>
          </a:p>
        </p:txBody>
      </p:sp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1885950" y="3486150"/>
            <a:ext cx="2514600" cy="1428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885950" y="4914900"/>
            <a:ext cx="520065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3143250" y="3714750"/>
            <a:ext cx="571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228850" y="4572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657600" y="4514850"/>
            <a:ext cx="4000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4514850" y="4514850"/>
            <a:ext cx="1714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2755027" y="428290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interior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3827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exterior</a:t>
            </a:r>
          </a:p>
        </p:txBody>
      </p:sp>
    </p:spTree>
    <p:extLst>
      <p:ext uri="{BB962C8B-B14F-4D97-AF65-F5344CB8AC3E}">
        <p14:creationId xmlns:p14="http://schemas.microsoft.com/office/powerpoint/2010/main" val="29702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61" grpId="0" animBg="1"/>
      <p:bldP spid="19465" grpId="0" animBg="1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1943100" y="3143250"/>
            <a:ext cx="2571750" cy="12573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228850"/>
            <a:ext cx="6057900" cy="108585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The sum of the interior angles of a triangle always equal 180°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Triangle Sum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2543" y="32575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1" y="40005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900" y="4000500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z°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086101"/>
            <a:ext cx="2571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/>
              <a:t>x+y+z</a:t>
            </a:r>
            <a:r>
              <a:rPr lang="en-US" sz="2700" dirty="0"/>
              <a:t> = 180°</a:t>
            </a:r>
          </a:p>
        </p:txBody>
      </p:sp>
    </p:spTree>
    <p:extLst>
      <p:ext uri="{BB962C8B-B14F-4D97-AF65-F5344CB8AC3E}">
        <p14:creationId xmlns:p14="http://schemas.microsoft.com/office/powerpoint/2010/main" val="11947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1885950" y="3086100"/>
            <a:ext cx="2514600" cy="1371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33550"/>
            <a:ext cx="6629400" cy="131445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/>
              <a:t>An exterior angle of a triangle is equal to the sum of the two non-adjacent angles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Exterior Angle Theorem 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85950" y="4457700"/>
            <a:ext cx="5200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5143501" y="3287153"/>
            <a:ext cx="15597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/>
              <a:t>x+y</a:t>
            </a:r>
            <a:r>
              <a:rPr lang="en-US" sz="2700" dirty="0"/>
              <a:t> = w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4750" y="4139538"/>
            <a:ext cx="65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z°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5022" y="4114800"/>
            <a:ext cx="60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y°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3216" y="3206370"/>
            <a:ext cx="62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x°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96284" y="4143804"/>
            <a:ext cx="69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w°</a:t>
            </a:r>
          </a:p>
        </p:txBody>
      </p:sp>
    </p:spTree>
    <p:extLst>
      <p:ext uri="{BB962C8B-B14F-4D97-AF65-F5344CB8AC3E}">
        <p14:creationId xmlns:p14="http://schemas.microsoft.com/office/powerpoint/2010/main" val="42434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286000" y="4629150"/>
            <a:ext cx="2286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1600200"/>
            <a:ext cx="5829300" cy="177165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/>
              <a:t>In a right triangle, the two acute angles are ALWAYS complementary</a:t>
            </a:r>
          </a:p>
          <a:p>
            <a:pPr lvl="1" eaLnBrk="1" hangingPunct="1">
              <a:buFontTx/>
              <a:buNone/>
            </a:pPr>
            <a:r>
              <a:rPr lang="en-US" dirty="0"/>
              <a:t>					x + y = 90°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Right Triangle	</a:t>
            </a:r>
          </a:p>
        </p:txBody>
      </p:sp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2286000" y="3086100"/>
            <a:ext cx="1885950" cy="1771650"/>
          </a:xfrm>
          <a:prstGeom prst="rtTriangl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2343150" y="33718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834" y="4454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2706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2325687"/>
          </a:xfrm>
        </p:spPr>
        <p:txBody>
          <a:bodyPr/>
          <a:lstStyle/>
          <a:p>
            <a:r>
              <a:rPr lang="en-US" b="1" i="1" dirty="0"/>
              <a:t>Skew Lines</a:t>
            </a:r>
            <a:r>
              <a:rPr lang="en-US" dirty="0"/>
              <a:t> - lines that do not intersect that are NOT in the same plane</a:t>
            </a:r>
          </a:p>
          <a:p>
            <a:pPr lvl="1"/>
            <a:r>
              <a:rPr lang="en-US" dirty="0"/>
              <a:t>Travel in different directions </a:t>
            </a:r>
          </a:p>
          <a:p>
            <a:pPr lvl="1"/>
            <a:r>
              <a:rPr lang="en-US" dirty="0"/>
              <a:t>One higher than the other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Skew Lines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4419600"/>
            <a:ext cx="3429000" cy="1219200"/>
            <a:chOff x="609600" y="4724400"/>
            <a:chExt cx="3429000" cy="1219200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 flipV="1">
              <a:off x="2590800" y="4876800"/>
              <a:ext cx="76200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1752600" y="4724400"/>
              <a:ext cx="2286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48768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The thick line is above the thin line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2895600" cy="1676400"/>
            <a:chOff x="5410200" y="4496594"/>
            <a:chExt cx="2895600" cy="16764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410200" y="4572000"/>
              <a:ext cx="2895600" cy="144780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019800" y="5257800"/>
              <a:ext cx="990600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6858000" y="48006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6782594" y="5486400"/>
              <a:ext cx="761206" cy="79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7010400" y="6019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2057400"/>
            <a:ext cx="3543300" cy="514350"/>
          </a:xfrm>
        </p:spPr>
        <p:txBody>
          <a:bodyPr/>
          <a:lstStyle/>
          <a:p>
            <a:pPr>
              <a:buNone/>
            </a:pPr>
            <a:r>
              <a:rPr lang="en-US" dirty="0"/>
              <a:t>Find the value of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2000250" y="2571750"/>
            <a:ext cx="2971800" cy="154305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ea typeface="ＭＳ Ｐゴシック" pitchFamily="-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0301" y="371475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(x + 10)°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700" y="280035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950" y="3711401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78°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0" y="2857500"/>
            <a:ext cx="297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 + x + 10 + 78 = 180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531EC-93BD-4593-B9E9-6CAAF1EA72B2}"/>
                  </a:ext>
                </a:extLst>
              </p14:cNvPr>
              <p14:cNvContentPartPr/>
              <p14:nvPr/>
            </p14:nvContentPartPr>
            <p14:xfrm>
              <a:off x="1512720" y="3254760"/>
              <a:ext cx="7093080" cy="3274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531EC-93BD-4593-B9E9-6CAAF1EA72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3360" y="3245400"/>
                <a:ext cx="7111800" cy="32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3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2167434"/>
            <a:ext cx="3543300" cy="514350"/>
          </a:xfrm>
        </p:spPr>
        <p:txBody>
          <a:bodyPr/>
          <a:lstStyle/>
          <a:p>
            <a:pPr>
              <a:buNone/>
            </a:pPr>
            <a:r>
              <a:rPr lang="en-US" dirty="0"/>
              <a:t>Find the value of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1885950" y="2624634"/>
            <a:ext cx="2400300" cy="154305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ea typeface="ＭＳ Ｐゴシック" pitchFamily="-8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3405" y="3808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58°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3942" y="2853234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2x°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070" y="38257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126°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057650" y="4167684"/>
            <a:ext cx="12001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914900" y="280035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2x + 58 = 126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5AC84C-0750-47C6-9AB4-FB285C1CE75F}"/>
                  </a:ext>
                </a:extLst>
              </p14:cNvPr>
              <p14:cNvContentPartPr/>
              <p14:nvPr/>
            </p14:nvContentPartPr>
            <p14:xfrm>
              <a:off x="1273680" y="3182400"/>
              <a:ext cx="6059880" cy="201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5AC84C-0750-47C6-9AB4-FB285C1CE7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320" y="3173040"/>
                <a:ext cx="6078600" cy="20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4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801BC7-41D7-4ADC-AEEC-8C1F64E2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175</a:t>
            </a:r>
          </a:p>
          <a:p>
            <a:r>
              <a:rPr lang="en-US" dirty="0"/>
              <a:t>1-31 odd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mswilsonmathnwhs.weebly.com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6371F7-36A7-4C71-A821-D68087F9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59756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792287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Equations of Lines in the Coordinate Plane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170113"/>
            <a:ext cx="3998912" cy="3544887"/>
          </a:xfrm>
        </p:spPr>
        <p:txBody>
          <a:bodyPr/>
          <a:lstStyle/>
          <a:p>
            <a:pPr>
              <a:buNone/>
            </a:pPr>
            <a:r>
              <a:rPr lang="en-US" dirty="0"/>
              <a:t>slope =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rise = number of units up or down</a:t>
            </a:r>
          </a:p>
          <a:p>
            <a:pPr>
              <a:buNone/>
            </a:pPr>
            <a:r>
              <a:rPr lang="en-US" dirty="0"/>
              <a:t>run = number of units right or left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slope on a graph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5905897" y="3696097"/>
            <a:ext cx="266620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943600" y="3733800"/>
            <a:ext cx="2590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32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24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1981200"/>
            <a:ext cx="764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rise</a:t>
            </a:r>
          </a:p>
          <a:p>
            <a:pPr algn="ctr"/>
            <a:r>
              <a:rPr lang="en-US" sz="2800" dirty="0"/>
              <a:t>run</a:t>
            </a:r>
          </a:p>
        </p:txBody>
      </p:sp>
      <p:cxnSp>
        <p:nvCxnSpPr>
          <p:cNvPr id="14" name="Straight Connector 13"/>
          <p:cNvCxnSpPr>
            <a:stCxn id="12" idx="1"/>
            <a:endCxn id="12" idx="3"/>
          </p:cNvCxnSpPr>
          <p:nvPr/>
        </p:nvCxnSpPr>
        <p:spPr bwMode="auto">
          <a:xfrm rot="10800000" flipH="1">
            <a:off x="2666999" y="2458254"/>
            <a:ext cx="7649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10" idx="0"/>
          </p:cNvCxnSpPr>
          <p:nvPr/>
        </p:nvCxnSpPr>
        <p:spPr bwMode="auto">
          <a:xfrm rot="5400000" flipH="1" flipV="1">
            <a:off x="6172200" y="2971800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451600" y="2819400"/>
            <a:ext cx="1447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27BD6D-0E9F-49EE-8787-4438B4FC09D4}"/>
                  </a:ext>
                </a:extLst>
              </p14:cNvPr>
              <p14:cNvContentPartPr/>
              <p14:nvPr/>
            </p14:nvContentPartPr>
            <p14:xfrm>
              <a:off x="3383640" y="1980360"/>
              <a:ext cx="555480" cy="96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27BD6D-0E9F-49EE-8787-4438B4FC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4280" y="1971000"/>
                <a:ext cx="574200" cy="98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4379912" cy="3163887"/>
          </a:xfrm>
        </p:spPr>
        <p:txBody>
          <a:bodyPr/>
          <a:lstStyle/>
          <a:p>
            <a:pPr>
              <a:buNone/>
            </a:pPr>
            <a:r>
              <a:rPr lang="en-US" dirty="0"/>
              <a:t>Find the slope between the two points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slope =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 flipH="1" flipV="1">
            <a:off x="5830491" y="3772297"/>
            <a:ext cx="281781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5791200" y="3733800"/>
            <a:ext cx="2895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772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086600" y="3429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086600" y="3124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86600" y="2514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086600" y="2819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086600" y="4648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086600" y="4953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086600" y="4343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086600" y="4038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7818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64770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61722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58674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83058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80010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76962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7391400" y="3733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667000" y="3581400"/>
            <a:ext cx="45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-5</a:t>
            </a:r>
          </a:p>
          <a:p>
            <a:pPr algn="ctr"/>
            <a:r>
              <a:rPr lang="en-US" dirty="0"/>
              <a:t>3</a:t>
            </a:r>
          </a:p>
        </p:txBody>
      </p:sp>
      <p:cxnSp>
        <p:nvCxnSpPr>
          <p:cNvPr id="37" name="Straight Connector 36"/>
          <p:cNvCxnSpPr>
            <a:stCxn id="35" idx="1"/>
            <a:endCxn id="35" idx="3"/>
          </p:cNvCxnSpPr>
          <p:nvPr/>
        </p:nvCxnSpPr>
        <p:spPr bwMode="auto">
          <a:xfrm rot="10800000" flipH="1">
            <a:off x="2667000" y="3996899"/>
            <a:ext cx="45878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>
            <a:stCxn id="6" idx="4"/>
          </p:cNvCxnSpPr>
          <p:nvPr/>
        </p:nvCxnSpPr>
        <p:spPr bwMode="auto">
          <a:xfrm rot="5400000">
            <a:off x="6210300" y="3924300"/>
            <a:ext cx="1447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endCxn id="7" idx="2"/>
          </p:cNvCxnSpPr>
          <p:nvPr/>
        </p:nvCxnSpPr>
        <p:spPr bwMode="auto">
          <a:xfrm>
            <a:off x="6934200" y="4648200"/>
            <a:ext cx="838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972367-0354-41BC-92D1-1B7B7964AC43}"/>
                  </a:ext>
                </a:extLst>
              </p14:cNvPr>
              <p14:cNvContentPartPr/>
              <p14:nvPr/>
            </p14:nvContentPartPr>
            <p14:xfrm>
              <a:off x="793238" y="859823"/>
              <a:ext cx="12240" cy="42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972367-0354-41BC-92D1-1B7B7964A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7293" y="854079"/>
                <a:ext cx="23431" cy="5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555335-7EF9-46FD-989E-8E083EB5D012}"/>
                  </a:ext>
                </a:extLst>
              </p14:cNvPr>
              <p14:cNvContentPartPr/>
              <p14:nvPr/>
            </p14:nvContentPartPr>
            <p14:xfrm>
              <a:off x="835478" y="859823"/>
              <a:ext cx="18480" cy="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555335-7EF9-46FD-989E-8E083EB5D0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38" y="855983"/>
                <a:ext cx="26160" cy="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BBE5E2-E663-406C-A031-1777E4632D29}"/>
                  </a:ext>
                </a:extLst>
              </p14:cNvPr>
              <p14:cNvContentPartPr/>
              <p14:nvPr/>
            </p14:nvContentPartPr>
            <p14:xfrm>
              <a:off x="4680000" y="4731120"/>
              <a:ext cx="1686960" cy="68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BBE5E2-E663-406C-A031-1777E4632D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0640" y="4721760"/>
                <a:ext cx="1705680" cy="70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4000" b="0" dirty="0">
                    <a:latin typeface="Cambria Math"/>
                  </a:rPr>
                  <a:t>Finding the slope of a line passing through a pair of points.</a:t>
                </a:r>
              </a:p>
              <a:p>
                <a:pPr marL="109728" indent="0">
                  <a:buNone/>
                </a:pPr>
                <a:endParaRPr lang="en-US" sz="4000" b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𝑚</m:t>
                    </m:r>
                    <m:r>
                      <a:rPr lang="en-US" sz="4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₂− 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₁ 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₂−</m:t>
                        </m:r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₁</m:t>
                        </m:r>
                      </m:den>
                    </m:f>
                  </m:oMath>
                </a14:m>
                <a:endParaRPr lang="en-US" sz="4800" dirty="0"/>
              </a:p>
              <a:p>
                <a:pPr marL="109728" indent="0">
                  <a:buNone/>
                </a:pPr>
                <a:endParaRPr lang="en-US" sz="4400" dirty="0"/>
              </a:p>
              <a:p>
                <a:r>
                  <a:rPr lang="en-US" sz="4400" dirty="0"/>
                  <a:t>m = slope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259" t="-2426"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Formula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28FEEA-8667-41C7-84F2-ACD61DC2B6F8}"/>
                  </a:ext>
                </a:extLst>
              </p14:cNvPr>
              <p14:cNvContentPartPr/>
              <p14:nvPr/>
            </p14:nvContentPartPr>
            <p14:xfrm>
              <a:off x="4660920" y="3021480"/>
              <a:ext cx="2586960" cy="60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28FEEA-8667-41C7-84F2-ACD61DC2B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1560" y="3012120"/>
                <a:ext cx="2605680" cy="6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592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3392487"/>
          </a:xfrm>
        </p:spPr>
        <p:txBody>
          <a:bodyPr/>
          <a:lstStyle/>
          <a:p>
            <a:pPr>
              <a:buNone/>
            </a:pPr>
            <a:r>
              <a:rPr lang="en-US" dirty="0"/>
              <a:t>A line can be written in the form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i="1" dirty="0" err="1"/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b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			m</a:t>
            </a:r>
            <a:r>
              <a:rPr lang="en-US" dirty="0"/>
              <a:t> = slope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				b</a:t>
            </a:r>
            <a:r>
              <a:rPr lang="en-US" dirty="0"/>
              <a:t> = y-intercept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Slope-intercept form of a 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417CEC-34C1-45DD-BD03-EF9D82CD02A5}"/>
                  </a:ext>
                </a:extLst>
              </p14:cNvPr>
              <p14:cNvContentPartPr/>
              <p14:nvPr/>
            </p14:nvContentPartPr>
            <p14:xfrm>
              <a:off x="4455000" y="2409840"/>
              <a:ext cx="1734120" cy="41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417CEC-34C1-45DD-BD03-EF9D82CD02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5640" y="2400480"/>
                <a:ext cx="1752840" cy="43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10E74-F05D-446B-ADA8-795E3606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passing through the given points.  (-3,4)(3,-1)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1AF410-0431-4792-B07F-F7F9A43E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A493EA-88AE-41B6-ACA9-A6C6D9223EE9}"/>
                  </a:ext>
                </a:extLst>
              </p14:cNvPr>
              <p14:cNvContentPartPr/>
              <p14:nvPr/>
            </p14:nvContentPartPr>
            <p14:xfrm>
              <a:off x="871920" y="2247120"/>
              <a:ext cx="4091400" cy="283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A493EA-88AE-41B6-ACA9-A6C6D9223E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60" y="2237760"/>
                <a:ext cx="4110120" cy="28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331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EB7E75-7525-4CF5-A3C6-2AFC7352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line.  y = 2x - 5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A45D5E-33BE-4921-A4C3-A5AA078C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BEEF1-66F4-4262-BAC6-FD218680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81200"/>
            <a:ext cx="4377090" cy="4283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E3C751-0978-41B6-8779-1EB3DD21FA4B}"/>
                  </a:ext>
                </a:extLst>
              </p14:cNvPr>
              <p14:cNvContentPartPr/>
              <p14:nvPr/>
            </p14:nvContentPartPr>
            <p14:xfrm>
              <a:off x="4220280" y="444960"/>
              <a:ext cx="2682720" cy="525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E3C751-0978-41B6-8779-1EB3DD21FA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0920" y="435600"/>
                <a:ext cx="2701440" cy="52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D5D74D-8292-46B6-B968-E10FA9B45178}"/>
                  </a:ext>
                </a:extLst>
              </p14:cNvPr>
              <p14:cNvContentPartPr/>
              <p14:nvPr/>
            </p14:nvContentPartPr>
            <p14:xfrm>
              <a:off x="4324320" y="3070800"/>
              <a:ext cx="1680480" cy="302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D5D74D-8292-46B6-B968-E10FA9B451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4960" y="3061440"/>
                <a:ext cx="1699200" cy="30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638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7713"/>
            <a:ext cx="8610600" cy="2706687"/>
          </a:xfrm>
        </p:spPr>
        <p:txBody>
          <a:bodyPr/>
          <a:lstStyle/>
          <a:p>
            <a:pPr>
              <a:buNone/>
            </a:pPr>
            <a:r>
              <a:rPr lang="en-US" b="1" i="1" dirty="0"/>
              <a:t>Perpendicular lines</a:t>
            </a:r>
            <a:r>
              <a:rPr lang="en-US" dirty="0"/>
              <a:t> - lines in the same plane that intersect at a 90° angle</a:t>
            </a:r>
          </a:p>
          <a:p>
            <a:pPr lvl="1"/>
            <a:r>
              <a:rPr lang="en-US" dirty="0"/>
              <a:t>Cannot </a:t>
            </a:r>
            <a:r>
              <a:rPr lang="en-US" dirty="0">
                <a:solidFill>
                  <a:srgbClr val="FF0000"/>
                </a:solidFill>
              </a:rPr>
              <a:t>ASSUME</a:t>
            </a:r>
            <a:r>
              <a:rPr lang="en-US" dirty="0"/>
              <a:t> lines are perpendicular</a:t>
            </a:r>
          </a:p>
          <a:p>
            <a:pPr lvl="1"/>
            <a:r>
              <a:rPr lang="en-US" dirty="0"/>
              <a:t>Need “little box” or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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Perpendicular lines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86400" y="3581400"/>
            <a:ext cx="2590800" cy="1905000"/>
            <a:chOff x="5715000" y="3733800"/>
            <a:chExt cx="2590800" cy="1905000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7010400" y="4495800"/>
              <a:ext cx="228600" cy="2286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5715000" y="4724400"/>
              <a:ext cx="2590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flipV="1">
              <a:off x="7010400" y="37338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C8C74-005C-4305-AF25-EF0200CA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following. 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x = 5				y = -3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630B8-5EBA-4A29-ABD2-A35ADF46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F472F-9B77-40B9-8DFF-D6D04C92C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41748"/>
            <a:ext cx="3276600" cy="3206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FD939-8687-472D-8A0D-DFDD3EDE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83091"/>
            <a:ext cx="3192118" cy="3124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8056DA-AA2D-41F7-9395-1A5865275667}"/>
                  </a:ext>
                </a:extLst>
              </p14:cNvPr>
              <p14:cNvContentPartPr/>
              <p14:nvPr/>
            </p14:nvContentPartPr>
            <p14:xfrm>
              <a:off x="3023640" y="2696400"/>
              <a:ext cx="5208120" cy="3399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8056DA-AA2D-41F7-9395-1A5865275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4280" y="2687040"/>
                <a:ext cx="5226840" cy="34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466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2D3F1-BE4F-4153-B850-1B049D9B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equation of a line given: (-4,4)(2,10)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F9020C-F775-4E52-8AE2-4279971C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80C2FD-DD38-41B1-97B5-940E298794D2}"/>
                  </a:ext>
                </a:extLst>
              </p14:cNvPr>
              <p14:cNvContentPartPr/>
              <p14:nvPr/>
            </p14:nvContentPartPr>
            <p14:xfrm>
              <a:off x="802080" y="330480"/>
              <a:ext cx="7968600" cy="560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80C2FD-DD38-41B1-97B5-940E298794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720" y="321120"/>
                <a:ext cx="7987320" cy="56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536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526A7C-822C-47BF-B2DC-CBC8A8F6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194</a:t>
            </a:r>
          </a:p>
          <a:p>
            <a:r>
              <a:rPr lang="en-US" sz="2400" dirty="0"/>
              <a:t>8, 10, 16, 18, 22, 24, 26, 28, 38, 39, 44, 46, 49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446737-8AEE-45CA-A315-F8BDD5FB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3193751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17713"/>
            <a:ext cx="8193088" cy="1792287"/>
          </a:xfrm>
        </p:spPr>
        <p:txBody>
          <a:bodyPr/>
          <a:lstStyle/>
          <a:p>
            <a:pPr algn="ctr">
              <a:buNone/>
            </a:pPr>
            <a:r>
              <a:rPr lang="en-US" sz="4000" dirty="0"/>
              <a:t>Slope &amp; Perpendicular Lines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3-8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6894512" cy="1716087"/>
          </a:xfrm>
        </p:spPr>
        <p:txBody>
          <a:bodyPr/>
          <a:lstStyle/>
          <a:p>
            <a:pPr>
              <a:buNone/>
            </a:pPr>
            <a:r>
              <a:rPr lang="en-US" dirty="0"/>
              <a:t>Lines are parallel if and only if they have the same slope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two lines parallel?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B582C6-B09A-406B-A7DE-622205FB48F9}"/>
                  </a:ext>
                </a:extLst>
              </p14:cNvPr>
              <p14:cNvContentPartPr/>
              <p14:nvPr/>
            </p14:nvContentPartPr>
            <p14:xfrm>
              <a:off x="2451240" y="3341520"/>
              <a:ext cx="2607480" cy="281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B582C6-B09A-406B-A7DE-622205FB4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1880" y="3332160"/>
                <a:ext cx="2626200" cy="283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246313"/>
            <a:ext cx="7772400" cy="3240087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/>
              <a:t>slope = 4 &amp; y-intercept = -2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ts val="2200"/>
              </a:lnSpc>
              <a:buNone/>
            </a:pPr>
            <a:endParaRPr lang="en-US" dirty="0"/>
          </a:p>
          <a:p>
            <a:pPr>
              <a:lnSpc>
                <a:spcPts val="2200"/>
              </a:lnSpc>
            </a:pPr>
            <a:r>
              <a:rPr lang="en-US" dirty="0"/>
              <a:t>parallel to </a:t>
            </a:r>
            <a:r>
              <a:rPr lang="en-US" i="1" dirty="0"/>
              <a:t>y</a:t>
            </a:r>
            <a:r>
              <a:rPr lang="en-US" dirty="0"/>
              <a:t> = -</a:t>
            </a:r>
            <a:r>
              <a:rPr lang="en-US" dirty="0">
                <a:latin typeface="Arial"/>
                <a:cs typeface="Arial"/>
              </a:rPr>
              <a:t>¾ 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 + 6 &amp; y-intercept =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793037" cy="15319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Example: Write the equation of a line with the given information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DB66BA-D2A8-4FDA-BA1F-F6376F5060AC}"/>
                  </a:ext>
                </a:extLst>
              </p14:cNvPr>
              <p14:cNvContentPartPr/>
              <p14:nvPr/>
            </p14:nvContentPartPr>
            <p14:xfrm>
              <a:off x="2652840" y="2791800"/>
              <a:ext cx="3322080" cy="271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DB66BA-D2A8-4FDA-BA1F-F6376F5060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480" y="2782440"/>
                <a:ext cx="3340800" cy="273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06687"/>
          </a:xfrm>
        </p:spPr>
        <p:txBody>
          <a:bodyPr/>
          <a:lstStyle/>
          <a:p>
            <a:pPr>
              <a:buNone/>
            </a:pPr>
            <a:r>
              <a:rPr lang="en-US" dirty="0"/>
              <a:t>Two lines are perpendicular if and only if the product of their slopes is -1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m</a:t>
            </a:r>
            <a:r>
              <a:rPr lang="en-US" sz="2400" b="1" baseline="-25000" dirty="0"/>
              <a:t>1</a:t>
            </a:r>
            <a:r>
              <a:rPr lang="en-US" b="1" dirty="0"/>
              <a:t> </a:t>
            </a:r>
            <a:r>
              <a:rPr lang="en-US" sz="2000" b="1" baseline="30000" dirty="0">
                <a:latin typeface="Arial"/>
                <a:cs typeface="Arial"/>
              </a:rPr>
              <a:t>●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/>
              <a:t>m</a:t>
            </a:r>
            <a:r>
              <a:rPr lang="en-US" sz="2400" b="1" baseline="-25000" dirty="0"/>
              <a:t>2 </a:t>
            </a:r>
            <a:r>
              <a:rPr lang="en-US" b="1" dirty="0"/>
              <a:t>= -1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two lines perpendicular?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The slopes of </a:t>
            </a:r>
            <a:r>
              <a:rPr lang="en-US" dirty="0">
                <a:sym typeface="Symbol"/>
              </a:rPr>
              <a:t> </a:t>
            </a:r>
            <a:r>
              <a:rPr lang="en-US" dirty="0"/>
              <a:t>lines are </a:t>
            </a:r>
            <a:r>
              <a:rPr lang="en-US" dirty="0">
                <a:solidFill>
                  <a:srgbClr val="FF0000"/>
                </a:solidFill>
              </a:rPr>
              <a:t>negative reciprocals</a:t>
            </a:r>
            <a:r>
              <a:rPr lang="en-US" dirty="0"/>
              <a:t> of each other.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Ex</a:t>
            </a:r>
            <a:r>
              <a:rPr lang="en-US" dirty="0"/>
              <a:t>.  </a:t>
            </a:r>
            <a:r>
              <a:rPr lang="en-US" i="1" dirty="0"/>
              <a:t>j </a:t>
            </a:r>
            <a:r>
              <a:rPr lang="en-US" dirty="0">
                <a:sym typeface="Symbol"/>
              </a:rPr>
              <a:t> </a:t>
            </a:r>
            <a:r>
              <a:rPr lang="en-US" i="1" dirty="0">
                <a:sym typeface="Symbol"/>
              </a:rPr>
              <a:t>k</a:t>
            </a:r>
            <a:r>
              <a:rPr lang="en-US" dirty="0">
                <a:sym typeface="Symbol"/>
              </a:rPr>
              <a:t>.  The slope of line </a:t>
            </a:r>
            <a:r>
              <a:rPr lang="en-US" i="1" dirty="0">
                <a:sym typeface="Symbol"/>
              </a:rPr>
              <a:t>j</a:t>
            </a:r>
            <a:r>
              <a:rPr lang="en-US" dirty="0">
                <a:sym typeface="Symbol"/>
              </a:rPr>
              <a:t> is </a:t>
            </a:r>
            <a:r>
              <a:rPr lang="en-US" baseline="30000" dirty="0">
                <a:sym typeface="Symbol"/>
              </a:rPr>
              <a:t>3</a:t>
            </a:r>
            <a:r>
              <a:rPr lang="en-US" dirty="0">
                <a:sym typeface="Symbol"/>
              </a:rPr>
              <a:t>/</a:t>
            </a:r>
            <a:r>
              <a:rPr lang="en-US" baseline="-25000" dirty="0">
                <a:sym typeface="Symbol"/>
              </a:rPr>
              <a:t>4</a:t>
            </a:r>
            <a:r>
              <a:rPr lang="en-US" dirty="0">
                <a:sym typeface="Symbol"/>
              </a:rPr>
              <a:t>.  What is the slope of line </a:t>
            </a:r>
            <a:r>
              <a:rPr lang="en-US" i="1" dirty="0">
                <a:sym typeface="Symbol"/>
              </a:rPr>
              <a:t>k</a:t>
            </a:r>
            <a:r>
              <a:rPr lang="en-US" dirty="0">
                <a:sym typeface="Symbol"/>
              </a:rPr>
              <a:t>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think about 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7A3348-8A97-437B-A432-8AA479BE96A3}"/>
                  </a:ext>
                </a:extLst>
              </p14:cNvPr>
              <p14:cNvContentPartPr/>
              <p14:nvPr/>
            </p14:nvContentPartPr>
            <p14:xfrm>
              <a:off x="1674360" y="2656440"/>
              <a:ext cx="7295760" cy="2855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7A3348-8A97-437B-A432-8AA479BE96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5000" y="2647080"/>
                <a:ext cx="7314480" cy="287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= 4, m</a:t>
            </a:r>
            <a:r>
              <a:rPr lang="en-US" baseline="-25000" dirty="0"/>
              <a:t>2</a:t>
            </a:r>
            <a:r>
              <a:rPr lang="en-US" dirty="0"/>
              <a:t> = -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= -</a:t>
            </a:r>
            <a:r>
              <a:rPr lang="en-US" baseline="30000" dirty="0"/>
              <a:t>5</a:t>
            </a:r>
            <a:r>
              <a:rPr lang="en-US" dirty="0"/>
              <a:t>/</a:t>
            </a:r>
            <a:r>
              <a:rPr lang="en-US" baseline="-25000" dirty="0"/>
              <a:t>7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 = -</a:t>
            </a:r>
            <a:r>
              <a:rPr lang="en-US" baseline="30000" dirty="0"/>
              <a:t>7</a:t>
            </a:r>
            <a:r>
              <a:rPr lang="en-US" dirty="0"/>
              <a:t>/</a:t>
            </a:r>
            <a:r>
              <a:rPr lang="en-US" baseline="-25000" dirty="0"/>
              <a:t>5</a:t>
            </a:r>
          </a:p>
          <a:p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Example: The slopes of two lines are given.  Are the lines perpendicular?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0027E3-60A2-4BB9-94A6-69A52F91DD58}"/>
                  </a:ext>
                </a:extLst>
              </p14:cNvPr>
              <p14:cNvContentPartPr/>
              <p14:nvPr/>
            </p14:nvContentPartPr>
            <p14:xfrm>
              <a:off x="209520" y="1422000"/>
              <a:ext cx="8366040" cy="439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0027E3-60A2-4BB9-94A6-69A52F91DD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1412640"/>
                <a:ext cx="8384760" cy="441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240E9-BFF5-415A-8908-E398233C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201</a:t>
            </a:r>
          </a:p>
          <a:p>
            <a:r>
              <a:rPr lang="en-US" dirty="0"/>
              <a:t>7-10, 15-18, 23-26, 36-38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56024-ED1C-45B3-9434-50AFEE6F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9B80CF-C83D-4CEF-81D6-8AC93A082389}"/>
                  </a:ext>
                </a:extLst>
              </p14:cNvPr>
              <p14:cNvContentPartPr/>
              <p14:nvPr/>
            </p14:nvContentPartPr>
            <p14:xfrm>
              <a:off x="5425718" y="4026863"/>
              <a:ext cx="12240" cy="3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9B80CF-C83D-4CEF-81D6-8AC93A0823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0123" y="4021196"/>
                <a:ext cx="23431" cy="478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08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1182687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a line that intersects two or more coplanar lines at different points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Transversal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2286000" y="3352800"/>
            <a:ext cx="4343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4267200" y="4648200"/>
            <a:ext cx="41910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038600" y="3200400"/>
            <a:ext cx="27432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3340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The red line is the transversal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10800" y="5162400"/>
              <a:ext cx="1605600" cy="664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7200" y="5150520"/>
                <a:ext cx="1621440" cy="68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038600" y="3581400"/>
            <a:ext cx="28956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/>
              <a:t>Parallel planes</a:t>
            </a:r>
            <a:r>
              <a:rPr lang="en-US"/>
              <a:t> - planes that do not intersect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planes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05200" y="3200400"/>
            <a:ext cx="2895600" cy="762000"/>
          </a:xfrm>
          <a:prstGeom prst="diamond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7961" y="3581400"/>
            <a:ext cx="300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blue plane is above the tan plane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Freeform 7"/>
          <p:cNvSpPr>
            <a:spLocks/>
          </p:cNvSpPr>
          <p:nvPr/>
        </p:nvSpPr>
        <p:spPr bwMode="auto">
          <a:xfrm>
            <a:off x="2362200" y="2514600"/>
            <a:ext cx="4267200" cy="2057400"/>
          </a:xfrm>
          <a:custGeom>
            <a:avLst/>
            <a:gdLst/>
            <a:ahLst/>
            <a:cxnLst>
              <a:cxn ang="0">
                <a:pos x="48" y="288"/>
              </a:cxn>
              <a:cxn ang="0">
                <a:pos x="2496" y="0"/>
              </a:cxn>
              <a:cxn ang="0">
                <a:pos x="2688" y="1296"/>
              </a:cxn>
              <a:cxn ang="0">
                <a:pos x="288" y="1200"/>
              </a:cxn>
              <a:cxn ang="0">
                <a:pos x="0" y="288"/>
              </a:cxn>
            </a:cxnLst>
            <a:rect l="0" t="0" r="r" b="b"/>
            <a:pathLst>
              <a:path w="2688" h="1296">
                <a:moveTo>
                  <a:pt x="48" y="288"/>
                </a:moveTo>
                <a:lnTo>
                  <a:pt x="2496" y="0"/>
                </a:lnTo>
                <a:lnTo>
                  <a:pt x="2688" y="1296"/>
                </a:lnTo>
                <a:lnTo>
                  <a:pt x="288" y="1200"/>
                </a:lnTo>
                <a:lnTo>
                  <a:pt x="0" y="288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2017713"/>
            <a:ext cx="5522912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/>
              <a:t>Exterior (outside of two lines)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Interior (inside of two lines)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Exterior (outside of two lines)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vs. Exterior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133600" y="2514600"/>
            <a:ext cx="4419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4419600"/>
            <a:ext cx="42672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14316</TotalTime>
  <Words>1257</Words>
  <Application>Microsoft Office PowerPoint</Application>
  <PresentationFormat>On-screen Show (4:3)</PresentationFormat>
  <Paragraphs>302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ＭＳ Ｐゴシック</vt:lpstr>
      <vt:lpstr>Arial</vt:lpstr>
      <vt:lpstr>Cambria Math</vt:lpstr>
      <vt:lpstr>Lucida Sans Unicode</vt:lpstr>
      <vt:lpstr>Symbol</vt:lpstr>
      <vt:lpstr>Times</vt:lpstr>
      <vt:lpstr>Verdana</vt:lpstr>
      <vt:lpstr>Wingdings</vt:lpstr>
      <vt:lpstr>Wingdings 2</vt:lpstr>
      <vt:lpstr>Wingdings 3</vt:lpstr>
      <vt:lpstr>Concourse</vt:lpstr>
      <vt:lpstr>Chapter 3</vt:lpstr>
      <vt:lpstr>Section 3-1</vt:lpstr>
      <vt:lpstr>Parallel Lines</vt:lpstr>
      <vt:lpstr>Parallel Lines</vt:lpstr>
      <vt:lpstr>Skew Lines</vt:lpstr>
      <vt:lpstr>Perpendicular lines</vt:lpstr>
      <vt:lpstr>Transversal</vt:lpstr>
      <vt:lpstr>Parallel planes</vt:lpstr>
      <vt:lpstr>Interior vs. Exterior</vt:lpstr>
      <vt:lpstr>Same Side vs. Alternate</vt:lpstr>
      <vt:lpstr>Types of Angles</vt:lpstr>
      <vt:lpstr>Types of Angles</vt:lpstr>
      <vt:lpstr>Types of Angles</vt:lpstr>
      <vt:lpstr>Types of Angles</vt:lpstr>
      <vt:lpstr>Example</vt:lpstr>
      <vt:lpstr>Example</vt:lpstr>
      <vt:lpstr>Example</vt:lpstr>
      <vt:lpstr>Example</vt:lpstr>
      <vt:lpstr>Homework</vt:lpstr>
      <vt:lpstr>Section 3-2</vt:lpstr>
      <vt:lpstr>Corresponding Angle Postulate</vt:lpstr>
      <vt:lpstr>Alternate Interior Angle Theorem</vt:lpstr>
      <vt:lpstr>Alternate Exterior Angle Theorem</vt:lpstr>
      <vt:lpstr>Same-Side Interior Angle Theorem</vt:lpstr>
      <vt:lpstr>Perpendicular Transversal Theorem</vt:lpstr>
      <vt:lpstr>Example Find the values of x and y</vt:lpstr>
      <vt:lpstr>Example Find the values of x and y</vt:lpstr>
      <vt:lpstr>Example Find the value of x</vt:lpstr>
      <vt:lpstr>Example Find the value of x</vt:lpstr>
      <vt:lpstr>Homework </vt:lpstr>
      <vt:lpstr>Section 3-3</vt:lpstr>
      <vt:lpstr>Symbols</vt:lpstr>
      <vt:lpstr>Corresponding Angle Converse Postulate</vt:lpstr>
      <vt:lpstr>Alternate Interior Angle Converse Theorem</vt:lpstr>
      <vt:lpstr>Alternate Exterior Angle Converse Theorem</vt:lpstr>
      <vt:lpstr>Same-Side Interior Angle Converse Theorem</vt:lpstr>
      <vt:lpstr>Review</vt:lpstr>
      <vt:lpstr> </vt:lpstr>
      <vt:lpstr> </vt:lpstr>
      <vt:lpstr> </vt:lpstr>
      <vt:lpstr>PowerPoint Presentation</vt:lpstr>
      <vt:lpstr>Section 3-4</vt:lpstr>
      <vt:lpstr> </vt:lpstr>
      <vt:lpstr>Perpendicular to Parallel Theorem</vt:lpstr>
      <vt:lpstr>Section 3-5</vt:lpstr>
      <vt:lpstr>Angle Types</vt:lpstr>
      <vt:lpstr>Triangle Sum Theorem</vt:lpstr>
      <vt:lpstr>Exterior Angle Theorem </vt:lpstr>
      <vt:lpstr>Right Triangle </vt:lpstr>
      <vt:lpstr>Example</vt:lpstr>
      <vt:lpstr>Example</vt:lpstr>
      <vt:lpstr>Homework</vt:lpstr>
      <vt:lpstr>Section 3-7</vt:lpstr>
      <vt:lpstr>Finding slope on a graph</vt:lpstr>
      <vt:lpstr>Example</vt:lpstr>
      <vt:lpstr>Slope Formula</vt:lpstr>
      <vt:lpstr>Slope-intercept form of a line</vt:lpstr>
      <vt:lpstr>Example </vt:lpstr>
      <vt:lpstr>Example </vt:lpstr>
      <vt:lpstr>Example </vt:lpstr>
      <vt:lpstr>Example </vt:lpstr>
      <vt:lpstr>Homework </vt:lpstr>
      <vt:lpstr>Section 3-8</vt:lpstr>
      <vt:lpstr>Are two lines parallel?</vt:lpstr>
      <vt:lpstr>Example: Write the equation of a line with the given information</vt:lpstr>
      <vt:lpstr>Are two lines perpendicular?</vt:lpstr>
      <vt:lpstr>Another way to think about it</vt:lpstr>
      <vt:lpstr>Example: The slopes of two lines are given.  Are the lines perpendicular?</vt:lpstr>
      <vt:lpstr>Homework 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3-1</dc:title>
  <dc:creator>Omaha South High School</dc:creator>
  <cp:lastModifiedBy>Shayette Wilson</cp:lastModifiedBy>
  <cp:revision>182</cp:revision>
  <dcterms:created xsi:type="dcterms:W3CDTF">2009-10-05T02:40:44Z</dcterms:created>
  <dcterms:modified xsi:type="dcterms:W3CDTF">2017-11-16T14:31:41Z</dcterms:modified>
</cp:coreProperties>
</file>