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handoutMasterIdLst>
    <p:handoutMasterId r:id="rId59"/>
  </p:handoutMasterIdLst>
  <p:sldIdLst>
    <p:sldId id="358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7" r:id="rId10"/>
    <p:sldId id="326" r:id="rId11"/>
    <p:sldId id="277" r:id="rId12"/>
    <p:sldId id="278" r:id="rId13"/>
    <p:sldId id="313" r:id="rId14"/>
    <p:sldId id="273" r:id="rId15"/>
    <p:sldId id="270" r:id="rId16"/>
    <p:sldId id="279" r:id="rId17"/>
    <p:sldId id="327" r:id="rId18"/>
    <p:sldId id="276" r:id="rId19"/>
    <p:sldId id="274" r:id="rId20"/>
    <p:sldId id="271" r:id="rId21"/>
    <p:sldId id="275" r:id="rId22"/>
    <p:sldId id="359" r:id="rId23"/>
    <p:sldId id="259" r:id="rId24"/>
    <p:sldId id="295" r:id="rId25"/>
    <p:sldId id="294" r:id="rId26"/>
    <p:sldId id="288" r:id="rId27"/>
    <p:sldId id="289" r:id="rId28"/>
    <p:sldId id="360" r:id="rId29"/>
    <p:sldId id="298" r:id="rId30"/>
    <p:sldId id="337" r:id="rId31"/>
    <p:sldId id="299" r:id="rId32"/>
    <p:sldId id="301" r:id="rId33"/>
    <p:sldId id="318" r:id="rId34"/>
    <p:sldId id="319" r:id="rId35"/>
    <p:sldId id="320" r:id="rId36"/>
    <p:sldId id="321" r:id="rId37"/>
    <p:sldId id="354" r:id="rId38"/>
    <p:sldId id="267" r:id="rId39"/>
    <p:sldId id="268" r:id="rId40"/>
    <p:sldId id="306" r:id="rId41"/>
    <p:sldId id="305" r:id="rId42"/>
    <p:sldId id="307" r:id="rId43"/>
    <p:sldId id="323" r:id="rId44"/>
    <p:sldId id="322" r:id="rId45"/>
    <p:sldId id="339" r:id="rId46"/>
    <p:sldId id="355" r:id="rId47"/>
    <p:sldId id="263" r:id="rId48"/>
    <p:sldId id="311" r:id="rId49"/>
    <p:sldId id="312" r:id="rId50"/>
    <p:sldId id="317" r:id="rId51"/>
    <p:sldId id="343" r:id="rId52"/>
    <p:sldId id="309" r:id="rId53"/>
    <p:sldId id="324" r:id="rId54"/>
    <p:sldId id="340" r:id="rId55"/>
    <p:sldId id="356" r:id="rId56"/>
    <p:sldId id="341" r:id="rId57"/>
    <p:sldId id="342" r:id="rId5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81F"/>
    <a:srgbClr val="B335C3"/>
    <a:srgbClr val="6CB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9666" autoAdjust="0"/>
  </p:normalViewPr>
  <p:slideViewPr>
    <p:cSldViewPr>
      <p:cViewPr varScale="1">
        <p:scale>
          <a:sx n="95" d="100"/>
          <a:sy n="95" d="100"/>
        </p:scale>
        <p:origin x="78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5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5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5FFD8-D6DD-42FF-A7DC-039A02FB8E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5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8:04:03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10542 11115 33 0,'-6'0'16'0,"3"-13"-11"16,3 13 17-16,0-3-20 15,-3 1 0-15,3 4 3 16,0-2 1-16,0 3-5 15,3 0 1-15,6 2 6 16,3 3 0-16,6-3 0 16,8 6 0-16,1-6-1 15,9 0 1-15,8 1-3 16,10-6 0-16,6 2-1 16,8-2 0-16,0-2-2 0,7-1 1 15,-1 3-2-15,-2-5 1 16,-1-3-1-16,-2 0 1 15,-4 0-2-15,-5-3 1 16,-10 3-1-16,-8 3 0 16,-6 0 0-16,-7-3 1 15,-5 2-1-15,-9 1 0 16,-3 3 0-16,-3-4 1 16,-6-2-1-16,-3 0 1 0,-6 3-1 15,-6-3 0-15,-6-5 0 16,-6-3 0-16,-5-3-1 15,-4-2 0-15,-3 0 0 16,-3 0 0-16,-11-3-1 16,5-2 1-16,-2-3 0 15,-4 0 0-15,-3-1 0 16,13 7 0-16,-16 4 1 16,13 3 0-16,-16 3-1 15,0 5 1-15,7 3 0 16,2 10 1-16,4 6-1 15,2 10 1-15,3 8 0 16,4 13 1-16,5 8 0 16,6 14 1-16,6 10 0 15,6 5 0-15,6 9 0 16,12 2 0-16,15 0 0 16,6-6 1-16,6-7-1 0,9-8 0 15,14-14-1-15,4-12 0 16,14-11-1-16,7-14 1 15,8-5-3-15,0-10 0 16,6-14-6-16,-2-5 1 16,-4 1-6-16,0-7 1 15,-5-1-8-15,-7-1 0 16,-5 3-5-16,-10-1 1 16</inkml:trace>
  <inkml:trace contextRef="#ctx0" brushRef="#br0" timeOffset="555.6693">11715 10692 65 0,'-18'10'32'0,"24"-2"-36"16,-3-5 60-16,0 5-54 16,5 5 0-16,7 8 3 15,6 8 0-15,3 6-6 16,6 4 1-16,3 12 4 16,8 7 0-16,1 3-2 15,0 5 1-15,-1 5-2 16,-8-2 0-16,3 8-1 15,-1-8 1-15,-2-6-1 0,-3-7 0 16,-3-6 0-16,-1-5 0 16,-2-8 0-16,-6-8 0 15,3-10 0-15,-6-9 1 16,3-12-1-16,0-12 1 16,-4-7 0-16,4-16 1 0,-3-5-1 15,0-16 1-15,0-3 0 16,-3-3 0-16,0-12 0 15,0-4 0-15,-3-2-1 16,0 5 1-16,-1 1-2 16,1 10 1-16,0 7-2 15,0 12 1-15,0 7-3 16,0 8 1-16,0 8-4 16,0 6 0-16,0 5-5 15,0 5 0-15,0 10-5 16,3 6 1-16,-3 3-7 15,0 10 0-15</inkml:trace>
  <inkml:trace contextRef="#ctx0" brushRef="#br0" timeOffset="1111.2588">12575 11150 50 0,'-3'23'25'0,"15"6"-18"16,-6-26 41-16,6 0-46 0,5-3 0 15,4-3 2-15,12-2 0 16,6-3-4-16,2 0 0 16,7-3 3-16,6 1 1 15,-1-1-1-15,4 1 0 16,2 2-1-16,4-6 0 16,2 4-1-16,-17 2 0 15,14 0-1-15,-5 0 1 16,-7-3-1-16,-5 1 1 0,-3-1-1 15,-9-2 0-15,-4-5 0 16,-8 2 1-16,0 0-1 16,-12-5 1-16,-6-3-1 15,-6 0 1-15,-3-5-1 16,-6 0 0-16,-9 0 0 16,-6 2 1-16,-5 1-2 15,-7-1 1-15,-3 11-1 16,-8 3 1-16,-1 5 0 15,1 6 1-15,2 7 0 16,-3 5 0-16,-2 14 0 16,2 5 1-16,3 11-1 15,7 8 1-15,8 13 0 16,6 7 0-16,9 4 0 16,7-1 0-16,11 1 0 15,8-9 0-15,13 3-1 16,9-10 1-16,6-6-2 0,14-13 0 15,10-5-3-15,8-8 0 16,7-16-5-16,-1-11 0 16,7-8-5-16,2-12 0 15,-6-6-10-15,4-6 0 16</inkml:trace>
  <inkml:trace contextRef="#ctx0" brushRef="#br0" timeOffset="1651.5139">13682 10816 74 0,'-15'21'37'0,"15"-7"-39"16,3-9 66-16,3 3-64 16,3 5 1-16,3 8-1 15,3 6 1-15,3 10-2 16,0 8 1-16,2 10 0 15,1 3 1-15,0 9-1 16,0-1 1-16,-3 5-2 16,-3-7 1-16,-4-6-3 15,1-8 1-15,-3-2 0 16,0-14 0-16,0-10 0 16,0-8 1-16,0-8 0 15,3-14 0-15,0-12 2 16,3-16 1-16,0-19-1 0,5-13 0 15,1-14 0-15,3-5 1 16,6-4 0-16,3 9 0 16,8-2 1-16,10 3 1 15,5 13 0-15,10 5 1 16,8 5 0-16,4 14 0 16,5 15-1-16,0 9 1 15,-8 13-2-15,-7 10 0 16,4 8-1-16,-13 16 0 15,-5 8-1-15,-7 16 0 0,-2 13-2 16,-3 11 1-16,-4 8-1 16,1 7 1-16,-6 6-2 15,3 3 0-15,-7-3-6 16,-2-6 0-16,-3-4-19 16,-3-14 0-16,-3-19 0 15,0-39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8:03:27.0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1255 828 25 0,'0'-13'12'0,"9"2"-10"15,-9 11 13-15,6-8-11 16,3 3 0-16,-6 2 3 0,3 3 1 16,-6 0-10-16,3 3 1 15,-3 10 6-15,0 11 0 16,-3 5-3-16,-3 3 1 15,3 10-2-15,-6 3 1 16,-3 3-2-16,0 5 1 16,-3 0-1-16,-3-3 0 15,0-5 0-15,3 0 0 16,1-5 0-16,2-11 0 0,3-3 0 16,3-5 1-16,6 1 0 15,6-7 0-15,6-1 0 16,8-4 0-16,1 3 0 15,12-7 0-15,6 4 0 16,2 4 0-16,10-6-1 16,9 2 0-16,-1 1-3 15,1-3 0-15,-4 0-6 16,-2-8 1-16,2 2-5 16,-14-2 1-16</inkml:trace>
  <inkml:trace contextRef="#ctx0" brushRef="#br0" timeOffset="540.1971">2154 1074 65 0,'-18'-5'32'0,"-42"-3"-64"0,48 8 66 16,-5 0-32-16,-4 0 0 15,-3 0 2-15,0 8 0 16,-3-3-5-16,4 3 1 16,-4 11 2-16,3 10 1 0,0 3-2 15,3 5 1-15,0 5-2 16,4 3 0-16,8 0-1 15,3-8 1-15,6 3-2 16,6-11 1-16,9-6 0 16,-4 1 0-16,7-10 0 15,3-7 0-15,0-7 0 16,9-7 0-16,-6-15 0 16,2-7 1-16,7-2 0 15,-9-1 1-15,-3-3 0 16,3 4 0-16,-13-1 1 15,1 3 0-15,0 8 0 16,-3 5 0-16,-3 8-1 16,0 8 1-16,0 8-1 15,6 8 0-15,-12 7-1 16,0 7 0-16,9 7-4 16,-6 0 1-16,3-6-6 15,0-2 0-15,3 1-6 0,-3-1 0 16</inkml:trace>
  <inkml:trace contextRef="#ctx0" brushRef="#br0" timeOffset="1096.0798">2264 1175 52 0,'-6'-21'26'0,"6"13"-34"0,3 5 47 0,0 3-37 16,3 3 1-16,3 10 2 16,-6 0 0-16,3 11-7 15,0 5 1-15,0 3 3 16,3 5 1-16,2 0-2 16,-2-5 0-16,-3-3-2 15,3-5 0-15,0-3-1 16,0-5 1-16,9-9-2 15,-3-4 1-15,3-11-1 16,3-10 1-16,-1-3 0 16,1-11 0-16,0-5 1 15,0-8 0-15,-3 8 0 16,3-3 1-16,-12 3 0 16,-1 11 1-16,1 7-1 0,-3 3 1 15,0 11-1-15,0 5 0 16,0 13 1-16,3 6 0 15,3 10-2-15,0 8 1 16,6 2-2-16,-3 4 0 16,6-6-1-16,-1 0 0 15,1-5-1-15,3-11 0 16,-3-3 1-16,0-5 0 16,3-13 1-16,-4-13 0 0,1-5 1 15,-3-11 1-15,0-8 2 16,-3-8 0-16,-6-3 1 15,0 3 1-15,-9 0-2 16,0 3 0-16,0 2-4 16,-3 11 0-16,0 8-10 15,3 2 1-15</inkml:trace>
  <inkml:trace contextRef="#ctx0" brushRef="#br0" timeOffset="1741.1876">4327 1154 45 0,'-12'-27'22'0,"0"-2"-36"0,9 21 35 0,0-5-17 16,-6 0 0-16,-3-3 5 16,-3 5 1-16,0-2-11 15,-9 10 1-15,1-2 6 16,-4 5 0 0,-12 29-2-1,3 0 1-15,4 14-3 16,8 2 0-1,12 26-3 1,9-18 1-16,6-6-1 16,6-9 0-16,9-9-2 15,6-13 0-15,-1-16-1 16,4-14 0-16,6-4 1 16,0-3 0-16,-1-11 0 0,-5-10 1 15,-9 2 3-15,-12-3 0 16,3 9 2-16,-15-3 0 15,3 3-1-15,-6 7 0 16,0-2-1-16,-3 8 0 16,0 8-5-16,0 2 0 15,4 3-8-15,2 3 0 16,3 5-2-16,6 13 1 16</inkml:trace>
  <inkml:trace contextRef="#ctx0" brushRef="#br0" timeOffset="2237.5224">4729 1535 35 0,'14'0'17'0,"-20"0"-21"16,3-6 32-16,0 4-26 15,1 2 1-15,2-8 1 16,0-6 0-16,5-1-4 16,1-12 1-16,-6 1 2 15,0-11 1-15,0-14-2 0,-3-4 1 16,0-6-1-1,-2-13 1-15,-1 5-1 16,0-5 0-16,0-3 1 0,0 6 0 16,-3 7 1-16,3 11 1 15,3 3-1-15,0 3 0 16,3 4-1-16,0 9 0 16,6-3-1-16,3 8 0 15,6 5-2-15,8 3 1 16,10 5-1-16,9 8 1 0,0 3-2 15,5 10 1-15,-2 3-1 16,2 2 0-16,-5 12-6 16,-3-1 1-16,-3 3-11 15,-16-3 0-15,-14 16-1 16,-12-6 1-16</inkml:trace>
  <inkml:trace contextRef="#ctx0" brushRef="#br0" timeOffset="2463.5056">4473 1204 81 0,'-18'0'40'0,"6"8"-79"16,15 0 87-16,3-8-48 16,6 5 0-16,5-5 0 15,10-11 1-15,6 9-1 16,3-14 1-16,14 8-1 0,13-8 0 15,-4 3-5-15,1-3 1 16,2 3-11-16,-2 0 1 16,8 2-3-16,1 3 0 15</inkml:trace>
  <inkml:trace contextRef="#ctx0" brushRef="#br0" timeOffset="29951.2589">1353 2596 52 0,'-6'-8'26'0,"9"10"-28"16,3-4 26-16,0 4-21 16,3 1 1-16,0 5 2 15,0 10 1-15,3 14-8 16,3 3 0-16,8 15 5 16,-5 3 1-16,6 2-3 15,-6 3 0-15,0-5-3 16,0-2 0-16,-3-6-5 15,-1-11 1-15,-5-2-10 16,0-11 1-16,-3-16-3 16,-3-10 1-16</inkml:trace>
  <inkml:trace contextRef="#ctx0" brushRef="#br0" timeOffset="30386.113">1416 2648 37 0,'-3'-5'18'0,"-9"10"-27"0,12-5 33 16,0 0-21-16,0 3 1 16,3-3 2-16,6-3 1 15,0 1-8-15,2-6 1 0,13 0 5 16,9 0 1-16,0 0-3 15,2 0 1-15,4 8-2 16,3 3 1-16,0 7-2 16,2-2 0-16,-8 8-1 15,3 8 1-15,-7 2 0 16,4 6 1-16,-9 5-1 16,-3 0 0-16,-7 0 0 15,-11-2 0-15,-6 2 0 16,-14 0 1-16,-4 2-3 15,-15-9 1-15,-3 1-1 16,-5-4 0-16,-10-1-2 16,-6-13 1-16,7-5-4 15,5-2 1-15,6-14-3 16,7-3 1-16,8-2-8 16,12-8 1-16,6 0 1 15,12-3 0-15</inkml:trace>
  <inkml:trace contextRef="#ctx0" brushRef="#br0" timeOffset="30851.9641">2002 2961 56 0,'12'5'28'0,"33"-13"-53"0,-28 5 64 0,4-2-39 16,9 0 0-16,0-3 0 16,3 3 0-16,-1-3 0 15,1 0 0-15,0 0-1 16,-6-3 1-16,-4 3-2 16,-2 0 1-16,-9 3 0 15,-3-14 0-15,-9 6 0 16,0 0 0-16,-9-3 2 15,-9 0 0-15,-3 6 1 16,-5 4 1-16,-1 1 1 16,-6 5 0-16,-3 0 0 15,4 8 1-15,-1 11-1 16,3-1 1-16,9 6-2 16,0 5 1-16,7-3-2 15,8 9 1-15,6 2-2 16,9 0 0-16,8-8-1 15,7-2 1-15,12-4-3 0,-12-4 0 16,20-1-4-16,1-7 0 16,6-6-6-1,2-5 1-15,4-5-6 0,-7-3 1 16</inkml:trace>
  <inkml:trace contextRef="#ctx0" brushRef="#br0" timeOffset="31121.2278">2591 2450 76 0,'6'-5'38'0,"-3"15"-73"16,3-2 79-16,-6 8-42 15,9-3 0-15,-3 11 3 16,0 11 1-16,3 4-7 15,0 12 0-15,3 1 3 16,-3 1 0-16,-3-2-4 16,3-4 1-16,0-2-7 15,-1-2 1-15,1-1-9 16,-3-13 0-16,-3-3-1 16,-3-10 1-16</inkml:trace>
  <inkml:trace contextRef="#ctx0" brushRef="#br0" timeOffset="31331.9124">2383 2992 68 0,'0'-2'34'0,"9"-11"-68"0,3 10 72 16,9-5-38-16,11 0 1 15,4-3 0-15,6 1 0 16,38-11-4-1,3 0 0-15,-14 2-7 16,5-2 1-16,-14 10-4 16,-4 1 0-16</inkml:trace>
  <inkml:trace contextRef="#ctx0" brushRef="#br0" timeOffset="31812.3715">3273 2717 41 0,'-27'-18'20'0,"-14"18"-32"16,32-6 36-16,-6 1-19 15,-3 5 1-15,-6 0 4 16,-6 3 0-16,1 5-13 15,2 2 1-15,-3 6 7 0,3 11 1 16,0 2-4-16,1 5 1 16,2 3-2-16,6 3 0 15,9 5-1-15,9 8 1 16,-6-14-1-16,12-4 0 16,6-3-1-16,9-3 0 15,8-16-3-15,10-5 0 16,-3-11-1-16,3-13 0 15,-1-13-2-15,-2-5 0 0,0-3 2 16,-12 0 1-16,-4-6 3 16,-2 9 0-16,-6 5 2 15,-3 2 1-15,0 9 2 16,-9 5 0-16,0 13-1 16,0 8 0-16,0 5-2 15,-6 3 1-15,6 5-3 16,0 0 1-16,6 6-6 15,-3-6 1-15,6 0-7 16,6 3 1-16</inkml:trace>
  <inkml:trace contextRef="#ctx0" brushRef="#br0" timeOffset="32142.5305">3749 2707 55 0,'-12'-14'27'0,"-11"4"-52"0,17 7 52 15,-3 3-21-15,-12 0 1 16,0 6 2-16,-3 1 0 16,-9 1-12-16,4 3 0 15,-4 10 8-15,-3-2 0 16,6 7-3-16,-2-2 0 15,8 5 0-15,9 0 1 16,9 0-2-16,6 6 1 0,12-1-1 16,15-2 0-16,5-8-2 15,10-3 1-15,6-8-6 16,-4-10 1-16,7-3-4 16,6 0 1-16,-4-11-9 15,4-7 1-15</inkml:trace>
  <inkml:trace contextRef="#ctx0" brushRef="#br0" timeOffset="32577.3904">3895 2424 60 0,'-9'0'30'0,"33"15"-47"15,-21-7 56-15,3 8-37 16,3 11 1-16,-3 12 0 16,3 9 1-16,3 5-6 0,0 0 1 15,-1 0 0-15,-2-6 0 16,-3-4-3-16,0-6 0 16,0-8-2-16,-3-5 0 15,-3-8-1-15,3-6 0 16,0-7 1-16,0-11 1 15,0-5 3-15,3-11 0 0,0-8 3 16,3 0 1-16,0 1 2 16,3-1 1-16,3 5 1 15,0 6 1-15,2 3-1 16,1 10 1-16,0 8-3 16,6 5 1-16,-3 8-2 15,0 6 1-15,5 10-2 16,-11 0 0-16,3 0-5 15,0 0 1-15,0 0-7 16,-6-2 0-16,-3-3-7 16,0-3 0-16</inkml:trace>
  <inkml:trace contextRef="#ctx0" brushRef="#br0" timeOffset="33222.9349">4362 2752 53 0,'0'0'26'0,"24"-19"-39"0,-15 19 46 16,3 0-29-16,3 0 0 16,-3 16 0-16,3 13 1 15,0-8-7-15,-3 6 0 16,-1 2 2-16,1 0 1 15,-6-5-5-15,0 0 0 16,-3-6-2-16,0-2 0 0,-3-8-2 16,0-3 0-1,0-5 2-15,0-5 0 0,0-14 3 16,3-4 1-16,3-9 4 16,3 0 0-16,0 0 4 15,3 3 1-15,3 8-2 16,3-3 0-16,-1 8 1 15,1 6 0-15,6 7-3 16,3 3 1-16,0 8-3 16,0 5 1-16,-4 11-1 15,1 3 1-15,-6-1-4 16,-6 0 0-16,-3-2-2 16,-6-3 0-16,3 1-1 15,-6-6 0-15,3-6 0 16,-6-2 1-16,3-8 1 15,0-5 0-15,6-11 0 16,6-8 1-16,0-2 2 16,-1-6 1-16,7 0 1 0,-3-5 0 15,3 8 1-15,-3-3 0 16,3 8 0-16,0 9 1 16,-1 4 0-16,4 8 1 15,3 6-1-15,0 8 0 16,-3 10-1-16,3 13 1 15,-1-2-1-15,1 0 1 16,-3-1-7-16,0 1 1 16,0-5-5-16,-6-6 0 15,0 0-8-15,-1-11 0 0</inkml:trace>
  <inkml:trace contextRef="#ctx0" brushRef="#br0" timeOffset="33748.8192">5178 2794 55 0,'6'-8'27'0,"33"8"-47"15,-22-5 50-15,7-3-30 16,6-3 1-16,3 3 2 15,3-2 1-15,5-1-6 16,1-5 1-16,-3 0 1 16,2 8 1-16,-2 3-1 15,-3 3 0-15,-10-4-1 0,1 6 0 16,-6-5 0-16,-6 2 1 16,0 3-1-16,-6 0 0 15,-6-8 0-15,-6 3 0 16,3 0-1-16,-9-1 1 15,3-1 0-15,-9 1 1 16,0-2 0-16,0 0 0 16,-6 0 0-16,-2 6 1 15,-1 2 0-15,-3 2 0 16,0 6 1-16,3 0 0 0,-2 3 1 16,2 7 0-16,3 6 1 15,3 5 0-15,9 6 0 16,6-1 1-16,9-2-2 15,12 0 0-15,12 2-2 16,5-8 1-16,10 1-3 16,6-9 0-16,5 1-5 15,-2-11 1-15,-4-5-8 16,-2-3 1-16,-3-3-4 16,-7-10 0-16</inkml:trace>
  <inkml:trace contextRef="#ctx0" brushRef="#br0" timeOffset="34199.719">5874 2635 52 0,'6'8'26'0,"9"29"-37"0,-6-24 52 15,0 6-38-15,-3 10 0 16,0 0 0-16,3 0 0 16,-3 3-8-16,-3-11 1 15,-3 3 1-15,-3-11 1 16,3-2-4-16,-3-3 1 0,0-8-2 16,0-6 1-16,3-7 2 15,3-8 1-15,6-13 1 16,3-3 0-16,3-8 4 15,3-3 0-15,2 8 1 16,1 6 0-16,6 5 1 16,6 5 1-16,0 6 1 15,5 4 0-15,-5 12-1 16,-3 4 0-16,0 12 0 16,-7 9 0-16,1 14-1 15,-3 8 0-15,0 3-2 16,3 2 0-16,-7-2-3 15,-2-6 0-15,-3-5-9 16,0-5 0-16,-3-11-7 16,-3-8 0-16</inkml:trace>
  <inkml:trace contextRef="#ctx0" brushRef="#br0" timeOffset="34453.9675">6750 2220 63 0,'17'26'31'0,"1"62"-41"0,-12-67 56 0,-3 13-45 16,3 11 0-16,0 11 0 15,3 10 1-15,-3 5-3 16,3-2 0-16,0 0-2 15,0-8 1-15,-3 2-6 16,0-7 0-16,0-9-9 16,-3-12 1-16</inkml:trace>
  <inkml:trace contextRef="#ctx0" brushRef="#br0" timeOffset="34725.1092">6333 2786 73 0,'0'-8'36'0,"27"-8"-62"0,-9 16 69 16,14-8-38-16,13 3 0 15,14 0 0-15,13-6 1 16,8 3-9-16,4-5 1 15,11 0 4-15,0 0 1 16,-9 7-7-16,-8-10 1 16,-7 3-13-16,-5 5 0 15,-16 0-3-15,-2 3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8:05:44.7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1038 1225 25 0,'-9'-26'12'0,"-9"2"-9"0,9 16 12 15,9 0-14-15,-9-5 0 16,9 2 4-16,-6-2 1 15,6-3-3-15,-3 3 1 16,3 2 3-16,0 3 1 16,0 8 0-16,0 0 0 0,0 8-3 15,3 8 1-15,-3 13-4 16,6 6 0-16,-6 9-1 16,0 15 0-16,0-6-1 15,0-16 0-15,-9 24-1 16,9-11 1-16,-9 5-1 15,3 4 1-15,0-12-1 16,3-4 0-16,-3-4 0 16,3-2 1-16,3-13-1 15,3 0 0-15,12-6-2 16,0-2 1-16,6-8-1 16,9-8 1-16,5 0-2 15,1-8 0-15,3 0-1 16,-7 3 0-16,4-3-7 15,0 8 0-15</inkml:trace>
  <inkml:trace contextRef="#ctx0" brushRef="#br0" timeOffset="585.907">1844 1437 67 0,'-18'-14'33'0,"1"-7"-55"0,11 19 65 0,3-12-49 16,-6 4 0-16,0-3 1 15,-6-3 1-15,-3 2 9 16,-6-1 1-16,-18 7-5 16,4 0 0-16,-7 8 3 15,1 8 1-15,2 13-2 16,-6 3 1-16,7 7-3 16,5 6 1-16,3 14-1 15,6 2 0-15,9 2-1 16,7-2 0-16,8 0-2 15,8 5 1-15,13-18-2 16,0-6 1-16,6-15-3 16,6-6 1-16,8-18-1 15,4-6 0-15,3-15 1 16,2-9 1-16,-5-7 0 0,-6-3 0 16,0 5 2-16,-7-5 0 15,-5 3 0-15,-6 8 1 16,-6-3 2-16,-3 7 0 15,-3 15 1-15,-3-1 0 16,-3 16 0-16,0 16 1 16,-3 7-1-16,3 14 0 15,0 8-4-15,0 0 0 0,3 3-7 16,0 2 1-16,3-5-8 16,6-13 1-16</inkml:trace>
  <inkml:trace contextRef="#ctx0" brushRef="#br0" timeOffset="1170.2817">2005 1318 85 0,'-18'0'42'0,"-9"31"-68"16,27-15 86-16,0 11-67 16,3 2 1-16,6 10-3 15,3 6 1-15,-3 0 11 0,9 0 0 16,-3-8-8-16,3 1 0 16,-3-7 2-16,5-7 0 15,1-3-1-15,6-13 1 16,-6-8-1-16,3-13 0 15,-1-11 1-15,-2-5 0 16,0-3 1-16,-3-7 1 16,-3-4 1-16,-3-4 1 15,-3 2 1-15,-3 0 0 16,0 8 0-16,0 13 1 0,-3-3 0 16,0 11 1-16,2 9-2 15,-2 12 1-15,3 19-2 16,3 7 1-16,3 6-2 15,9 8 0-15,6 0-1 16,6 0 0-16,2-8-2 16,4-5 1-16,3-3-2 15,-4-15 1-15,1-12 0 16,3-10 0-16,-10-8 0 16,-2-7 1-16,-6-7 2 15,-3-12 0-15,-6 2 2 16,-3-13 0-16,-9 9 1 15,-3-1 0-15,0 5-2 16,-3 3 1-16,-3 13-6 16,-3 3 1-16,0 5-11 15,3 16 0-15</inkml:trace>
  <inkml:trace contextRef="#ctx0" brushRef="#br0" timeOffset="1890.637">4532 1180 64 0,'-24'-13'32'0,"-6"-16"-45"0,25 26 57 15,-7 3-47-15,-6 0 1 16,-6 0 1-16,-9 8 0 15,-3 8 3-15,1-3 1 16,-1 14-3-16,3 7 1 16,1-8 0-16,2 17 1 15,6-4-2-15,3 4 0 16,9-6-3-16,6 2 1 16,6-1-2-16,9-9 1 0,6-6-1 15,3-1 1-15,9-7-1 16,11-12 1-16,7 2 0 15,0-13 0-15,2-5 2 16,1-3 0-16,-3-7 1 16,-4-7 1-16,-5-1 1 15,-9-6 1-15,-6 0 0 16,-9-14 0-16,-9 4-1 16,-6 2 1-16,-9-6-3 15,-3 12 1-15,-3-1-4 16,0 6 1-16,-6 2-4 15,3 8 0-15,4-2-9 16,2 7 1-16</inkml:trace>
  <inkml:trace contextRef="#ctx0" brushRef="#br0" timeOffset="2371.6223">5029 1527 54 0,'-21'8'27'0,"15"0"-50"0,6-8 48 0,-3-6-27 16,0-2 1-16,-3-2 5 15,0-11 1-15,1-9-3 16,-4-7 0-16,-6-2 2 16,3-6 1-16,-6-13 1 15,0 2 0-15,0-5-2 16,3-5 0-16,6-11-2 16,1-5 1-16,5 8 0 15,0 5 0-15,3 1 0 16,6 15 0-16,-1 8-1 15,4 0 1-15,3 8-1 16,3 8 0-16,6 5-2 16,0 3 1-16,6 13-3 15,5 8 0-15,4 5-2 16,3-2 1-16,14 12-4 16,-5 1 1-16,-3 5-4 0,-7 1 1 15,-5-1-7-15,-6 3 0 31</inkml:trace>
  <inkml:trace contextRef="#ctx0" brushRef="#br0" timeOffset="2641.7934">4535 1143 49 0,'-15'-5'24'0,"15"-3"-28"0,6 8 40 0,6-3-36 16,3 3 1-16,6-5 3 15,6 5 1-15,8-5-4 16,19 2 1-16,5-5 3 16,10 0 0-16,5-5-1 15,10 2 1-15,11-2-6 16,-3 0 0-16,0 2-16 15,-2-10 0-15,5 8-1 16,3-6 0-16</inkml:trace>
  <inkml:trace contextRef="#ctx0" brushRef="#br0" timeOffset="16125.3295">2112 2836 21 0,'3'-21'10'0,"-15"3"-8"15,9 7 11-15,3 3-8 16,0 0 0-16,-3 0 6 15,0 3 1-15,3 5-14 16,0 5 0-16,0-2 10 16,0 21 0-16,3 10-3 15,0 3 0-15,3 16-3 16,-3 8 0-16,0 5-1 16,6-2 0-16,-3-4-4 15,-6-1 1-15,3-6-6 16,3-8 0-16,-6-14-5 15,-6-4 0-15</inkml:trace>
  <inkml:trace contextRef="#ctx0" brushRef="#br0" timeOffset="16605.4388">2160 2921 58 0,'-12'-8'29'0,"3"0"-58"15,9 8 56-15,6-8-30 16,-3 0 1-16,6-5 0 15,6-6 1-15,8-2 3 16,-2 8 1-16,6-5-2 16,3 7 0-16,9-2 1 15,2 13 1-15,10 2-1 16,-4 12 1-16,-2 7-2 16,0 5 0-16,-1 9-1 15,-8 7 1-15,-6 3-2 16,-9 8 1-16,-9 2-2 15,-12 4 1-15,-12-9-3 16,-15-2 0-16,-12-6-2 0,-17-8 1 16,-7-7 0-16,1-9 1 15,8-5 2-15,-8-5 0 16,8-5 1-16,6 0 0 16,10-3-5-16,14-6 0 15,18-2-1-15,15-10 0 16</inkml:trace>
  <inkml:trace contextRef="#ctx0" brushRef="#br0" timeOffset="17114.8348">2722 3194 54 0,'0'-3'27'0,"21"8"-57"16,-6-13 60-16,9-2-32 15,9-4 1-15,11-4-2 16,4-3 0-16,-1-6 4 15,4 3 0-15,-6 1-3 16,-4-1 1-16,-5 8 0 0,-6-5 1 16,-6 5 1-16,-6 0 0 15,-10 5 0-15,-8 4 1 16,-5-1-1-16,-10 8 1 16,-3 0 1-16,-9 2 1 15,-6 4 0-15,4 1 1 16,-7 4 0-16,0 5 0 15,0 13-1-15,1 3 1 16,5 7-1-16,9 12 0 16,3-6-2-16,6 2 1 0,6 4-2 15,9-12 1-15,6-4-3 16,12-4 0-16,9-7-4 16,6-8 0-16,8-5-4 15,1-11 0-15,2-6-8 16,4-9 1-16</inkml:trace>
  <inkml:trace contextRef="#ctx0" brushRef="#br0" timeOffset="17384.3328">3520 2524 69 0,'-18'-3'34'0,"-9"11"-55"16,21 0 68-16,0 8-48 15,1 13 1-15,2 16-1 16,0 8 1-16,3 8 0 0,0 3 0 16,0 12-2-16,0 1 1 15,0 0-5-15,3-8 0 16,-6-3-8-16,0-13 0 15,-3-8-2-15,3-16 1 16</inkml:trace>
  <inkml:trace contextRef="#ctx0" brushRef="#br0" timeOffset="17595.0463">3193 3172 67 0,'0'-8'33'0,"6"6"-58"16,2 2 73-16,7-8-49 16,-3 3 1-16,24-3-1 15,15-3 1-15,-4-2-1 16,10 0 0-16,-1 2-5 16,1-5 1-16,2 3-10 15,1 2 0-15</inkml:trace>
  <inkml:trace contextRef="#ctx0" brushRef="#br0" timeOffset="18105.9613">4071 2955 50 0,'-24'-10'25'0,"-30"-1"-43"0,39 6 40 16,-8-3-21-16,-10 0 0 15,-3 3 4-15,-3-1 0 0,-2 4-3 16,2 4 0 0,-6 25 3-1,7-1 0-15,8 14-1 16,9 10 1-16,6 6-3 15,9 5 0-15,9-8-5 16,9 0 0-16,6-8-1 16,6-11 1-16,9-8-3 15,5-7 0-15,7-11-2 16,3-13 1-16,-4-11 2 16,-2-11 0-16,-3-4 1 15,-4-7 0-15,-5 4 4 16,-3-6 0-16,-6 3 3 15,-3 0 0-15,-4 8 1 16,-2 5 1-16,-3 6 0 16,-3 2 0-16,-3 5-2 15,0 6 1-15,0 8-2 16,0 5 0-16,0 5-3 16,0 11 1-16,0 2-7 0,0 1 1 15,3 2-7-15,0-3 0 16</inkml:trace>
  <inkml:trace contextRef="#ctx0" brushRef="#br0" timeOffset="18450.5944">4547 2902 75 0,'-33'-7'37'0,"-3"9"-68"16,28 1 78-16,-4 2-48 15,-6 3 1-15,0 0 0 16,-3 0 1-16,0 8 0 16,0 8 0-16,4 5-1 15,2 2 1-15,3 12 0 16,0-11 0-16,12 10-1 15,3-2 0-15,6-3-2 16,9 0 1-16,5-14-1 16,4-1 0-16,6-6-4 15,9-14 1-15,-1-4-5 16,4-12 1-16,6-4-7 0,2-9 1 16</inkml:trace>
  <inkml:trace contextRef="#ctx0" brushRef="#br0" timeOffset="18870.969">4889 2606 66 0,'-12'-10'33'0,"-14"7"-59"0,20 8 65 0,3 8-43 15,-3 6 1-15,0 10 0 16,-6 11 0-16,0 13 5 15,-3 0 0-15,6 10-3 16,-6 6 1-16,3-3-1 16,3-2 1-16,0-6-2 15,6-8 0-15,-2-10-2 16,2-11 1-16,6-11-3 16,2-12 1-16,10-20 0 15,0-12 1-15,6-8 1 16,6-11 0-16,3 0 3 15,-4 0 0-15,1 5 3 16,-6 11 1-16,0 0 2 16,0 13 0-16,-3 5 1 15,-4 11 1-15,1 8-3 16,-3 16 0-16,-3 5-2 16,0 5 1-16,-3 9-4 0,0-9 1 15,0 6-9-15,0-3 0 16,0-5-7-16,-3-9 1 15</inkml:trace>
  <inkml:trace contextRef="#ctx0" brushRef="#br0" timeOffset="19500.7901">5181 2987 66 0,'-3'-3'33'0,"-15"17"-54"15,18-6 62-15,0 5-42 16,-3 8 1-16,0 3 0 16,0 13 0-16,-3 0 0 15,3 3 0-15,0-9-2 16,0 1 0-16,0-5-2 15,3-14 1-15,0-3-2 16,6-4 1-16,3-14-2 16,6-5 1-16,3-3 1 15,0-19 1-15,0-2 3 16,3 3 1-16,2-1 1 16,1 6 0-16,-3 6 1 0,0 4 1 15,-3 6 0-15,0 5 0 16,-1 3-1-16,-2 10 0 15,0 5-1-15,-3 9 0 16,-3 2-3-16,-3 6 0 16,-3-4-2-16,-3-1 1 15,0-1-1-15,-3-8 1 16,3 0-2-16,0-5 1 16,0-5 1-16,0-11 0 0,3-3 1 15,3-5 0-15,3-7 1 16,3-1 1-16,3-5 0 15,2 5 1-15,7 3 1 16,-3-1 1-16,-3 7 0 16,3 4 1-16,0 6-1 15,2 5 0-15,-2 16-1 16,-3 5 1-16,-6 8-3 16,0 3 0-16,-3-1-5 15,-6 4 0-15,-3-1-9 16,3-2 0-16,-3 0-3 15,-3-9 1-15</inkml:trace>
  <inkml:trace contextRef="#ctx0" brushRef="#br0" timeOffset="19981.5247">5877 3104 47 0,'3'0'23'0,"30"-16"-38"0,-15 10 44 16,3-2-30-16,6-2 0 15,2 2 0-15,7-3 0 0,0 1 1 16,0 2 0-16,-4 0-2 15,-2-5 1-15,-6 2-1 16,0 0 1-16,-12 1-1 16,0-3 1-16,-7 2 1 15,-7 1 0-15,-10-1 0 16,-6 3 0-16,-9 0 2 16,0 8 0-16,-6 0 1 15,1 3 0-15,-4 5 1 16,0 8 1-16,4 5 0 15,2 10 1-15,6 6-2 16,0 11 1-16,9 0-2 16,6 2 0-16,6-2-3 15,6-3 0-15,9-8-3 16,9-8 1-16,3-11-3 16,6-5 0-16,11-13-5 15,10-7 1-15,0-9-5 0,2-5 1 16</inkml:trace>
  <inkml:trace contextRef="#ctx0" brushRef="#br0" timeOffset="20463.1883">6392 3019 60 0,'-6'0'30'0,"-8"0"-52"0,14 3 61 0,0 7-40 15,0 3 1-15,0 6 0 16,0 2 0-16,0 5 0 16,0 4 0-16,0 1 0 15,0 4 1-15,0-4-2 16,0-7 0-16,3-3-2 16,0-2 1-16,2 0-2 15,4-12 1-15,3-1-1 16,3-9 0-16,0-7 1 15,0-12 1-15,3-7 1 16,0-10 0-16,5-4 0 16,-2-4 0-16,0-1 1 15,3-2 1-15,0 7 0 16,3-7 0-16,-4 8 1 16,4 10 1-16,0 0 1 15,-3 11 1-15,3 8-1 16,-1 10 1-16,-2 11 0 15,0 8 0-15,-3 8-1 0,-3 8 0 16,-6 13-2-16,0 7 1 16,-4 1-4-16,-2 3 1 15,-3-3-5-15,-3-8 0 16,0-8-8-16,0-5 0 16,-3-11-3-16,0-11 1 15</inkml:trace>
  <inkml:trace contextRef="#ctx0" brushRef="#br0" timeOffset="20732.1792">7169 2545 84 0,'9'-2'42'0,"-21"62"-75"16,12-41 92-16,-3 18-61 15,6 13 0-15,0 11 0 16,3 0 1-16,3 8 1 16,6-3 1-16,-6 3-6 15,-3-8 1-15,0-6-4 16,-6-7 1-16,-3-6-5 16,0-10 1-16,0-6-6 15,0-4 0-15,-3-15 2 16,-6-7 1-16</inkml:trace>
  <inkml:trace contextRef="#ctx0" brushRef="#br0" timeOffset="20987.6824">7047 3170 34 0,'-38'-51'17'0,"2"-4"-12"0,27 42 35 15,-3-1-35-15,-3 4 0 16,-3 2 3-16,0 0 0 16,4-5-10-16,2 5 1 15,3-3 7-15,6 6 0 16,3 5-3-16,9 0 0 15,35-5 1 1,13 2 0-16,5 3 0 16,7 0 0-16,5-5-2 15,7-1 1-15,5-2 0 16,0 1 0-16,-5-4-4 16,-1 3 1-16,-6-8-7 15,-8 3 1-15,-4-3-14 16,-2-8 0-16</inkml:trace>
  <inkml:trace contextRef="#ctx0" brushRef="#br0" timeOffset="74779.6421">3315 13970 34 0,'-12'-26'17'0,"-6"7"-24"0,18 14 17 16,0 2-5-16,0-2 0 16,0 2 4-16,0 3 1 15,3 3-11-15,0 5 1 16,6 8 8-16,0 18 0 15,3 8-3-15,0 17 0 16,5 9-2-16,1 4 1 16,-3 4-3-16,3 1 0 0,0-5-1 15,-3-9 0-15,-3-2-2 16,-3-13 1-16,-9-3-3 16,-3-11 1-16,0-10-2 15,-3-14 0-15,-3-18 0 16,-3-13 0-16,3-10 1 15,3-14 1-15,6-11 3 16,6-10 1-16,0 0 1 16,15 2 1-16,2 9 2 15,1-1 0-15,3 16 1 16,3 11 0-16,0 16-2 16,-1 13 1-16,-2 13-2 15,0 14 1-15,-3 15-3 16,0 11 1-16,-4 0-4 15,-2 0 0-15,0 0-6 16,-3-6 1-16,0-2-9 16,3-8 1-16</inkml:trace>
  <inkml:trace contextRef="#ctx0" brushRef="#br0" timeOffset="75393.6954">3999 14192 56 0,'0'-8'28'0,"-3"14"-46"16,3-1 48-16,3 5-27 15,0 9 0-15,3 13 1 16,0 7 1-16,0 12-7 16,0 2 1-16,0-6 3 15,3 1 0-15,6-6-2 16,3-2 0-16,3-8-4 16,-1-11 1-16,4-8-4 15,3-10 1-15,0-11-1 16,0-8 0-16,2-16 1 15,-2-10 0-15,-6-11 5 16,-6-3 0-16,-3 3 5 16,-6 6 0-16,-3-1 2 15,-3 14 0-15,-3 7 1 0,0 9 0 16,0 7-1-16,0 11 0 16,3 11-3-16,6 10 0 15,0 13-1-15,3 14 0 16,5 2-2-16,7 6 1 15,0 2-1-15,0 3 1 16,0 5-1-16,0-3 1 16,-4-2-1-16,-5-5 1 15,-6 2-1-15,-9-10 1 0,-3-3-1 16,-14-8 0-16,-13-8-2 16,-9-8 1-16,-2-8-3 15,-4-10 0-15,0-14-4 16,1-15 1-16,11-9-3 15,12-10 0-15,12 1-4 16,12-4 0-16</inkml:trace>
  <inkml:trace contextRef="#ctx0" brushRef="#br0" timeOffset="75952.1206">4645 14348 44 0,'-15'-16'22'0,"9"22"-32"0,6-6 42 16,0 2-25-16,0 9 0 15,3 10 1-15,0 8 1 16,0 14-13-16,3 2 1 15,0 7 7-15,3 9 0 16,9 0-4-16,-6-3 1 16,6-2-3-16,-6-3 1 15,-3-5-3-15,-3-11 1 16,-1-14-4-16,-5-1 1 0,0-17-3 16,-8-10 1-16,-4-17 0 15,0-17 0-15,-3-14 5 16,0-11 1-16,3-2 3 15,-3-5 1-15,9-6 2 16,3 3 1-16,6 8 2 16,6 5 0-16,12 11-2 15,6-1 1-15,6 14-1 16,2 11 0-16,-2 10-1 16,0 16 1-16,-4 13-1 15,1 14 0-15,-3 15-2 16,-9 14 0-16,-6 2-2 15,-9-3 1-15,-9 4-3 16,-15-1 1-16,-9-3-2 16,-8-10 0-16,-1-10-3 15,3-12 0-15,0-12-4 0,4-11 0 16,5-16-5 0,12-10 1-16</inkml:trace>
  <inkml:trace contextRef="#ctx0" brushRef="#br0" timeOffset="76355.7508">5252 14137 68 0,'-12'0'34'0,"-23"5"-56"0,26-2 70 0,0 2-47 16,0 5 1-16,-3 9 0 15,3 5 1-15,-3 10-4 16,0 3 0-16,0 8 2 16,3 3 0-16,4-6-2 15,2-2 1-15,6-3-3 16,5-5 0-16,16-6-3 16,6-5 1-16,9-7-3 15,2-9 1-15,-2-10 0 16,-3-6 0-16,-3-10 3 15,-7 0 0-15,-8-6 5 16,-12-7 0-16,-6-3 4 16,-12-3 0-16,-6 0 3 15,-8 1 0-15,-4 2-2 16,-3 8 0-16,3 2-5 16,7 6 1-16,5 2-9 15,9 3 1-15,12 3-11 0,12 0 0 16</inkml:trace>
  <inkml:trace contextRef="#ctx0" brushRef="#br0" timeOffset="76566.1756">5607 13817 62 0,'6'0'31'15,"17"18"-42"-15,-14-7 56 0,3 5-41 16,3 13 1-16,3 10 0 15,0 12 1-15,0 7-9 16,-3 8 0-16,-4 3 1 16,-2-6 1-16,-6-5-9 15,-3-2 1-15,-6-3-10 16,-3-11 1-16</inkml:trace>
  <inkml:trace contextRef="#ctx0" brushRef="#br0" timeOffset="76791.8189">5520 14319 78 0,'27'-21'39'0,"-6"18"-68"16,-9 3 76-16,9 0-46 0,11-2 0 16,1-1 1-16,6 0 1 15,2-2-4-15,7-3 1 16,3-2-1-16,-4-4 0 15,7-1-6-15,0-4 1 16,-4-7-8-16,-5 4 0 16,-4-7-4-16,-8-2 0 15</inkml:trace>
  <inkml:trace contextRef="#ctx0" brushRef="#br0" timeOffset="77225.9791">6008 13647 72 0,'3'-8'36'0,"0"6"-60"16,3 7 75-16,0 5-50 15,3 6 0-15,0 11 3 16,3 13 1-16,3 15-5 16,0 19 1-16,-3-2 2 15,0 4 0-15,0 12-2 16,-4-6 1-16,-8-3-5 15,0-8 1-15,-2-12-7 16,-4-14 1-16,6-11-4 16,-3-13 1-16,3-15-1 15,3-14 0-15,5-14 3 16,7-15 1-16,3-8 6 16,0-2 1-16,3-4 6 15,3 4 1-15,0 5 2 0,-1 7 0 16,1 6 1-16,0 8 1 15,0 10-1-15,3 14 1 16,-4 5-3-16,1 13 1 16,-3 11-3-16,0 7 0 15,-3 9-2-15,0 8 1 16,-4-6-7-16,-2 0 0 16,0 0-17-1,-3-12 0-15</inkml:trace>
  <inkml:trace contextRef="#ctx0" brushRef="#br0" timeOffset="77661.3127">6592 14253 60 0,'12'0'30'0,"15"8"-40"15,-10-8 38-15,10 3-27 16,0-1 0-16,6-2 0 16,2 0 1-16,10-2-3 15,-3-4 0-15,2-2 1 16,-2-5 0-16,-3 0-1 16,-6-3 1-16,-7-2-1 0,-8 2 1 15,-3-3 1 1,-9 1 0-16,-6 2 2 0,-12 3 0 15,-3 5 0-15,-6 2 0 16,-5 6 0-16,-7 8 1 16,-3 3-1-16,3 5 1 15,-2 5-1-15,2 5 0 16,0 6 0-16,9 5 0 16,4 0 0-16,11 13 0 15,9-5-1-15,12 3 0 16,8-3-3-16,10-3 1 0,9-5-6 15,5-5 1-15,7-13-8 16,6-9 0-16,-1-10-7 16,1-13 0-16</inkml:trace>
  <inkml:trace contextRef="#ctx0" brushRef="#br0" timeOffset="78067.3141">7461 14227 45 0,'3'-35'22'0,"-9"3"-18"16,3 25 34-16,3-4-33 15,-3 3 1-15,0 0 3 16,0-5 1-16,-3 5-13 16,-3 0 1-16,-3 0 7 15,-6 5 0-15,-5 3-4 16,-4 6 1-16,-6-1-4 16,-3 3 1-16,1 3-1 0,-7 2 0 15,0 0-1-15,13 0 1 16,5 0-1-16,6 1 1 15,12-1 1-15,15-3 0 16,9 4 1-16,9-1 1 16,2 0 1-16,7 3 1 15,6 3 1-15,-1 4 0 16,1 4-1-16,-3-1 1 16,-4 3-1-16,1 0 0 15,-12-2-1-15,-6 2 0 16,-12-5-1-16,-9-3 0 0,-6-2-2 15,-9-4 0-15,-9 1-4 16,-3-8 0-16,1-5-6 16,-1 0 1-16,0-9-5 15,6 1 1-15,4-3-5 16,8-11 1-16</inkml:trace>
  <inkml:trace contextRef="#ctx0" brushRef="#br0" timeOffset="78368.2588">7699 14245 47 0,'-3'-10'23'0,"-9"-6"-36"0,9 13 44 15,3 0-23-15,-3 6 0 16,0 2 6-16,3 6 0 16,0 10-18-16,0 11 0 15,0 8 11-15,6 2 1 16,0 3-5-16,0-5 0 16,0-6-7-16,0-2 1 15,0-6-9-15,0-2 1 16,0-11-8-16,-3-8 1 0</inkml:trace>
  <inkml:trace contextRef="#ctx0" brushRef="#br0" timeOffset="78533.2519">7604 14065 68 0,'-9'-18'34'0,"15"23"-64"16,3-5 65-16,9 0-36 15,0 3 1-15,2-1-7 16,4 6 0-16,3 3-3 16,6-6 1-16</inkml:trace>
  <inkml:trace contextRef="#ctx0" brushRef="#br0" timeOffset="78907.5954">8274 14121 64 0,'-18'-13'32'0,"-27"-14"-48"0,30 22 58 16,-9-3-37-16,-8 5 0 15,-7 3 0-15,0 3 1 16,-5 0-10-16,2 10 1 16,6-5 4-16,6 2 0 15,10 4-4-15,11 1 0 16,9 4-1-16,12-1 1 0,14-2 0 15,10 3 0-15,9 2 1 16,5 0 0-16,4 6 1 16,2 7 1-16,-5 3 2 15,-6 0 0-15,-1 3 2 16,-11-1 0-16,-9-1 2 16,-15 1 0-16,-12 4 0 15,-18-6 0-15,-15 2-4 16,-17-4 1-16,-13-6-6 15,-8-8 1-15,-12-8-8 16,5-10 1-16,1-11-12 16,5-11 1-16</inkml:trace>
  <inkml:trace contextRef="#ctx0" brushRef="#br0" timeOffset="80064.1111">9122 14348 56 0,'0'-5'28'0,"9"13"-28"0,-3-13 28 0,3 7-24 16,3 4 0-16,0 7 0 16,2 8 1-16,1 11-8 15,-3 5 0-15,-3 5 3 16,-3 6 0-16,0 2-3 15,-6-5 1-15,0-3-3 16,0-7 1-16,-3-6 0 16,0-11 0-16,-3-7-1 15,3-16 1-15,0-6 0 16,3-13 0-16,0-7 1 16,6-14 1-16,0-11 1 15,6-8 1-15,0 9 1 16,0 5 1-16,0 7 2 15,0 9 0-15,3 7 1 16,2 12 0-16,1 9 0 16,0 14 1-16,6 13-1 15,0 11 0-15,3 10-2 0,-4 3 0 16,1 0-2-16,-6 0 1 16,0 0-5-16,-3-5 1 15,-6-6-4-15,0-4 0 16,-6-7-4-16,0-15 1 15,-3-5-1-15,0-11 1 16,3-8 4-16,-3-10 0 0,2-11 6 16,4-6 0-16,3-4 4 15,3-9 1-15,3 6 2 16,6 5 0-16,6 5-1 16,0 6 1-16,-1 10-2 15,1 8 1-15,3 13-2 16,-3 14 1-16,2 16-2 15,-2 7 0-15,-3 6-2 16,3 5 1-16,-3 0-5 16,-6 0 1-16,-1-3-8 15,-2-5 0-15,-3-5-10 16,-3-6 1-16</inkml:trace>
  <inkml:trace contextRef="#ctx0" brushRef="#br0" timeOffset="80439.3373">10071 14295 63 0,'-3'-5'31'0,"6"2"-41"0,-3 3 54 16,3 11-40-16,-3 8 0 15,6 4 1-15,0 12 1 16,0 4-9-16,3 1 1 31,21 16 1-31,0-6 1 0,0-10-5 16,2-9 0-16,-2-7-3 15,3-11 1-15,-6-7 0 16,-4-9 1-16,-5-7 4 16,-3-6 1-16,-9-11 3 15,-6-10 1-15,-3-5 4 16,-9 0 0-16,-3-1-1 15,-3 6 1-15,1 8-5 16,2 5 0-16,3 3-6 16,6 5 1-16,6 0-9 15,12 0 0-15,12 6-6 16,14-3 1-16</inkml:trace>
  <inkml:trace contextRef="#ctx0" brushRef="#br0" timeOffset="80798.0805">10863 14213 69 0,'-18'-5'34'0,"-29"5"-52"0,35 0 67 15,-3-3-46-15,-3 3 0 16,-3 0 0-16,-3 3 1 16,-2 2-6-16,-1 3 1 15,3 0 0-15,0 3 1 16,6-3-3-16,3 0 0 15,7 0-2-15,5-3 1 16,9-2 0-16,11-1 1 16,4 6 1-16,6-3 1 0,12 11 2 15,2 3 0-15,1 5 2 16,0 0 0-16,-4 5 1 16,-5 2 0-16,-6 4 1 15,-9-6 0-15,-12 0-1 16,-12 5 0-16,-18-5-3 15,-12-2 1-15,-8-3-5 16,-7-8 0-16,-3-8-6 16,4-11 0-16,-4-8-11 15,7-15 0-15</inkml:trace>
  <inkml:trace contextRef="#ctx0" brushRef="#br0" timeOffset="81083.5944">11045 13872 66 0,'-3'-8'33'0,"3"11"-45"0,6-1 57 15,0 12-40-15,3 9 1 16,3 12 1-16,2 10 1 15,-2 13-11-15,0 11 1 16,0 8 5-16,0 2 1 16,-3-5-5-16,0-5 0 15,-3-8-6-15,0-8 1 0,-3-6-9 16,0-12 0-16,-3-14-6 16,0-8 1-16</inkml:trace>
  <inkml:trace contextRef="#ctx0" brushRef="#br0" timeOffset="81383.66">10771 14388 58 0,'-18'-5'29'0,"36"13"-38"16,-6-3 55-16,6-2-40 16,8-1 1-16,7 1 2 15,9-8 1-15,6 5-13 0,11-6 0 16,7-4 8-16,2-3 1 16,-3-1-5-16,-2 4 1 15,-3 2-7-15,-4-3 0 16,-2 3-10-16,-7 0 1 15,1 0-7-15,-3-2 0 16</inkml:trace>
  <inkml:trace contextRef="#ctx0" brushRef="#br0" timeOffset="82091.3709">12185 13922 66 0,'3'-21'33'0,"-18"11"-53"0,21 10 61 16,0 8-38-16,6 5 0 15,0 8 1-15,3 21 0 16,-4 6-6-16,4 15 0 15,3 4 3-15,3 4 1 16,-6-5-4-16,-3 3 0 16,-3-11-2-16,-3-8 0 15,-3-7-2-15,-3-12 0 16,0-4 1-16,3-14 0 0,0-8 2 16,3-12 0-16,2-15 2 15,4-15 1-15,3-5 2 16,3-8 1-16,0-1 1 15,3 6 1-15,0 3 0 16,-1 8 0-16,4 7 1 16,-3 9 0-16,9 7-1 15,0 11 1-15,-4 11-2 16,-2 13 0-16,3 13-1 16,0 2 1-16,-6 9-3 15,-6-3 1-15,-12-3-2 16,-9-2 0-16,-12-3-1 15,-15 0 0-15,-6-8-2 16,-8-5 1-16,-1-8-2 16,-3-8 0-16,1-6-1 15,8-7 1-15,0-8-3 16,7 0 1-16,17-9-2 16,12-1 0-16,15-6-8 15,15-6 0-15</inkml:trace>
  <inkml:trace contextRef="#ctx0" brushRef="#br0" timeOffset="82510.7729">12825 14414 58 0,'-6'3'29'16,"15"-6"-57"-16,0-2 52 0,6 5-18 15,5-5 0-15,10-3 0 16,0-3 0-16,12 1-10 16,2-6 0-16,1-3 6 15,-6 1 0-15,-1-6-2 16,-11 3 0-16,-3-3 0 16,-9 0 1-16,-6 3 2 15,-12 5 1-15,-9 0-1 16,-12 6 1-16,-6 7-1 15,-5 6 1-15,-7 7 0 16,-3 9 0-16,1 5-1 16,-1 7 1-16,3 6 0 15,9 6 0-15,13 7-1 16,5-13 1-16,24 5-2 16,15 1 1-16,14-4-4 15,16-1 1-15,8-12-6 0,10-7 0 16,8-9-13-16,-3-7 1 15,10-9-3-15,-4-7 1 16</inkml:trace>
  <inkml:trace contextRef="#ctx0" brushRef="#br0" timeOffset="82945.6927">14057 13764 56 0,'-9'-16'28'0,"3"16"-37"15,3 0 56-15,3 5-44 16,-3 8 1-16,-3 11 1 16,0 21 1-16,3 8-8 0,6 10 1 15,6 6 4-15,6 11 0 16,9-1-2-16,6 3 0 15,-1-3-2-15,1-10 0 16,0-8-3-16,-3-5 0 16,0-9-4-16,-4-7 1 15,-5-6-6-15,-3-10 1 16,-6-8-5-16,-9-8 1 16</inkml:trace>
  <inkml:trace contextRef="#ctx0" brushRef="#br0" timeOffset="83185.2543">13745 14449 43 0,'-27'-13'21'0,"3"-1"-24"15,27 9 37-15,6 0-31 16,6 0 0-16,6 2 2 16,8-5 1-16,10 3-7 15,12-1 0-15,11 1 4 16,7 0 1-16,2-3-2 15,3 0 0-15,-2-3-2 16,-16 3 1-16,19 0-6 16,-4 1 1-16,-11-4-7 15,-10 0 0-15,-8-2-4 16,-12 5 0-16</inkml:trace>
  <inkml:trace contextRef="#ctx0" brushRef="#br0" timeOffset="83816.7925">14527 14227 47 0,'-29'-8'23'0,"2"8"-23"0,24 0 44 16,3 2-42-16,0 4 1 16,9 4 0-16,0 11 0 31,17 40-4-31,1 0 0 16,0-3 3-16,-3 1 0 15,-3-7-2-15,-3 1 1 0,-7-8-2 16,-5-5 0-16,0-11-3 15,-6-8 0-15,-3-10-2 16,-9-11 1-16,-2-11-1 16,-1-7 1-16,-3-14 0 15,3-16 1-15,3-5 3 16,0-13 1-16,3 3 3 16,6 2 1-16,6 8-1 15,0 0 1-15,6 11 0 16,6 7 0-16,3 9-1 15,0 5 0-15,0 8-2 16,2 7 0-16,1 6 0 16,0 6 0-16,0 1-1 15,0 7 0-15,-3-1 0 16,0 3 0-16,-4 0-1 16,1-3 1-16,-6 3-1 15,-3 2 1-15,-6 1-1 0,-6 2 1 16,-3-8-1-16,-3 3 1 15,-3 0-1-15,-2-3 1 16,-7-5-1-16,0 8 1 16,-3-11 0-16,0 3 1 15,4-2-1-15,-1 1 1 16,6 4 0-16,0 0 0 16,9 2 0-16,3 3 1 15,9 0-1-15,6 2 0 16,6 3 0-16,9-2 0 0,6-1-2 15,11-4 1-15,7-6-3 16,11-1 0-16,13-4-3 16,-4-3 0-16,-5 0-7 15,-7 3 1-15,-8-6-3 16,-9-2 0-16</inkml:trace>
  <inkml:trace contextRef="#ctx0" brushRef="#br0" timeOffset="84281.3231">15010 14232 42 0,'6'-11'21'0,"-4"3"-33"0,4 3 41 15,0 5-23 1,0 0 1-16,3 3 3 0,-3 2 1 15,0 6-14-15,3 5 0 16,-3 13 9-16,0 8 0 16,3-3-3-16,3 8 1 15,3 1-2-15,0-4 0 16,5 1-1-16,4-3 1 16,3 0-2-16,0-8 1 15,0-2-2-15,-4-6 1 0,1-5-2 16,0-6 1-16,0-4-1 15,0-9 1-15,-6-8 1 16,-4-4 0-16,-2-9 1 16,-3-11 0-16,-6-12 2 15,-3-17 0-15,0 3 0 16,-9-2 1-16,0 2-2 16,0 3 0-16,-2 10-3 15,2 6 1-15,0 13-5 16,3 5 1-16,3 11-5 15,3 13 1-15,12 2-6 16,0 9 1-16,5 2-4 16,4 3 1-16</inkml:trace>
  <inkml:trace contextRef="#ctx0" brushRef="#br0" timeOffset="84732.3075">15530 14359 56 0,'-3'3'28'0,"12"10"-44"0,0-8 54 16,6 3-37-16,0 0 0 16,6-3 1-16,6-2 0 15,8 0-4-15,-2-6 1 16,0 0 0-16,3-5 0 16,-1-5-1-16,-2-3 0 15,-3-5 0-15,-3-3 0 16,-6-5 1-16,-1 0 1 15,-5 3 2-15,-9-1 1 16,-9-2 0-16,-6 8 0 0,-9 0 0 16,-2 5 1-16,-4 8 0 15,0 3 0-15,-3 7-1 16,-3 4 1-16,4 9 0 16,2 9 0-16,3 8 0 15,6 2 0-15,9 11 0 16,9 3 0-16,9-3-2 15,12 5 1-15,9-5-1 16,14-2 1-16,10-12-4 16,5-2 1-16,10-10-2 15,-1-6 1-15,1-2-3 16,-7-6 0-16,-11-2-3 16,-13-3 1-16,-8-6-6 15,-12 1 1-15,-12-3-8 16,-9-10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8:08:56.85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749 1082 41 0,'-6'-5'20'0,"-18"-3"-22"15,21 8 21-15,-3 0-19 16,6 0 1-16,0 5 1 16,0 3 1-16,6 11-2 15,-3 7 0-15,3 14 1 16,3 5 0-16,-3 16 0 16,3-1 0-16,-9 7-1 15,0-4 0-15,0 3-2 16,0-8 1-16,0 3-1 15,0-13 1-15,-9 2 0 16,9-5 1-16,3-13-1 16,3 0 1-16,-6-6 0 15,9-2 1-15,3-8-1 16,6-3 0-16,2-5 0 16,4-5 1-16,6-3-3 15,3-3 1-15,8-5-5 0,7-8 1 16,3-5-7-16,-1 5 0 15,1-2-2-15,-1-1 0 16</inkml:trace>
  <inkml:trace contextRef="#ctx0" brushRef="#br0" timeOffset="524.3362">1606 1416 66 0,'-24'-24'33'0,"-2"8"-59"16,17 11 73-16,3-1-53 15,-3-2 1-15,0-2 3 16,0 2 1-16,-9 2 5 15,3 6 0-15,-9 0-4 16,6 8 1-16,-8 8 2 16,-4 11 0-16,3-3-2 15,0 7 1-15,3 12-2 16,7 2 0-16,-10 0 0 16,12 8 1-16,6-8-3 0,9-3 1 15,0 0-1-15,9-10 1 16,9-6-2-16,15-10 1 15,-7-13-2-15,10-6 1 16,6-13-1-16,2-5 1 16,1-13-1-16,-3-11 0 15,-1 3 1-15,-14-3 0 16,-3 2 1-16,-6 6 1 0,-3 5 1 16,-6 11 1-16,0 11 1 15,-9 10 0-15,0 16-1 16,-9 7 1-16,3 20-2 15,3 7 1-15,-6 13-7 16,6-2 0-16,6-16-6 16,6-5 1-16</inkml:trace>
  <inkml:trace contextRef="#ctx0" brushRef="#br0" timeOffset="1110.2141">1841 1365 87 0,'0'-2'43'0,"-24"31"-78"16,18-13 93-16,6 5-63 0,0 10 1 15,6 9-3-15,0 5 0 16,3 0 9-16,0 0 0 15,9 0-6-15,-6-3 0 16,9-10 1-16,-3-3 0 16,6-13 0-16,2-8 0 15,-2-13-1-15,-3-11 0 16,3-13 0-16,0-11 0 16,-10 0 3-16,4-5 0 15,-9 3 3-15,-3 2 0 0,-3 9 2 16,0 2 0-16,-3-1-1 15,3 15 1-15,-3 7-2 16,3 8 0-16,0 10-2 16,9 11 1-16,-3 9-2 15,0 9 1-15,6 6-2 16,6 0 1-16,-1-2-3 16,7-1 0-16,-3-8-1 15,3-13 0-15,0-10 0 16,-1-6 1-16,1-13 3 15,0-13 0-15,0-3 3 16,-6-21 1-16,-4-5 2 16,-2-5 1-16,-6 2-1 15,-3-8 1-15,-3 5-2 16,0 3 0-16,-3 14-3 16,-3-6 1-16,3 13-5 15,-3 3 0-15,3 13-8 0,6 8 1 16,3 16-6-16,9 8 0 15</inkml:trace>
  <inkml:trace contextRef="#ctx0" brushRef="#br0" timeOffset="1652.8039">4071 1466 61 0,'-6'-6'30'0,"3"-46"-57"16,6 38 59-16,0-2-36 15,0-7 1-15,-3 1 6 16,-3 1 0-16,-6 3 1 16,-3-3 1-16,-9 7 0 15,-3 12 1-15,-6 10 0 16,-5 5 0-16,-4 5-3 16,3 12 0-16,4 7-4 15,-1 0 1-15,9 2-2 16,9 14 0-16,9-2 0 0,6-4 0 15,15-5-2-15,12-4 0 16,12-7-1-16,-1-7 0 16,1-8-2-16,3-16 0 15,-1-16 1-15,-5-8 1 16,-6-7 3-16,-6-7 0 16,-7-4 3-16,-8-5 1 0,-6 2 1 15,-9-6 0 1,-3 6 0-16,-2 6 0 15,2 2-4-15,-3 13 0 0,0 0-10 16,3 11 1-16,6 5-2 16,3 8 0-16</inkml:trace>
  <inkml:trace contextRef="#ctx0" brushRef="#br0" timeOffset="2010.3761">4511 1730 78 0,'-9'8'39'0,"-6"-24"-78"16,12 11 88-16,0-3-57 15,0-16 1-15,1-5 0 0,-4-2 0 16,-6-20 14-16,0-4 1 15,-3-11-6-15,3-9 1 16,3 1 3-16,3 3 1 16,3-11-1-16,3 5 0 15,6 3-4-15,6 5 1 16,3 6-4-16,6 10 1 16,8 5-1-16,4 11 1 15,3 0-2-15,0 19 0 16,2 4-2-16,7 14 0 0,-3 8-5 15,-4 14 1-15,-5 15-10 16,-9 2 1-16</inkml:trace>
  <inkml:trace contextRef="#ctx0" brushRef="#br0" timeOffset="2207.4377">4231 1484 73 0,'-3'-2'36'0,"27"-27"-58"16,-6 21 67-16,9-8-50 15,12-11 0-15,5 1-6 16,7-9 0-16,2-4 7 16,4 2 1-16,0 5-14 15,-7 5 1-15</inkml:trace>
  <inkml:trace contextRef="#ctx0" brushRef="#br0" timeOffset="2896.6927">2445 2860 54 0,'-8'-26'27'0,"2"2"-37"16,0 13 52-16,3-2-42 15,-6 0 0-15,-3 2 2 0,-3-5 0 16,-6 3-2-16,-9 5 1 16,-2 8 0-16,-1 8 0 15,0-3 0-15,0 1 0 16,-8 20-1-16,5-5 0 16,3 3-1-16,12-8 0 15,12-5-1-15,12 2 1 16,15 0 0-16,0-2 0 15,18 2 0-15,6 8 1 16,-1 0-1-16,16 6 1 16,-13 12 0-16,4-2 0 0,-12 3-1 15,-9 0 1-15,-16 5 0 16,-11-3 0-16,-14 3-1 16,-16-5 1-16,-9-6-3 15,-3-7 1-15,-14-6-2 16,-7-8 1-16,1-10-3 15,2-3 1-15,16-6-4 16,2-2 0-16,12 0-3 16,9-13 0-16</inkml:trace>
  <inkml:trace contextRef="#ctx0" brushRef="#br0" timeOffset="3467.1812">2624 3014 64 0,'-9'-3'32'0,"0"11"-53"0,9-5 67 16,-6 10-49-16,3 8 1 15,0 8 0-15,0 3 0 16,3 0 3-16,3 5 0 15,0 2-5-15,6 4 1 0,0-14-3 16,0-5 1-16,9-6-3 16,6-7 0-16,-3-11-1 15,2-8 0-15,1-11 3 16,0-10 1-16,-12 3 3 16,0-6 0-16,-3-8 4 15,0 6 0-15,-9 2 4 16,0 6 1-16,0 4 1 15,-6 7 0-15,6 1 0 16,0 14 0-16,6 3-3 16,-6 13 1-16,6 2-4 15,6 9 1-15,5 7-2 16,1 9 0-16,6 4 0 16,0 1 0-16,3-1-1 15,-9 4 1-15,-1-1-1 16,-5 3 1-16,-15-6-1 15,-12-2 0-15,-5 3 0 16,-10-8 0-16,-9-6-1 0,-8-5 1 16,-1-5-1-1,0-11 0-15,-2-5-2 0,2-16 0 16,9-2-3-16,7-9 1 16,5-7-9-16,21-9 1 15,15-7-1-15,15-3 1 16</inkml:trace>
  <inkml:trace contextRef="#ctx0" brushRef="#br0" timeOffset="3706.4126">3193 2656 75 0,'-6'3'37'0,"18"45"-63"15,-6-19 83-15,2 8-59 16,-2 13 0-16,3 11 0 16,-9 10 0-16,0 9 2 15,0-11 1-15,0-3-8 16,0-8 1-16,0-8-8 16,0-7 0-16,0-22-3 15,0-11 1-15</inkml:trace>
  <inkml:trace contextRef="#ctx0" brushRef="#br0" timeOffset="3932.7769">3487 2471 61 0,'0'-2'30'0,"12"20"-46"0,-6-7 61 16,0 12-46-16,0 17 1 15,0 18-1-15,0 9 1 16,0 9-1-16,0-2 1 0,0 3-5 16,-3-3 1-16,3-2-8 15,-6-6 0-15,0-11-3 16,-6-10 1-16</inkml:trace>
  <inkml:trace contextRef="#ctx0" brushRef="#br0" timeOffset="4353.7539">3972 2733 66 0,'-44'0'33'0,"-10"11"-63"15,39-9 71-15,-5 6-44 16,-4 8 1-16,-3 0 3 16,0 5 1-16,3 3-1 0,1 5 1 15,8 3-2-15,0 8 0 16,9 2-1-16,6 3 0 16,6 0-3-16,9-5 1 15,0-6-1-15,11-8 0 16,4-7 0-16,6-6 1 15,0-8 2-15,-1-10 0 16,-5-11 0-16,-3-10 1 16,-6-3 0-16,-7-11 0 0,-5-2 1 15,-3-9 1-15,-15-1 0 16,-2 7 0-16,-4 7-2 16,-3 7 1-16,0 4-6 15,3 11 1-15,0 6-8 16,6 10 0-16</inkml:trace>
  <inkml:trace contextRef="#ctx0" brushRef="#br0" timeOffset="4878.0312">4368 2797 66 0,'-56'-27'33'0,"-16"35"-58"0,57-8 66 16,1 8-44-1,-7 8 0-15,-3 0 3 0,0 2 0 16,3 6 1-16,3 5 0 16,7 3-5-16,5 2 1 15,9 1-1-15,5-6 0 16,10-8-4-16,3-8 1 15,12-7-2-15,3-12 1 16,5-2 3-16,-2-8 0 16,0-2 3-16,-7 2 1 15,-5-5 3-15,-6 5 1 0,-6 0 3 16,-3 6 0-16,-3 7 1 16,-3-2 0-16,0 10-1 15,0 6 1-15,-3 15-3 16,3 3 1-16,0 8-3 15,2 8 0-15,4 5-2 16,0 1 1-16,3-4-1 16,-3 4 1-16,-3-6-1 15,-6-1 0-15,-3 1-1 16,-9-7 1-16,-6 4-1 16,-9-13 0-16,-8-3-2 15,-16-10 1-15,-3-5-2 16,-2-8 0-16,-1-9-2 15,-2-2 1-15,11-8-8 16,3 1 1-16</inkml:trace>
  <inkml:trace contextRef="#ctx0" brushRef="#br0" timeOffset="5134.7765">4788 2871 69 0,'-9'-3'34'0,"6"19"-60"0,9-8 69 0,-3 8-47 16,3 8 0-16,-3 10 1 15,0 3 0-15,6 3 3 16,-3-1 1-16,3-2-12 15,0-2 1-15,-3-9-3 16,-3-7 0-16</inkml:trace>
  <inkml:trace contextRef="#ctx0" brushRef="#br0" timeOffset="5285.3161">4764 2699 74 0,'6'-11'37'0,"-24"9"-86"16,18 2 77-16,6 7-45 16,6 1 1-16,6-5-6 15,3 5 0-15</inkml:trace>
  <inkml:trace contextRef="#ctx0" brushRef="#br0" timeOffset="5719.4793">5416 2680 65 0,'-15'0'32'0,"-15"-26"-57"0,25 31 67 0,-10 3-49 16,-12 5 1-16,-9-2 0 15,-3 7 1 1,-11 9 10-1,8-6 0-15,9-5-8 16,7 0 1-16,11-6 3 16,3 6 0-16,9-5 0 15,12-1 1-15,9 1-2 16,5-3 1-16,10 0 1 16,3 5 0-16,6-2 0 15,-7 4 1-15,-2 4-1 16,-3 0 0-16,-6 7-1 15,-7-2 1-15,-5 5-1 16,-6 0 1-16,-9 0-2 16,-12 0 1-16,-8-2-3 15,-13-4 1-15,0-4-3 16,1-6 0-16,-1-10-4 0,3-6 0 16,3-10-5-16,6-13 1 15,10-6-1-15,8-11 0 16</inkml:trace>
  <inkml:trace contextRef="#ctx0" brushRef="#br0" timeOffset="6364.647">5568 2749 43 0,'21'-5'21'0,"6"10"-32"0,-19 0 44 0,4 3-32 16,0 0 0-16,0 5 2 15,-3 6 0-15,0 2-3 16,0 6 1-16,-6 7 2 16,-3 3 0-16,-3 0-2 15,-3 5 0-15,0-7-2 16,-6-6 1-16,0-3-2 16,3-7 1-16,3-3-1 15,0-11 0-15,3-5 0 16,3-11 0-16,9-12 1 15,3-9 0-15,6-3 1 16,6-2 1-16,3 0 1 16,2 3 1-16,4 0 1 15,0 7 0-15,3 1 1 16,-1 10 0-16,1 5-2 0,3 19 0 16,-3 0-1-16,-4 8 0 15,1 5-2-15,-9-2 1 16,3 18-3-16,-7 5 0 15,-8 0-2-15,0-5 0 16,-6-7-1-16,-3-4 1 16,-3-8-1-16,0-4 0 15,0-6 1-15,-3-8 0 16,3-8 2-16,3-19 0 0,6-4 1 16,6-7 0-16,0-12 2 15,9 3 0-15,3 2 2 16,2 2 0-16,7 1 1 15,9 5 1-15,-1 13 0 16,4 3 0-16,8 5 0 16,1 11 1-16,-3 7-1 15,-7 14 1-15,-2 11 0 16,-3 7 0-16,-1 3-2 16,-8 5 1-16,-6 14-5 15,-6-3 1-15,-7 3-10 16,1-6 1-16,0-11-12 15,0-7 1-15</inkml:trace>
  <inkml:trace contextRef="#ctx0" brushRef="#br0" timeOffset="21647.5442">12852 5347 37 0,'-3'-5'18'0,"3"0"-17"15,6 5 18-15,-1 0-20 16,4 0 1-16,6-3 1 15,3 0 0-15,0 1 0 16,6 2 0-16,3-3 1 0,5 0 1 16,7 1 1-16,0-1 1 15,5 3-1-15,1 0 0 16,0 0-1-16,5 3 1 16,1-1-2-16,5 1 1 15,4 5-2-15,2-5 1 16,1-1-1-16,0 1 0 15,2 0 0-15,-14-1 0 16,23 6 0-16,9-8 0 16,-2 3-1-16,-1-3 1 0,0 0 0 15,-5 2 0-15,5 1 0 16,1 0 0-16,-1-1-1 16,0 1 1-16,-2-3 0 15,2 3 0-15,6 2 0 16,1 0 0-16,-4-5 0 15,3 3 0-15,-2 2 0 16,5-2 1-16,3 2-1 16,-5-5 1-16,2 3-2 15,-3-1 0-15,7 1 0 16,2-3 1-16,-3 0 0 16,3-3 0-16,4 3-2 15,8-5 0-15,-12-3 1 16,3 0 0-16,0 3 0 15,4-3 1-15,-1 3-1 16,-6-1 0-16,0 6 1 0,-2-2 0 16,5 2 0-16,-3 0 0 15,-3 0-1-15,7 0 0 16,-1-3 0-16,9 3 0 16,-3 0 0-16,3 0 0 15,-3 0 0-15,4 0 0 16,-4 3 0-16,-6-6 0 15,3 6-1-15,-9-3 1 16,1 2 0-16,-1 1 1 0,-3 2 0 16,4 1 0-16,-7 2 0 15,-6 0 1-15,4-3 0 16,-1-3 0-16,-3 4-2 16,-5-4 0-16,-4 6 0 15,-2-2 0-15,-7 4-1 16,-2-2 1-16,-4-3-5 15,-11 1 0-15,-6-4-7 16,-4 4 0-16,1 2-7 16,-12-3 0-16</inkml:trace>
  <inkml:trace contextRef="#ctx0" brushRef="#br0" timeOffset="23164.8564">3181 6959 57 0,'-3'-14'28'0,"-6"4"-31"15,12 4 28-15,3 6-25 16,0-2 0-16,3-1 0 16,3 3 1-16,2-3 0 15,7 1 0-15,9-1 0 16,0 3 0-16,14-2 1 0,7-6 0 16,0 0 0-16,8 2 0 15,4 1-1-15,8 0 1 16,6 2-1-16,1 1 1 15,8-4-2-15,1 4 1 16,8-1-1-16,3-2 0 16,3-3 0-16,-3 0 0 15,10 5 1-15,-4-2 0 16,3-8 0-16,-3 7 0 16,3-2 0-16,3 0 0 0,-2 0 0 15,-1 1 0-15,-3 4 0 16,6-2 1-16,-3 5-1 15,-6-3 0-15,-2 0 0 16,-1 1 1-16,3 2-1 16,-6 0 1-16,1 0-1 15,-4-3 1-15,3 3-1 16,3 0 0-16,-8 0 0 16,-1 0 1-16,0 0-1 15,0 0 0-15,7 0 0 16,-7 0 0-16,0-3 0 15,1 3 1-15,5-2-1 16,3 2 0-16,-6-3 0 16,4 0 1-16,-1-2-1 15,3 5 1-15,-3-2-1 16,-5 2 0-16,-1-3 0 16,3 0 0-16,-8 3-1 15,2 0 0-15,0 0 0 0,-5 0 1 16,2 0-1-16,-3 0 1 15,1 0-1-15,-1 3 0 16,0 0 0-16,-8-1 1 31,32-2-1-31,-15 5 0 16,-8-2 0-16,-7-3 1 0,-5 0-1 16,-10 0 0-16,-5 0 0 15,-7 0 0-15,-2 0 0 16,-3 0 0-16,-7 0 0 15,-2 0 0-15,-6 0-3 16,-3-3 1-16,-7 3-6 16,1 0 0-16,-3 3-14 15,-3-13 0-15</inkml:trace>
  <inkml:trace contextRef="#ctx0" brushRef="#br0" timeOffset="37772.7334">16194 3567 48 0,'9'-6'24'0,"-15"-7"-35"0,3 8 25 0,0-3-15 16,0-3 1-16,0 3-1 16,-3-5 0-16,-3 2 1 15,-5-4 1-15,-4 1 0 16,-6-4 0-16,-6 2 0 16,-9 0 1-16,-2 3 0 15,-1 2 1-15,-3 3-1 16,-2 6 0-16,-1 4-1 15,1 6 1-15,5 3 0 16,-3 7 1-16,7 4-1 16,2 7 0-16,6 10 0 15,6-2 0-15,12 8-1 16,6-2 0-16,9-4-2 16,9-4 0-16,6-3 0 15,9-6 0-15,6-7-1 16,8-6 1-16,1-5 0 15,12-3 0-15,2-13 0 16,1-3 1-16,2-7-1 16,-2-6 1-16,-4-10-1 0,1-3 0 15,-3-6 0-15,-7-2 1 16,-8 3-1-16,-6 2 1 16,-7 3 0-16,-8 6 1 15,-3 4 1-15,-6 6 0 16,0 5-1-16,-9 5 1 15,-3 1 0-15,0 7 0 16,0 9 0-16,0 7 0 0,0 11 1 16,0 15 0-16,1 6 1 15,5 21 0-15,0-2-1 16,2 5 1-16,1 5-2 16,9 0 1-16,-3 0-2 15,0-5 0-15,-3-3-1 16,0-11 1-16,0-10-3 15,3-2 1-15,-3-9-8 16,3-2 0-16,3-11-8 16,0-8 1-16</inkml:trace>
  <inkml:trace contextRef="#ctx0" brushRef="#br0" timeOffset="46389.876">5913 7321 37 0,'-9'-8'18'0,"3"-13"-19"15,6 16 19-15,0 5-18 16,0 0 0-16,0 0 0 16,0 0 1-16,0 0 0 15,3 2 0-15,3 1 2 16,0 7 0-16,0 12 1 16,0 7 0-16,3 10 0 0,0 9 0 15,0 5-1-15,3 10 0 16,0 4-2-16,0-1 1 15,-3-3-2-15,-1 1 0 16,1-6 0-16,-3-5 0 16,-3-8-2-16,0-8 1 15,-3-5-1-15,-3-11 1 16,0-13-3-16,-3-14 1 16,-3-15-1-16,4-18 1 15,-4-12-1-15,-3-9 1 0,0-4 2 16,0 3 1-16,0-2 1 15,3-1 0-15,-3 9 2 16,3-1 0-16,3 0 0 16,3 6 0-16,3 8 0 15,3 2 0-15,6 3-1 16,12 3 1-16,0 2-1 16,3 6 1-16,5 4-1 15,7 6 1-15,3 3-1 16,5 8 0-16,-2 2-1 15,-3 9 1-15,-3 2-1 16,-1 5 1-16,-2 11-1 16,-6 2 1-16,-3 8 0 15,-9 1 1-15,-7 5-1 16,-8 5 1-16,-6-3 0 16,-8 0 0-16,-13 3-1 0,-15 0 1 15,-8 0-3-15,-7-8 1 16,-6-5-3-16,4-11 1 15,-1-5-6-15,4-13 0 16,5-9-12-16,19-12 1 16</inkml:trace>
  <inkml:trace contextRef="#ctx0" brushRef="#br0" timeOffset="55337.3981">8399 5273 22 0,'-12'-10'11'0,"-3"2"-12"16,12 5 12-16,-3 0-10 16,-3 1 0-16,-3-4 2 15,0 6 1-15,-3 0-3 16,-6 0 1-16,1 6 3 15,-4-1 1-15,-12 3 0 16,-12 2 0-16,-8 6 2 16,-10 0 0-16,-11 11-1 0,-15 2 0 15,-18 8 1-15,-9 5 1 16,-21 8-1-16,-9 6 0 16,-6 2-2-16,-18 6 0 15,1 7-2-15,-19 3 1 16,7 3-3-16,-4 0 0 15,4 7-1-15,8-2 0 16,3 3-1-16,10 5 0 0,11-11 0 16,27-2 0-16,15-5-2 15,11-6 1-15,13-3-4 16,15-5 0-16,14-7-6 16,13-4 0-16,11-10-10 15,21-8 0-15</inkml:trace>
  <inkml:trace contextRef="#ctx0" brushRef="#br0" timeOffset="56237.9397">18203 3942 51 0,'-35'-16'25'0,"5"27"-24"0,21-6 25 0,-9 3-26 16,-9 5 0-16,-5 6 3 15,-16 10 0-15,-18 3-1 16,-8 2 1-16,-12 9 2 16,-21 7 1-16,-6 8-1 15,-10 6 1-15,-2 2 0 16,-6 2 0-16,-2 7-2 15,-4-9 0-15,-6 0-2 16,-3 3 1-16,-3 7-1 16,-3-2 0-16,9-5-1 15,3 5 0-15,7-8-1 16,5-2 0-16,5-3 0 16,13 0 0-16,15-3-4 15,3-5 1-15,9-3-8 16,-1-10 1-16,13-3-11 15,5-5 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8:11:48.13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1445 722 1 0,'0'0'-1'0</inkml:trace>
  <inkml:trace contextRef="#ctx0" brushRef="#br0" timeOffset="644.4507">1392 820 40 0,'-9'-5'20'0,"15"2"-21"0,-6-2 21 16,0 5-18-16,0 0 1 15,3 5 4-15,-3 3 0 16,0 8-8-16,0 13 0 16,-3 3 5-16,-3 13 0 15,-3 13-2-15,-6 3 0 16,-3 8-2-16,-3 5 1 15,1-5-1-15,2-11 0 16,-3-5 0-16,9-8 0 16,0-11 0-16,6 1 0 15,3-12-2-15,6-1 1 0,6-7 0 16,6-1 1-16,9-6-1 16,2-6 1-16,7 3-1 15,3-5 1-15,12-5 0 16,2 3 0-16,1-6-1 15,-7 8 0-15,7-6-3 16,0 4 1-16,5-1-8 16,-5 3 0-16,8-3-1 15,-2 3 0-15</inkml:trace>
  <inkml:trace contextRef="#ctx0" brushRef="#br0" timeOffset="1151.3609">2380 1064 76 0,'-15'-11'38'0,"-21"-13"-71"0,27 19 83 15,1-3-55-15,-4 0 1 16,0 0 1-16,-6 0 0 15,-6 8 5-15,6 0 1 16,-15 3-4-16,-2 10 1 16,-10 3 1-16,0 5 0 0,4 8-1 15,5 11 1-15,-3 13-1 16,7 5 0-16,11 3 0 16,3-6 0-16,12-2-1 15,9-2 0-15,18-4-2 16,3-4 0-16,11-20-2 15,7-9 0-15,0-20-1 16,-1-7 0-16,10-5 1 16,-9-12 0-16,-10-7 2 15,1 0 1-15,-6 0 2 16,-6 0 1-16,-6 3 2 16,-1 5 1-16,-5-6 1 15,-6 9 0-15,0 5-1 16,0 5 1-16,0 8-1 15,-3 11 1-15,0 12-3 16,-3 28 0-16,0 2-2 16,0 0 0-16,0 8-5 15,3 0 0-15,-6 2-10 0,6-10 0 16</inkml:trace>
  <inkml:trace contextRef="#ctx0" brushRef="#br0" timeOffset="1706.6499">2645 1029 74 0,'-15'0'37'15,"12"11"-61"-15,3-3 70 0,-3 8-47 16,0 18 1-16,-3 3 0 15,-3 11 1-15,0 10-1 16,0-3 0-16,3-2-1 16,3-2 0-16,3-12-1 15,6-2 0-15,0-8-1 16,9-13 0-16,-3-2-1 16,9-20 1-16,6-4-1 15,5-19 1-15,-8-8 1 16,6-8 0-16,0-8 0 15,-6 0 1-15,-1 8 2 16,-2 2 0-16,-6 12 1 16,-3 10 0-16,-3 10 0 15,0 6 0-15,0 18 0 0,3 11 0 16,-3 13-2-16,9 8 1 16,-4 2-2-16,13 4 0 15,-3-6-2-15,3-6 1 16,6 4-2-16,2-20 1 15,1-7-1-15,3-8 0 16,-4-10 1-16,4-12 0 16,0-9 3-16,-6-12 1 15,-4-7 2-15,-5-3 1 16,-3 0 0-16,-6-5 0 16,-12 10-2-16,3-2 1 0,-6 10-7 15,0 8 1-15,-6 3-11 16,3 8 0-16</inkml:trace>
  <inkml:trace contextRef="#ctx0" brushRef="#br0" timeOffset="2338.0542">5181 1172 61 0,'-27'-21'30'0,"-15"-13"-50"0,34 26 54 16,-7 0-34-16,-9 0 1 0,0 5 3 16,0-2 0-16,-6 10-4 15,-5-2 0-15,-4 10 1 16,0 3 1-16,-2 13 0 15,5 8 0-15,3 0-3 16,3 8 1-16,10-5-2 16,8 5 1-16,6 0-2 15,9-8 0-15,12 8-1 16,14-14 1-16,4-1-2 16,9-15 1-16,5-7 0 15,1-10 0-15,0-9 1 16,-4-7 0-16,4-4 2 15,-3-9 1-15,-7-12 2 16,-11 4 0-16,-9 2 1 16,-9-3 1-16,-9-5-1 15,-6 8 1-15,-3 0-3 0,-3 8 1 16,0 5-3-16,0 0 0 16,0 3-4-16,3 5 0 15,3 8-7-15,6 0 1 16,6 3-1-16,9 10 0 15</inkml:trace>
  <inkml:trace contextRef="#ctx0" brushRef="#br0" timeOffset="2745.6465">5749 1611 37 0,'-17'3'18'0,"-7"-6"-32"16,18-5 36-16,0-8-19 15,-6 3 0-15,3-3 5 16,-3-5 0-16,3-3-9 16,0-13 1-16,0-8 6 15,3 0 0-15,0-8 0 16,1-2 0-16,2-11-2 15,3-11 0-15,0 3 1 16,3-3 0-16,5-2-1 16,-2 15 1-16,6 4-1 15,3 9 0-15,0 4-2 16,6 4 1-16,0 4-3 0,6 9 1 16,-1 1-1-1,7 14 0-15,3 7-2 0,5 8 1 16,1 8-4-16,3-1 1 15,-1 9-6-15,-5 5 0 16,-3 9-9-16,-9 1 1 16</inkml:trace>
  <inkml:trace contextRef="#ctx0" brushRef="#br0" timeOffset="2983.379">5270 1312 77 0,'0'-2'38'0,"0"10"-67"15,9-14 74-15,12 4-47 16,6 2 0-16,9-14-1 16,11-1 1-16,13-1 2 15,11-13 1-15,4-3-10 16,2 8 0-16,3-5-6 15,4-5 0-15</inkml:trace>
  <inkml:trace contextRef="#ctx0" brushRef="#br0" timeOffset="61984.5215">1850 2521 39 0,'0'-15'19'0,"-6"-7"-16"15,6 9 19-15,0 5-22 16,0-2 0-16,0 2 1 16,-3 2 1-16,-3-1-2 15,-3-1 0-15,-6 8 0 0,-5-6 1 16,-4 12-1-16,-3-4 1 15,-6 6-1-15,-8 5 0 16,-1 1 0-16,0 1 1 16,4 1 0-16,8 0 0 15,6-3-1-15,6 3 1 16,9-8-1-16,3 3 1 16,15-1-1-16,9 6 1 15,15-2-1-15,6 1 1 16,5 1 0-16,4 3 1 0,2 7-2 15,1-7 0-15,0 7 0 16,-10 1 1-16,-5 2 0 16,-9 0 1-16,-6 0-2 15,-15-3 1-15,-12 4 1 16,-9 4 0-16,-12 0-2 16,-6-5 1-16,-8-2-4 15,-10-11 1-15,-6-8-3 16,-5-8 1-16,5-6-3 15,7-4 0-15,8-3-6 16,3-6 0-16</inkml:trace>
  <inkml:trace contextRef="#ctx0" brushRef="#br0" timeOffset="62600.1284">2020 2717 45 0,'-27'-13'22'0,"27"0"-31"0,0 8 40 15,0-1-30-15,0-2 1 0,-6 0 4 16,6 3 1-16,0 5-8 15,-3 5 1-15,3-2 3 16,0 13 1-16,0 13-1 16,3 11 0-16,3-3-3 15,-3 0 1-15,6-3-2 16,3-2 0-16,6-3-2 16,0-3 1-16,2-7-3 15,1-11 1-15,0-8-1 16,3-8 0-16,-3-11 0 15,-3 1 0-15,-1-11 1 16,-5-3 1-16,-6 0 2 16,-3-7 1-16,-3 4 2 15,-3-7 0-15,-3 8 2 16,3 7 1-16,0 6 0 16,0 10 0-16,0 3-2 15,3 8 1-15,3 16-1 16,0 5 0-16,0 14-2 15,3 7 0-15,3 3 0 0,9 0 0 16,-6 3 0-16,3 5 0 16,0 0-1-16,-6-1 1 15,0-1-1-15,-3-6 1 16,-6 0-1-16,-6-11 1 16,-3 3-2-16,-9-8 1 15,-6-5-4-15,-6-5 1 16,-5-11-4-16,-1-22 0 0,-15-12-8 15,1-17 0-15</inkml:trace>
  <inkml:trace contextRef="#ctx0" brushRef="#br0" timeOffset="62915.2335">2547 2312 62 0,'-39'14'31'0,"30"31"-49"15,9-35 59-15,0 14-42 16,6 3 1-16,3 17 0 15,0 4 0-15,0 10 0 0,9 3 0 16,-3-3-1-16,-1 3 0 16,1-8-4-16,0-11 1 15,0 1-6-15,-3-9 0 16,0-2-4-16,-3-19 0 16</inkml:trace>
  <inkml:trace contextRef="#ctx0" brushRef="#br0" timeOffset="63200.7589">2719 2148 57 0,'6'-10'28'0,"-3"12"-45"15,0 6 57-15,3 6-41 16,0 15 1-16,0 8 0 15,3 2 0-15,-6 12 0 16,3 2 1-16,0 8-1 16,0 10 0-16,-3 0 0 15,0 1 0-15,0-1-3 16,0-10 0-16,0 0-4 16,3-8 1-16,-6-11-6 15,6-10 0-15,0-11-1 16,6-21 0-16</inkml:trace>
  <inkml:trace contextRef="#ctx0" brushRef="#br0" timeOffset="63620.391">3335 2410 60 0,'0'-5'30'0,"-23"2"-54"0,17 6 67 0,-3 0-48 16,-3 5 0-16,-3 0 0 16,-12 7 1-16,-3 4 8 15,1 2 1-15,-7 8-5 16,3 6 0-16,3 4 2 16,4-2 0-16,5 8-1 15,9 0 1-15,6 3-4 16,9-6 1-16,9-2-3 15,6-3 1-15,6-13-2 16,5-3 1-16,4-13-2 16,0-8 1-16,0-8 1 15,-4-5 1-15,-2-6 2 16,-9-7 1-16,-9-6 1 16,-9-2 0-16,-6-1 3 15,-6-2 1-15,-6 0-2 16,-3 3 0-16,0 7-5 15,1 6 0-15,2 3-7 0,6 4 0 16,6 6-3-16,6-2 1 16</inkml:trace>
  <inkml:trace contextRef="#ctx0" brushRef="#br0" timeOffset="64192.1506">3684 2516 57 0,'-36'0'28'0,"-12"24"-48"0,36-19 62 0,-5 9-45 16,-7 1 0-16,-3 9 0 16,-6 0 1-1,-5 26 2 1,5-5 0-16,15 0-5 15,6-8 1-15,12-5-2 16,15-6 1-16,6-7-2 16,6-8 0-16,2-9 1 15,7-7 0-15,6-11 2 16,-7-2 1-16,-2-1 3 16,3-10 0-16,-3 5 3 15,-10-5 0-15,-2 13 4 16,-6-8 0-16,-3 8 1 15,-9 3 0-15,3 5-1 16,-3 8 0-16,3 0-3 0,0 3 1 16,6 8-3-16,9 4 1 15,0 9-3-15,2 13 0 16,4-8 0-16,0 11 0 16,-3-3 0-16,0 8 0 15,-1 3 0-15,-2 5 0 16,-6-8 0-16,-6 2 1 15,-6-7-1-15,-9 2 1 16,-3-5-1-16,-12-2 0 16,-12-9 0-16,-8-7 1 0,-1-11-4 15,-2-8 1-15,-1-11-4 16,6-13 1-16,3-10-6 16,7-11 0-16,8-3-3 15,9-5 1-15</inkml:trace>
  <inkml:trace contextRef="#ctx0" brushRef="#br0" timeOffset="64416.5062">4178 2574 74 0,'0'3'37'0,"0"61"-66"15,3-46 83-15,3 11-61 16,0 16 1-16,0-8-2 16,0 3 0-16,0-3 10 0,-3 0 0 15,0 0-12-15,-3-11 1 16,0 1-5-16,-3-9 1 16</inkml:trace>
  <inkml:trace contextRef="#ctx0" brushRef="#br0" timeOffset="64551.781">4080 2357 31 0,'3'-15'15'0,"3"17"-32"0,0 3 20 0,2 6-11 16,7 2 1-16</inkml:trace>
  <inkml:trace contextRef="#ctx0" brushRef="#br0" timeOffset="65017.2035">4740 2574 49 0,'3'-31'24'0,"3"17"-36"15,-9 6 49-15,0 1-35 16,-3-1 0-16,-5 0 2 15,-4 0 1-15,-6 2-6 16,-6 6 1-16,-9 6 3 16,4-1 0-16,-7 3-2 15,0 5 1-15,0 8-2 16,1-5 1-16,5 0-2 0,9 0 1 16,9-8-1-16,6 2 1 15,15 6-1-15,12 0 0 16,9-5 0-16,9 7 1 15,8-2-1-15,7 0 1 16,9 5 0-16,5 3 0 16,-8 0 0-16,-7-6 0 0,-5 1 0 15,-12 2 0 1,-7-8 0-16,-8 3 1 16,-9 0-1-16,-12 0 1 0,-15-3-2 15,-17 3 1-15,-7-8-2 16,-6 0 1-16,-5-5-3 15,-1-6 0-15,4-2-3 16,2-3 1-16,6 0-5 16,9-8 1-16,10-13-3 15,14 2 1-15</inkml:trace>
  <inkml:trace contextRef="#ctx0" brushRef="#br0" timeOffset="65631.7117">5181 2424 48 0,'0'0'24'0,"-9"8"-33"0,9-1 50 16,0 4-40-16,-3 8 1 16,-3 15 1-16,0 6 1 15,0 5-5-15,0 2 1 16,0 4 1-16,0 1 1 15,-3-7-4-15,-3-5 0 16,4-8-2-16,-1-8 1 16,0-8-3-16,-3-14 1 15,6-7-1-15,3-16 1 0,6-16 2 16,3-16 0-16,9-8 3 16,0 0 0-16,8 3 4 15,4 8 0-15,9 2 1 16,3-2 1-16,5 13 1 15,-2 2 0-15,3 11-1 16,-1 11 1-16,-2 13-3 16,0 11 1-16,-1 5-1 15,-5 13 0-15,-6 10-2 16,-6 6 0-16,-10 3-2 16,-5 2 0-16,-9 3-2 15,-3-8 1-15,-3 0-2 16,0-13 1-16,0-11-2 15,4-5 1-15,-1-16 1 16,6-13 0-16,8-11 0 16,7-16 0-16,9-5 4 15,6-5 1-15,3 5 1 16,2 8 0-16,4 0 3 0,6 3 0 16,-1 10 0-16,13 13 1 15,-4 9-2-15,4 9 0 16,-4 12-2-16,-2 18 0 15,-6 8-6-15,-7 13 1 16,-8 8-13-16,-12 3 0 16,-3 0-10-16,-6 0 1 15</inkml:trace>
  <inkml:trace contextRef="#ctx0" brushRef="#br0" timeOffset="71398.9298">3056 5040 18 0,'12'3'9'0,"-12"-6"-7"0,6 6 9 16,0-3-7-16,-1 0 1 16,1 5 3-16,0-5 1 15,0 3-11-15,0-3 1 16,3 5 6-16,0-2 0 15,3-1-1-15,3-2 0 16,0 3-2-16,0-3 1 16,0 3-1-16,2-1 0 0,1 1 0 15,3 2 1-15,6-5 0 16,3 0 0-16,2 3-1 16,7 0 1-16,3-1-1 15,-1-2 1-15,1 0-2 16,6-2 1-16,-7-4-1 15,10 4 1-15,6-4-1 16,2 1 0-16,4 2 0 16,-7-2 1-16,1-3 0 15,-1 8 0-15,-2 0 0 16,-1 0 0-16,4 0-1 16,3 0 1-16,2 0-1 15,-5 3 1-15,2-3-1 16,1 0 0-16,2 0 0 15,4-3 0-15,2 1 0 16,4-6 1-16,-7 5 0 16,3 3 0-16,-2-5 0 15,2-1 0-15,4 4-1 16,2 2 1-16,-5 2-1 0,-1 1 1 16,-2 2-1-1,-4-5 0-15,7 0-1 0,5 3 0 16,0 0 0-16,-2-3 0 15,2 2 0-15,4-4 0 16,-4-4 1-16,7 4 0 16,-1-1 0-16,-3 3 0 15,-2 0 0-15,-4 3 1 16,9-1-1-16,-5-2 0 0,2 0-1 16,1 3 1-16,-1 0-1 15,-3-1 1-15,4-4-1 16,2 2 0-16,-2 0 0 15,-4 0 1-15,0 2-1 16,1-2 0-16,2 3 0 16,1-3 1-16,-1 3-1 15,-6-1 0-15,1 1 0 16,-1-3 0-16,-5 0 0 16,-1 0 1-16,4 0-1 15,-1 5 0-15,-2-2 0 16,-1 2 1-16,-5 3-1 15,-4-3 1-15,1 1-1 16,-1-1 1-16,1-2 0 16,3 5 0-16,-1-3 0 15,-8 0 0-15,-1 0 0 16,-2 3 0-16,-3-5 0 0,-4 0 0 16,-2 2-1-16,0-2 0 15,-4-3 1-15,-5 2 0 16,-6-2-1-16,3 0 1 15,-9 3-3-15,-4-1 1 16,-2-2-4-16,-3 0 1 16,-3-2-9-16,0 2 0 15,-6-3-11-15,-3 1 1 16</inkml:trace>
  <inkml:trace contextRef="#ctx0" brushRef="#br0" timeOffset="72810.0459">3130 6469 55 0,'-3'-11'27'0,"-6"9"-41"0,9 2 41 15,3-3-28-15,3 6 1 16,3-6 4-16,3 1 1 15,6-1-4-15,3-2 0 16,5 2 2-16,7 0 1 16,9 3-1-16,3-2 1 15,5-4-3-15,7 4 1 16,-1 2-2-16,4-3 1 16,2-13 0-16,7 8 0 15,5 6 0-15,4-9 0 16,-1 6 0-16,0-6 1 0,7 1-1 15,2 2 0-15,0 0 1 16,-2 2 0-16,-7 4-1 16,3-4 1-16,1 6-1 15,-1 0 0-15,3 0-1 16,-2 0 1-16,-4-2-1 16,1 4 1-16,-1 4-1 15,6-4 1-15,-8 1 0 16,-4 2 0-16,1 3 1 15,-7 6 0-15,4-4 0 16,-1-2 0-16,-2 0 0 16,-1 0 0-16,-2 2-1 15,-1-4 0-15,-5-1 0 16,-1 3 0-16,10-5-1 16,5-1 1-16,-2 1-1 15,-1 2 1-15,3 1 0 16,-2-4 1-16,11 1-1 0,1 2 0 15,-4-2 0-15,-3-1 0 16,1 4 0-16,5-1 0 16,-2 0-1-16,2-2 1 15,-3 2-1-15,1-2 1 16,-4 0 0-16,1 2 0 16,-4 5 0-16,3-4 0 15,-5 2 0-15,-4 0 0 0,1-3-1 16,2 0 1-16,-8 6 0 15,-1-6 0-15,1 3 0 16,5-3 0-16,-8 3 0 16,-1-3 0-16,1 1 0 15,-6-1 1-15,-1 0-1 16,-2-2 0-16,0 2-1 16,-1-2 1-16,-2-6-1 15,-1 3 1-15,1 3 0 16,-6 0 0-16,-6-3-1 15,-7 0 1-15,-2 0 0 16,-3 2 0-16,-3-2-1 16,-3 0 1-16,-3-2-2 15,0 2 1-15,-4 0-4 16,1 0 1-16,0 2-6 16,0-7 1-1</inkml:trace>
  <inkml:trace contextRef="#ctx0" brushRef="#br0" timeOffset="79549.7239">5782 3567 40 0,'-3'8'20'0,"9"-19"-22"0,-6 11 21 16,6 5-20-16,-3 1 0 0,3 1 2 15,3 9 0-15,-3 8 0 16,3 13 0-16,-3-5 0 16,0 8 0-16,0 5 0 15,0-3 1-15,0 6-2 16,0-1 1-16,-3-2-1 16,0 3 1-16,0-9-1 15,-3-1 0-15,0-7 0 16,3-10 0-16,-3 1 0 15,0-12 0-15,-3-12-1 16,0-9 1-16,-3-10-1 16,-3-11 1-16,0-8-1 15,3-2 1-15,-3-6 0 16,0 1 0-16,-3-4 0 16,6-1 1-16,3-1-2 15,3-8 1-15,3 0-1 16,3 5 1-16,3 6-1 15,3 8 1-15,3-3 0 16,3 10 0-16,2-2 1 0,7 8 1 16,3 5 1-16,0 11 0 15,3 11 0-15,2 2 1 16,1 8-1-16,0 5 0 16,-4 5-2-16,-2 6 1 15,-6 3-2-15,-6 2 1 16,-12 8-2-16,-9 2 1 15,-12 4-1-15,-9-1 0 0,-6 0 0 16,-11-2 1-16,-7-3-1 16,-3-3 0-16,-5-7 1 15,-4-9 0-15,4-4-2 16,8-9 1-16,9-5-12 16,19-21 1-16</inkml:trace>
  <inkml:trace contextRef="#ctx0" brushRef="#br0" timeOffset="82026.7098">5404 6921 21 0,'-6'-13'10'0,"0"3"-6"16,6 2 11-16,-3-3-11 15,-3 3 1-15,3-2 3 16,0 4 1-16,0 1-9 15,0 2 0-15,3 3 7 16,0 3 1-16,3 0-2 16,0 7 0-16,3 11-2 15,0 9 0-15,0 9-2 16,0 4 0-16,0 7-1 16,0 0 0-16,0 0-1 15,0 1 1-15,0-4-1 16,-3 4 0-16,0-17 0 15,0-5 0-15,-3-8-1 16,0-2 0-16,-3-11-1 16,0-3 1-16,0-8 0 15,-3-5 0-15,0-5 0 0,-3-5 0 16,0-4 0-16,-3-7 1 16,-6 0 0-16,7-5 1 15,2 2-1-15,-6-2 0 16,6-6 0-16,0 3 0 15,0-3 0-15,3-5 1 16,3 0-1-16,3-2 0 16,6 2 0-16,0 2 1 0,6 1-1 15,3 5 0-15,0 3 1 16,2 5 1-16,4-3-1 16,3 8 1-16,3 0-1 15,0 14 1-15,2 10 0 16,7 2 0-16,-3 1-1 15,3 7 0-15,-4 6-1 16,1 5 1-16,-3 3-1 16,-3 8 0-16,-7 2 0 15,-5 1 1-15,-3-3-1 16,-3-1 1-16,-6-2-1 16,-6-5 0-16,-6-5-1 15,-3-1 1-15,-5-2-1 16,-10 0 0-16,0 0-1 15,-3 2 1-15,-6-4-1 16,1-1 0-16,-1-3-2 16,6-2 0-16,0-2-6 0,10-4 0 15,8-15-5-15,12-11 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8:16:42.0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6639 18304 3 0,'-5'-3'1'0,"5"14"-3"16,0-11 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8:00:29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4470 6006 28 0,'-12'11'14'0,"-6"-6"-15"15,18-10 14-15,0-6-15 16,-3 0 1-16,0 1-1 16,-3-3 0-16,-3-1 3 15,-3-9 0-15,0 1 0 16,0-1 0-16,-3-4 1 16,3-2 1-16,4 0 1 15,-1-5 0-15,9-3-1 16,3 5 1-16,3-11-1 15,5 4 0-15,4-4-1 16,6 1 1-16,0 0-2 0,3 2 0 16,3 0 0-16,5 1 0 15,4 2 0-15,6-6 0 16,8 1-1-16,7-3 1 16,-4 8-1-16,-2 0 1 15,0 5-1-15,-4 3 1 16,1 3-1-16,-3 4 1 15,2 7-1-15,-2-4 1 16,2 6 0-16,-5 0 0 16,-3 2 0-16,-3 8 1 15,-4 1 0-15,-5 2 0 0,-3 5 0 16,-3 3 1-16,-3 3 0 16,-1 2 0-16,-2 8-1 15,-3-5 1-15,0 8-1 16,-3 2 0-16,0 1 0 15,0-1 0-15,0-2 0 16,0 0 0-16,3-1 0 16,0 4 0-16,-1 2-1 15,4-3 0-15,-3 4-1 16,0-1 1-16,0 0 0 16,0 0 1-16,0-3-1 15,3 1 0-15,0-1 0 16,0 3 1-16,-1-2-1 15,-2-3 0-15,0-3-1 16,0-3 1-16,-3-2-1 16,0 0 0-16,0-3 0 15,-3-2 1-15,-3-3-1 16,0 0 1-16,0-3-2 0,0-2 1 16,-3-3 0-16,-3-3 0 15,0-2-1-15,0 5 1 16,0-3 0-16,-3 6 0 15,3-6 0-15,-3 0 1 16,3-2-1-16,0 0 0 16,0 2 0-16,3 3 0 0,0-5-1 15,0 8 1-15,0-3 0 16,0 0 0-16,3-3-1 16,0 3 1-16,3 3-3 15,-3-1 1-15,-3-2-5 16,3-5 1-16,-3 5-6 15,0-5 1-15,0-1-7 16,-6-4 0-16</inkml:trace>
  <inkml:trace contextRef="#ctx0" brushRef="#br0" timeOffset="1321.5661">4544 5728 34 0,'-3'0'17'0,"21"-8"-25"15,-9 3 25-15,3-6-17 16,3-2 0-16,-1-8 0 16,1 0 1-16,6-6 0 15,6-7 0-15,0 0 1 16,3-9 0-16,2-2 0 16,4 0 0-16,-3 0 0 15,8-5 1-15,4-8-2 16,3 5 0-16,11-5 0 15,4 2 0-15,2 1-1 16,1-1 0-16,5 3 0 16,1 0 0-16,11 0 0 15,3 6 1-15,-2 2 0 0,-1 5 0 16,-6 8 0-16,4 3 0 16,2 5 0-16,0 1 0 15,-5 1 0-15,-4 6 0 16,1 1 0-16,-1-1 1 15,6 8 0-15,-8 5 1 16,-4 3-1-16,-8 5 1 16,-7 3 0-16,-2 6 0 15,-6 7 0-15,2 0 1 0,-8 11-2 16,-3 2 1-16,-1 0-1 16,1 4 0-16,0 4 0 15,0-2 0-15,2 2-2 16,4 5 1-16,-6-4-1 15,-4 2 1-15,-2 5-1 16,0-8 1-16,-6 1-1 16,-3-1 1-16,-1-2-1 15,-2-6 0-15,0 11 0 16,-3-8 1-16,0 0-1 16,-3-2 1-16,-3-4-1 15,-3-2 0-15,0 3 0 16,-3 0 0-16,0-6 0 15,0 4 0-15,-3-4 0 16,0-5 0-16,0-2 0 16,0-6 1-16,0-3 0 15,0-2 0-15,-3 0-1 16,-3-2 1-16,0-4-1 0,-3-4 1 16,-3-4-1-16,-3-2 0 15,0-2-1-15,-3-6 0 16,-3-3 0-16,-5 1 1 15,-4 5-1-15,0-1 0 16,-3-1 0-16,1-1 1 16,2 2-1-16,6-1 0 15,3 4-1-15,3-2 1 16,3 2 0-16,6 1 0 0,1 4 0 16,5-2 0-16,3 8 0 15,0 0 1-15,14 6 0 16,7 2 1-16,3 2-1 15,3 3 1-15,3 6-1 16,-1-1 0-16,1 4 0 16,3-1 1-16,-3-3-1 15,2-2 0-15,-2 3 0 16,-3-3 0-16,-3-8 0 16,0-1 0-16,2-1-1 15,-2-6 1-15,0 0 0 16,-3-11 0-16,-3-2 0 15,0-6 0-15,-4-7-1 16,1-8 1-16,-3-6-1 16,0-2 1-16,-3-1-3 15,0 4 0-15,-6 4-3 16,0 1 0-16,-3 2-6 16,0 8 1-16,0 6-4 0,-6-6 0 15</inkml:trace>
  <inkml:trace contextRef="#ctx0" brushRef="#br0" timeOffset="2055.7222">5407 5614 42 0,'6'-10'21'0,"0"-11"-33"0,0 15 40 16,3 4-29-16,3-4 1 16,0 6-1-16,0-2 1 15,0 2 2-15,2 2 0 16,4 1 1-16,-3 5 0 0,3 3 1 16,0 5 0-16,6 2-1 15,6 3 1-15,2 0-2 16,1 1 0-16,-3-1-2 15,0 0 1-15,-7 0-1 16,-2-2 0-16,-3-9 0 16,0 1 1-16,-3-3-3 15,-3-3 1-15,-3-2 1 16,0-3 0-16,-4-6-1 16,1-4 1-16,0-6 0 15,-3 0 1-15,3-13 1 16,3 2 1-16,3-7-1 15,6-3 1-15,0 0-1 16,3-8 1-16,0 3-2 16,5 2 1-16,4 6-5 15,0 2 0-15,6 5-12 16,-1 6 1-16,7 3-2 16,-3 2 1-16</inkml:trace>
  <inkml:trace contextRef="#ctx0" brushRef="#br0" timeOffset="24424.8283">17617 5651 10 0,'-18'0'5'0,"-3"8"-14"0,15-5 6 16,-3-3 38-1,42-42-35 1,-86 89 21-16,32-41 0 16,0-6-30-16,3-6 1 15,3-4 20-15,9-1 0 16,3-5-8-16,6-5 0 16,6-3-1-16,6-5 1 0,6 0 0 15,9-5 0-15,2 2 0 16,7 6 0-16,3 4-1 15,2 6 0-15,-5 6 0 16,3 10 0-16,-9 13 0 16,-4 6 0-16,-8 12 0 15,-6 17 0-15,-9 2-1 16,-12 6 1-16,-9 7-2 16,-12 4 1-16,-8 7-2 15,-7-8 1-15,0-5-1 16,-2-8 0-16,2-9-2 15,3-9 0-15,-2-11-2 16,5-11 1-16,9-16-1 16,6-7 0-16,9-14 0 15,12-8 1-15,6 3 2 16,3-11 0-16,9 11 2 16,9 3 0-16,3 5 3 0,2 5 0 15,7 5 0-15,3 6 1 16,2 5-1-16,1 5 0 15,-3 3-2-15,-10 8 1 16,-2-3-6-16,-6 3 0 16,-6 0-5-16,-3-3 0 15,-3 3-11-15,-3-8 1 16,3-8-1-16,-1-3 0 0</inkml:trace>
  <inkml:trace contextRef="#ctx0" brushRef="#br0" timeOffset="25235.9369">18584 4834 48 0,'-9'-5'24'0,"-11"18"-40"16,14-8 49-16,-3 3-29 0,-6 8 1 15,-3 10 4-15,-3 6 0 16,-3 8-10-16,-5 15 0 15,-4 4 8-15,-3 7 1 16,0 11-2-16,-5 15 0 16,2 11-1-16,6 14 0 15,4-4-1-15,11 7 0 16,12-15-2-16,9-12 1 0,15-3-4 16,14-13 1-16,7-16-7 15,6-9 0-15,8-15-10 16,4-13 1-16,14-10-5 15,19-14 0-15</inkml:trace>
  <inkml:trace contextRef="#ctx0" brushRef="#br0" timeOffset="25850.3607">18608 5535 54 0,'6'-11'27'0,"42"-20"-37"0,-30 18 50 16,8-9-37-16,10 1 0 16,6 0 2-16,5-3 1 15,7 0-8-15,0 3 0 16,2 3 5-16,1 4 0 16,-13 9-2-16,-2 5 1 15,-12 8-2-15,-12 5 1 0,-12 11-1 16,-15 8 0-16,-15 0-1 15,-9 5 1-15,-9 8-2 16,-5-8 1-16,2-6-2 16,1-1 1-16,-1-7-1 15,3-4 1-15,9-6 0 16,10-8 1-16,11-2-1 16,12-3 0-16,12-3 1 15,6 1 1-15,11-1 1 16,10 6 0-16,6 5 1 15,2 2 1-15,4 6 0 16,2 3 1-16,-8 2 0 16,-12 8 0-16,-15 0-1 15,-12 5 0-15,-15 1-1 16,-15 2 0-16,-12 0-1 16,-11-3 0-16,-7 3-5 15,-6-13 1-15,1-5-6 0,-4-11 1 16,10-11-10-16,5-10 0 15</inkml:trace>
  <inkml:trace contextRef="#ctx0" brushRef="#br0" timeOffset="27608.0527">19957 5421 46 0,'6'-13'23'0,"-6"21"-37"0,-3-3 34 0,-3 3-15 15,-3 3 0-15,-6 5 5 16,-3 10 1-16,-9 3-14 16,-3 11 1-16,-11 2 7 15,-10 3 1-15,1 3-3 16,-1 0 0-16,0-4-3 16,4-4 0-16,2-3-4 15,6-5 1-15,-2-6-6 16,5-2 0-16,6-8-6 15,6-16 1-15</inkml:trace>
  <inkml:trace contextRef="#ctx0" brushRef="#br0" timeOffset="27879.521">19546 5509 68 0,'6'-8'34'0,"-6"37"-59"16,9-13 68-16,0 2-41 0,-3 6 1 15,0 5 4-15,0 3 0 16,-1 2-8-16,4-2 0 16,3 8 4-16,0-3 1 15,0-6-3-15,0 1 0 16,0-5-6-16,-3-4 0 15,0-7-9-15,0-2 1 16,6-6-6-16,-1-6 1 16</inkml:trace>
  <inkml:trace contextRef="#ctx0" brushRef="#br0" timeOffset="28583.9729">20195 5572 40 0,'-6'-5'20'0,"-3"2"-23"15,9 3 32-15,0 0-24 16,12-2 0-16,0-1 2 16,6-2 1-16,5-1-11 0,10-2 1 15,9-2 6-15,8-3 0 16,7 2-5-16,2-5 1 16,1 6-6-16,0-4 1 15,-4 1-10-15,-2 0 1 16</inkml:trace>
  <inkml:trace contextRef="#ctx0" brushRef="#br0" timeOffset="28884.2114">20492 5231 42 0,'-9'-3'21'0,"30"11"-28"16,-15-8 32-16,0 5-17 15,0 9 0-15,-3 1 3 16,0 9 1-16,-3 13-16 16,0 8 0-16,3 6 10 15,-6 4 0-15,0-2-4 16,-3-5 0-16,3-3-5 15,0-6 1-15,3-4-10 16,3-11 1-16,6-6-5 16,3-7 1-16</inkml:trace>
  <inkml:trace contextRef="#ctx0" brushRef="#br0" timeOffset="29514.0526">21606 5040 43 0,'-42'6'21'0,"-27"23"-28"15,49-21 36-15,-7 0-21 16,-9 5 0-16,-6-5-1 16,-2 5 0-16,-4-5-13 15,1 2 0-15,2-2 8 16,-6-2 0-16,13 2-4 16,5-3 0-16,6 0 1 15,6 6 0-15,6-1 3 16,3 6 0-16,4 3 0 15,2-3 1-15,3 5 0 16,0 0 1-16,6 5-1 16,-3-4 0-16,6-1 0 15,-3 0 0-15,2-3-1 0,1-4 0 16,6-1-1-16,6-13 0 16,9-5-1-16,3-3 0 15,8-6 0-15,10 4 0 16,0-1-1-16,-1 3 1 15,13 0 0-15,-1 3 0 16,-2 5 2-16,-6 5 0 16,-10 11 1-16,-8 3 0 15,-6 5 0-15,-12 7 1 0,-9 4-1 16,-15 7 1 0,-45 24-2-1,-5-13 0-15,-4-5-1 16,4-8 0-16,-7-1-5 15,1-10 1-15,2-13-7 16,6-11 0-16,10-10-11 16,11-11 1-16</inkml:trace>
  <inkml:trace contextRef="#ctx0" brushRef="#br0" timeOffset="30129.2454">21671 4720 57 0,'0'-8'28'0,"39"6"-28"15,-21-1 43-15,8 6-35 16,7 5 0-16,12 2 2 15,5 11 0-15,1 6-13 16,12 7 0-16,2 16 11 16,1 14 1-16,-1 18-4 15,0 11 0-15,-5 12-1 16,-6 17 1-16,-13 0-2 0,-8 5 1 16,-24 0-2-16,-18-3 0 15,-21-13-2-15,-17 3 1 16,-13-8-6-16,-17-3 0 15,-10-16-11-15,-2-15 0 16,3-17-10-16,14-20 0 16</inkml:trace>
  <inkml:trace contextRef="#ctx0" brushRef="#br0" timeOffset="32246.8285">17599 5159 27 0,'-18'-10'13'0,"21"-17"-19"15,3 17 13-15,0-3-5 16,0-6 1-16,3-2 3 16,3 0 0-16,3-6-7 15,6-5 0-15,3-2 4 16,8-3 1-16,1-5-2 15,9-6 1-15,-4-2-2 16,1-11 0-16,0 0 1 16,2 6 0-16,1 2 0 15,6-3 1-15,2 8-1 16,1 3 0-16,-3 3 0 16,2-3 1-16,-5 5-1 15,2 3 1-15,-2 6 0 16,0 4 1-16,-1 3 0 0,1 11 0 15,0 3-1-15,-4 2 1 16,4 13-1-16,-3 5 0 16,-4 4-1-16,-5 7 1 15,0 5-2-15,-3 3 1 16,-1 6-1-16,1-1 0 16,-3 6-1-16,0 2 1 15,-3 3-1-15,-1 3 1 16,-2-3-1-16,-3-3 0 15,-3-2 0-15,0-3 0 0,-3-3 0 16,0-2 1-16,0-3-1 16,-1 3 0-16,-2-6-1 15,-6-4 1-15,3-4-1 16,-3-5 1-16,-3 1-1 16,-3-7 0-16,-3-1-1 15,-3 2 1-15,0-6-1 16,-2-2 1-16,-7-2-2 15,-6-4 1-15,0-2 0 16,-3-5 1-16,-2-3-1 16,-1 0 1-16,-3-5 0 15,0 3 0-15,1-3 0 16,-1-3 1-16,3 0 0 16,0 8 0-16,6-2 1 15,4 4 1-15,5 4-1 16,3 4 1-16,6 1-1 15,9 8 1-15,3 2-1 0,6 6 1 16,0 10-1-16,8-3 0 16,4 1-1-16,3 2 1 15,0 0-1-15,6-2 0 16,-1-3-1-16,4 0 1 16,0-1-1-16,-3-1 1 15,5-4-1-15,1 1 1 16,0-3-1-16,-4-3 1 0,1-2-1 15,0-3 0-15,-4-6 0 16,-2-2 0-16,0-5 1 16,0-3 1-16,0-5 0 15,-1-5 1-15,1-11 0 16,-3 2 0-16,0-2 1 16,8-2 1-16,-5-1-2 15,3 3 0-15,-3 2-2 16,-1 1 1-16,-8 8-7 15,3 4 1-15,-6 4-13 16,-9 7 0-16</inkml:trace>
  <inkml:trace contextRef="#ctx0" brushRef="#br0" timeOffset="33522.9371">18263 6839 55 0,'-12'-23'27'0,"-6"31"-36"15,15-6 27-15,0 1-14 0,0 2 0 16,0 3 3-16,-6 8 1 16,0 8-9-16,-2 8 0 15,2 7 5-15,0 6 1 16,0 8-2-16,0 8 0 16,0 2-2-16,0 4 0 15,6-4-1-15,3-5 0 16,3-2 0-16,6-6 0 15,9-5-1-15,6-5 0 16,8-8-1-16,7-11 0 0,3-5-2 16,5-11 1-16,4-8-1 15,-1-7 0-15,4-11 0 16,0-9 0-16,-1-4 1 16,4-3 0-16,-16-3 0 15,-8 11 0-15,-9-16 1 16,-6 0 1-16,-12 6 0 15,-12-1 1-15,-6 8 0 16,-15 8 1-16,0 3 2 16,-5 8 0-16,-4 8 2 15,-9 7 0-15,4 9 0 16,5 5 1-16,0 13-1 16,3 13 0-16,7 6 0 15,5 7 0-15,6-2-2 16,12-2 1-16,6-1-5 15,3-8 1-15,6-2-5 16,3-6 1-16,5-10-9 0,7-13 1 16,3-3-6-16,6-11 1 15</inkml:trace>
  <inkml:trace contextRef="#ctx0" brushRef="#br0" timeOffset="34093.163">19418 6884 37 0,'-3'-7'18'0,"0"14"-23"0,3-7 29 16,0 6-19-16,0-4 1 16,-3 4 3-16,0-1 0 15,0 0-12-15,0 6 0 16,-3-1 9-16,-3 9 0 15,-6 2-4-15,-3 8 1 16,-8 11-2-16,-10 0 1 16,-3 7-1-16,-3-2 0 0,4 3-1 15,-1-1 0-15,3-4-2 16,4-6 1-16,-1 0-5 16,6-8 1-16,6-8-8 15,3-5 0-15,7-11-2 16,5-7 0-16</inkml:trace>
  <inkml:trace contextRef="#ctx0" brushRef="#br0" timeOffset="34572.8727">18992 6869 40 0,'3'-3'20'0,"3"8"-34"0,-3 1 40 0,3 4-22 15,3 1 0-15,0 5 6 16,6 5 0-16,-3 8-11 15,9 5 0-15,2 6 7 16,4 2 1-16,3 6-3 16,0 5 0-16,-1-6-3 15,-2 4 0-15,-3-6-2 16,0-3 0-16,-6-2-6 16,0-11 0-16,-1-3-8 15,1-13 0-15</inkml:trace>
  <inkml:trace contextRef="#ctx0" brushRef="#br0" timeOffset="35640.5276">19879 7025 45 0,'-12'0'22'0,"21"8"-26"0,-3-11 34 15,6 3-25-15,0 0 0 16,6-5 0-16,6-1 1 0,14-9-9 16,7 1 1-16,9-2 5 15,5-5 0-15,1 0-4 16,-1 3 0-16,7-1-4 15,-10 6 1-15,-5 5-10 16,-7-3 0-16,-8 11-1 16,-9 3 1-16</inkml:trace>
  <inkml:trace contextRef="#ctx0" brushRef="#br0" timeOffset="35940.2098">20216 6697 42 0,'26'-14'21'0,"-29"17"-43"0,3 0 42 16,0 2-13-16,0 3 1 15,3 5 7-15,-3 6 0 16,0 10-18-16,3 2 0 15,0 9 11-15,0 5 1 16,0 0-4-16,3 3 0 16,0 2-4-16,0-5 1 15,0-3-4-15,0 3 0 16,0-5-5-16,0-3 0 16,0-3-10-16,0-10 1 0</inkml:trace>
  <inkml:trace contextRef="#ctx0" brushRef="#br0" timeOffset="36434.7987">20978 6617 59 0,'0'-16'29'0,"11"32"-42"0,-5-10 50 0,0 4-31 15,0 9 0-15,0 10 2 16,-3 8 0-16,3 13-11 15,-6 3 0-15,0 5 6 16,0 0 1-16,-3-2-6 16,0-3 0-16,0 0-5 15,-3-8 1-15,6-3-7 16,-3-8 1-16,6-12-6 16,3-9 1-16</inkml:trace>
  <inkml:trace contextRef="#ctx0" brushRef="#br0" timeOffset="36870.7662">21454 6636 81 0,'9'-21'40'0,"-39"42"-93"0,24-13 85 16,-3 2-26-16,0 6 0 15,-3 3 8-15,-6 4 0 16,1 12-18-16,-4 5 1 16,3 7 9-16,3 3 1 15,3-2-3-15,3 2 0 16,6 3-5-16,3-2 1 16,9 1-1-16,6-1 1 0,3-6-1 15,9-8 0-15,5-11-2 16,4-5 0-16,6-13 0 15,2-10 0-15,1-12-1 16,6-9 0-16,-7-12 0 16,-2-2 1-16,-6-16 0 15,-7-2 0-15,-8-6 1 16,-12-3 1-16,-15 1 1 16,-15 2 0-16,-11 5 1 15,-19 4 1-15,-8 9-1 16,-7 6 0-16,1 11-5 15,2 7 0-15,7 1-11 16,2 4 0-16</inkml:trace>
  <inkml:trace contextRef="#ctx0" brushRef="#br0" timeOffset="38464.1264">17364 5120 37 0,'6'-8'18'0,"21"-19"-22"0,-12 11 22 15,0-5-13-15,2-5 1 0,4-9 0 16,6-2 0-16,6-2-9 15,2-4 0-15,10-7 6 16,3-3 1-16,8-8-4 16,1-2 0-16,5-1 0 15,1 3 0-15,-1-5 0 16,7 5 0-16,2 1 0 16,4 1 0-16,2-4 0 15,-2 5 0-15,-1 5 0 16,3 2 0-16,7 4 0 15,-4 2 0-15,-3 8 0 16,1 2 0-16,-1-2 0 16,-2 8 1-16,2 3 0 15,-3 5 1-15,-2-1 0 16,-4 9 0-16,-2 3 0 16,-1 10 0-16,1 0 0 15,5 2 0-15,-5 4-1 16,-4 9 1-16,-2-1-1 0,-4-1 1 15,-2 5-1-15,-7 4 1 16,1-1-1-16,0 5 1 16,-1 1 0-16,4 4 0 15,-3 4-2-15,-4 5 1 16,1-3-1-16,2 2 1 16,-2 6-1-16,3-2 1 15,-7 2-1-15,4 0 1 16,0-3 0-16,-1 3 0 0,4 2-1 15,-9-2 1-15,-4-5 0 16,-5 5 0-16,0-8 0 16,-6 3 1-16,-3-6-1 15,2-5 1-15,-5 0-1 16,-3-2 1-16,-3-1-1 16,0 3 1-16,0-5-1 15,-3-5 0-15,0-1-1 16,-3-4 0-16,0-1 0 15,-3-3 0-15,0 1 0 16,-3-6 0-16,0 1-1 16,-3-4 1-16,0 1-1 15,-3-3 0-15,-3 0 0 16,-3-3 0-16,-3 1-1 16,-3-4 1-16,-6-2 0 15,-5-2 0-15,-4-1 0 16,-3-2 1-16,-3 0 0 15,1-1 0-15,-1 1 0 16,0 3 0-16,1-1 0 0,2 3 1 16,3 0-1-16,3 6 0 15,7-1 0-15,2 3 1 16,3 3 0-16,6-1 0 16,3 3 0-16,3 3 0 15,6 3 0-15,9 0 0 16,6 2-1-16,12 3 1 0,-1 2-1 15,4-2 0-15,3 5 0 16,6 3 0-16,-1-3 0 16,1-5 0-16,0 0-1 15,-6-3 1-15,-4 0 0 16,-2-2 0-16,-3 0 0 16,-3-6 0-16,-3 0 0 15,2-7 0-15,-5-1 0 16,3-2 0-16,-3-11 0 15,3-5 1-15,0-1 1 16,3-4 0-16,-1-3 1 16,1-3 0-16,3-2 0 15,3-3 0-15,3 2 0 16,-4-4 0-16,1 7-3 16,0 0 1-16,-3-2-9 15,-6 5 1-15,-6-1-14 16,-9 7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8:02:46.3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17022 7810 30 0,'3'3'15'0,"-6"-13"-5"0,3 12 16 16,-6-4-24-1,-3 2 1-15,-9 2 0 0,-6 1 1 16,-9 2-5-16,-5 3 0 16,2 0 2-16,-3 0 1 15,1 0-2-15,2-3 0 16,3 0-1-16,3 1 1 16,7-4 0-16,2 4 0 15,6-1 0-15,3 3 0 16,3 3 2-16,3-1 0 15,3 6 1-15,3 5 0 0,0 0 0 16,0 0 0 0,3 3 0-16,0 5 1 0,0-2-2 15,0-3 0-15,3 2-1 16,0-5 0-16,3 0 0 16,3-7 0-16,3-4-1 15,5-7 1-15,7-8-1 16,9-3 1-16,12-6-1 15,-1 1 1-15,4 3-1 16,2 2 1-16,1 5-1 16,-3 6 1-16,-7 5 0 15,4 2 0-15,-4 11 1 16,-2 6 0-16,-3 5 1 16,-9-3 0-16,-7 8 0 15,-14 2 1-15,-12-2-1 16,-14-5 1-16,-13 0-3 15,-18 0 0-15,-8-6-3 0,-16-5 1 16,-2-5-2 0,-7-8 0-16,-5-3 0 0,12-2 0 15,-1 0-1-15,10-3 0 16,5 0-2-16,16 0 1 16,11 0-5-16,21-3 0 15,18-2-7-15,18-3 1 16</inkml:trace>
  <inkml:trace contextRef="#ctx0" brushRef="#br0" timeOffset="524.743">17691 7924 51 0,'-11'3'25'0,"11"7"-32"0,0-10 44 0,5 3-33 16,10-8 1-16,9 5 0 15,6-5 0-15,12 5-8 16,2-8 1-16,7 0 4 16,-12 0 0-16,17 2-7 15,-2-1 1-15,-1-1-8 16,1-3 1-16,-1 6-5 15,-8-3 1-15</inkml:trace>
  <inkml:trace contextRef="#ctx0" brushRef="#br0" timeOffset="780.899">17712 8387 44 0,'-21'19'22'0,"39"-22"-17"0,-6 3 41 16,3 0-43-16,12-2 1 16,12-1 0-16,2-5 0 15,10 0-8-15,2-8 1 16,7 3-3-16,-1-3 0 15,10 0-11-15,-1-2 1 0</inkml:trace>
  <inkml:trace contextRef="#ctx0" brushRef="#br0" timeOffset="1109.8067">19495 7583 57 0,'18'-16'28'0,"-42"8"-36"16,18 11 48-16,-3 2-31 15,-5 3 1-15,-4 11 2 16,-6 12 0-16,-3 9-17 15,-6 13 1-15,-8 8 10 0,-7 0 0 16,-3 5-5-16,-5 0 1 16,-4 11-4-16,4-6 1 15,-7-2-6-15,4-6 1 16,-1-2-9-16,10-13 1 16,8-11-7-16,9-11 1 15</inkml:trace>
  <inkml:trace contextRef="#ctx0" brushRef="#br0" timeOffset="1410.5181">18867 7596 59 0,'-3'24'29'0,"30"45"-33"16,-15-48 52-16,9 11-41 16,6 7 0-16,5 4 2 15,16 7 0-15,11 3-13 16,1 0 1-16,-1 0 7 16,1 2 1-16,-6 1-6 15,-7-3 1-15,-2-3-7 16,-6-5 1-16,-1-8-15 15,-8 3 1-15,-3-14-1 16,-6-7 0-16</inkml:trace>
  <inkml:trace contextRef="#ctx0" brushRef="#br0" timeOffset="9248.0157">17421 9581 42 0,'-24'-3'21'0,"-12"21"-6"0,21-15 22 16,-6 10-32-16,-2 11 0 15,-10 5 3-15,-9 16 0 16,-3 0-11-16,-2 11 1 16,-1 2 6-16,-2 8 0 15,-1 0-4-15,0 6 0 16,-2-4-7-16,2-7 1 16,4-5-8-16,5-3 0 15,6-11-4-15,9-13 0 0</inkml:trace>
  <inkml:trace contextRef="#ctx0" brushRef="#br0" timeOffset="9531.5444">16760 9631 61 0,'-3'2'30'0,"3"51"-44"15,6-34 59-15,3 10-42 16,6 5 0-16,11 9 0 16,7 4 0-16,6 9-5 15,5 5 0-15,1 2 0 0,0 3 0 16,-1-2-9-16,-2-6 0 15,0-2-5-15,-1-11 0 16</inkml:trace>
  <inkml:trace contextRef="#ctx0" brushRef="#br0" timeOffset="9997.5926">17742 9723 44 0,'-3'-13'22'0,"21"-3"-13"0,-15 14 37 16,18-4-43-16,6-4 0 16,5-1 0-16,10-2 0 15,9 0-5-15,-1 0 1 16,4 2 0-16,2 3 0 16,1 0-13-16,-1 0 1 15,-5 3-4-15,-6 0 1 16</inkml:trace>
  <inkml:trace contextRef="#ctx0" brushRef="#br0" timeOffset="10223.9208">17706 10020 48 0,'-12'2'24'0,"27"9"-25"16,-6-14 44-16,9 1-42 16,12-6 0-16,9 0-2 15,8-5 0-15,10-1-7 16,2 1 1-16,10 0-7 16,11-3 0-16</inkml:trace>
  <inkml:trace contextRef="#ctx0" brushRef="#br0" timeOffset="10929.5041">19278 9337 51 0,'-36'-18'25'0,"-11"39"-32"15,38-19 42-15,-21 1-34 16,6 0 0-16,-15-1 0 16,10-2 0-16,-13 3-3 15,12 0 0-15,3-3-1 16,7 0 0-16,-1 0-1 15,6 0 1-15,-6 8-1 16,6-3 1-16,-15 3 2 16,7-3 1-16,-4 16 3 15,6-2 0-15,-3 10 1 16,3-8 0-16,3 8 0 16,4-5 0-16,2 10 0 0,3-5 0 15,0 3-2-15,0-8 0 16,3 5 0-16,0-5 0 15,6-3 0-15,0-2 0 16,6-6-1-16,-3-3 1 16,18-2-1-16,-6 3 1 15,20-11-1-15,-8 0 0 16,30-13 0-16,-16 5 0 16,31-11-1-16,-16 6 1 15,28-3 0-15,-22 6 0 16,16 10-1-16,-19 0 1 15,7 13-1-15,-16-5 1 0,1 16 0 16,-10-6 1-16,-14 19 0 16,-6-10 1-16,-9 18 0 15,-3-8 1-15,-15 21-1 16,0-13 1-16,-30 18-2 16,7-15 1-16,-37 5-2 15,15-13 0-15,-35 2-1 16,-3-5 0-16,0-8-3 15,-10-5 0-15,13-8-11 16,3-6 1-16,8-2-8 16,16-16 0-16</inkml:trace>
  <inkml:trace contextRef="#ctx0" brushRef="#br1" timeOffset="41915.0451">6223 12528 29 0,'-12'5'14'0,"-3"30"-4"0,12-30 15 16,-3 8-23-16,0 3 1 15,-3 8 2-15,-3-3 0 16,-3 6-6-16,-2 4 0 16,-4 6 4-16,-6 6 1 15,-24 47-2 1,1-8 1-16,-10-3-2 16,-2-5 1-16,2-5-1 15,4 0 0-15,5-6-1 16,9-13 0-16,10-7-7 15,5-9 1-15,9-2-8 16,9-11 1-16</inkml:trace>
  <inkml:trace contextRef="#ctx0" brushRef="#br1" timeOffset="42621.18">8631 12359 24 0,'3'-6'12'0,"6"-4"0"0,-9 10 11 15,3-5-20 1,-3 2 1-16,0 3 3 0,0 0 0 16,-3 3-7-16,-6 4 0 15,-3 12 6-15,-9 5 0 16,-6 10-2-16,-3 11 0 15,-2 8-1-15,-10 5 0 16,-9 6-1-16,4 10 0 16,-1 8-1-16,-2 5 0 0,-4-5 0 15,-3 3 1-15,10-3-3 16,2 0 1-16,4 0-11 16,5-5 1-16,9-6-6 15,3-23 0-15</inkml:trace>
  <inkml:trace contextRef="#ctx0" brushRef="#br1" timeOffset="44241.9091">3928 13592 28 0,'-6'-3'14'0,"-6"11"-1"0,9-8 15 16,0-3-24-16,3 3 0 15,0 0 3-15,3 0 1 16,0 3-8-16,6-6 0 16,6 1 6-16,0-1 1 15,3-2-2-15,2-1 0 16,10-2-1-16,9 1 1 16,2 1-2-16,7 6 1 15,9-8-1-15,2 0 0 0,-5 0 0 16,2 0 0-16,1 6-1 15,-4-3 0-15,-5 2-2 16,-6 3 1-16,-4 0-1 16,-5 0 0-16,0 3 0 15,-6-3 0-15,-9 2-3 16,-7-2 1-16,-5 3-9 16,-3-1 1-16,-3 1-11 15,0 2 1-15</inkml:trace>
  <inkml:trace contextRef="#ctx0" brushRef="#br1" timeOffset="45127.4687">9437 13708 25 0,'-3'0'12'16,"-2"0"6"-16,10 0 5 0,1-3-19 15,9 1 0-15,3-1 5 16,3 0 1-16,6-2-10 16,11 0 0-16,10 0 9 15,0-1 0-15,14 1-1 16,7 2 0-16,-1-2-3 15,4 2 1-15,-4-7-2 16,-5 5 0-16,-4-3-3 16,-11 2 1-16,2-2-2 15,-8 6 1-15,-9-1-1 16,-6 0 0-16,-10 1-4 16,-5 4 0-16,-9-2-7 15,-6-2 1-15,0 7-10 16,0 6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8:09:04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5973 8628 1 0,'-21'-16'0'0</inkml:trace>
  <inkml:trace contextRef="#ctx0" brushRef="#br0" timeOffset="704.7597">6583 8059 60 0,'-45'0'30'0,"10"11"-25"0,26-9 31 16,-3 4-35-16,0 4 1 16,-3 4 1-16,-6 1 0 15,0 12-4-15,-6 7 0 0,-14 11 3 16,-13 16 0-16,-8 3 0 16,-10 7 0-16,-2 27 0 15,-15 10 1-15,-13 9 0 16,4 15 1-16,3 3-1 15,6-5 1-15,8-14-4 16,-2 1 0-16,11-12-8 16,13-4 0-16,8-19-13 15,10-13 0-15</inkml:trace>
  <inkml:trace contextRef="#ctx0" brushRef="#br0" timeOffset="1547.2293">10271 7914 63 0,'-45'-6'31'0,"-5"30"-25"0,35-16 32 0,-6 5-36 16,0 3 0-16,-6 3 1 15,-2 7 1-15,-7 6-5 16,-6 5 0-16,-5 13 3 16,-4 16 0-16,-6 16-1 15,-2 6 0-15,-10 15-1 16,-2 13 0-16,-6 3 0 16,-4 8 0-16,1 3-3 15,2-3 1-15,-2-13-5 16,-3 2 0-16,5-7-12 15,1-1 0-15,5-7 0 16,-11-14 0-16</inkml:trace>
  <inkml:trace contextRef="#ctx0" brushRef="#br0" timeOffset="4535.1696">3767 9596 33 0,'-30'-2'16'0,"-5"4"-16"0,23-2 17 0,-9 6-18 16,-3 2 0-16,-9 2 1 15,-11 1 1-15,-13 2-2 16,1 3 1-16,-4-3 0 16,-5 3 0-16,5-3 0 15,6-2 0-15,10 2 0 16,8-5 0-16,9-3 1 15,12-2 0-15,15-3 0 16,12-5 0-16,12-3 0 16,15-6 0-16,20 1-1 15,16-8 1-15,14 3-1 16,0-6 1-16,13 3-1 16,-4-1 1-16,-6 4-1 15,-6 2 1-15,-14 3 0 16,-13 2 0-16,-11 3-1 15,-12 3 1-15,-13 0-1 16,-11 5 1-16,-15 8-1 16,-14 0 1-16,-13 5-1 0,-15-3 0 15,-14 9 1-15,-10-3 0 16,-2 2 0-16,-7 3 0 16,1 6 0-16,0-9 1 15,8 1-1-15,10-3 1 16,11-3 1-16,9 0 0 15,12-5-1-15,13 3 1 16,17-1-2-16,17 1 1 16,16-8-1-16,12-1 1 15,2-4-2-15,7 2 1 0,-1-3-2 16,-8 6 1-16,-12-3 0 16,-9 5 1-16,-16 3-1 15,-11 5 0-15,-11 0-3 16,-13 6 0-16,-6 2-10 15,-3 3 0-15</inkml:trace>
  <inkml:trace contextRef="#ctx0" brushRef="#br0" timeOffset="5554.9503">11985 9753 36 0,'45'0'18'0,"12"-22"-16"0,-40 17 19 15,4 5-21-15,-3-3 0 16,0 1 0-16,-6-4 1 15,-9 4-1-15,-6-6 1 16,-9 0-1-16,-12 0 1 16,-15 5 0-16,-11 1 1 15,-16 2-1-15,-8 2 0 0,-9 6-1 16,2 3 1-16,4-3-1 16,-1 0 1-16,7 0-1 15,6-3 0-15,8 0 0 16,15 1 1-16,16-4-1 15,14-2 0-15,12 0 0 16,23-5 0-16,13-3 0 16,18-5 0-16,11 0 0 15,19 2 0-15,2 0 0 16,6 1 0-16,3-1 0 16,-5 6 1-16,-1 2-1 15,-18-7 1-15,-8 7-1 16,-15 0 1-16,-10 3 0 15,-8-2 1-15,-12 2 0 16,-15 0 1-16,-18 2-1 16,-24 1 0-16,-14 5 0 15,-16 3 0-15,-23-1-1 16,-6 1 0-16,-9-1-1 0,2-2 0 16,1 0 1-16,12-3 0 15,15 1 0-15,14-1 0 16,21 0-1-16,22-2 1 15,29 0-1-15,29-1 0 16,40-2-15-16,32 0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8:15:26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4984 6223 21 0,'-2'3'10'0,"7"-9"-7"0,-5 6 11 0,3-5-13 16,0 0 1-16,3-1 3 15,-3 1 0-15,3-5-6 16,0 4 1-16,-3-4 3 15,3-6 0-15,0-3-1 16,0-4 1-16,3-4-2 16,0-7 1-16,3-3-1 15,6-6 0-15,-3 1 0 16,2 0 0-16,7-1 0 16,6 1 0-16,0-3-1 15,3 3 1-15,-1 2-1 16,-2 3 1-16,0 5 0 15,0 3 0-15,-1 0-1 16,1 0 1-16,0 5 0 16,0 3 1-16,2 2-1 15,-5 9 1-15,3 2 0 0,3 3 1 16,-4-1-1-16,4 9 0 16,0 5 0-16,-3-3 0 15,-1 0-1-15,1 9 1 16,-3-1-1-16,-3 8 0 15,0 0 0-15,-4 6 0 16,1 4 0-16,0 1 1 16,0 3-1-16,-3-1 0 15,-3 3-1-15,3 3 1 0,-4-1-1 16,1-2 1-16,0 0-1 16,3 3 0-16,3-5 0 15,-6-4 0-15,0 1 0 16,-3-6 0-16,0 1 0 15,-1-6 1-15,-2-5-1 16,0 0 0-16,-3-3 0 16,-3-2 0-16,0-1 0 15,0-2 0-15,0 0 0 16,-6 0 0-16,3-3 0 16,0 1 0-16,0-1 0 15,-6 0 0-15,0-2 0 16,-6 0 0-16,3-1-1 15,-2-2 1-15,-1 0-1 16,0-2 1-16,-3-1-2 16,-3-2 1-16,-6-1-1 15,0-2 1-15,1-2 0 0,-1-6 0 16,0-3 0-16,-3 1 0 16,3 2 0-16,3-3 1 15,1 4-1-15,5-1 1 16,0 2 0-16,6 4 1 15,3-1-1-15,3 3 0 16,3 0 1-16,6 6 1 16,3 4-1-16,0 9 0 0,3 0 0 15,3 2 0-15,-1 8 0 16,7-2 0-16,0-1-1 16,3 1 1-16,-6-4-1 15,0 1 0-15,0-5 0 16,-1-3 0-16,-2-3 0 15,0-2 0-15,3-6 0 16,-3-2 0-16,3-6 0 16,-3 1 0-16,0-9 0 15,-1 3 0-15,1-8 0 16,0 3 1-16,3-3-1 16,0 1 1-16,0-12 0 15,3 4 0-15,-4-1 0 16,1 0 0-16,3 0-1 15,-3 3 1-15,-3 3-1 16,-3 5 0-16,0 5-6 16,-6-3 0-16,-3 9-10 15,-9 7 1-15</inkml:trace>
  <inkml:trace contextRef="#ctx0" brushRef="#br0" timeOffset="1786.1119">5050 6165 29 0,'-9'-6'14'0,"6"9"-21"0,3-3 13 15,0-5-2-15,0-6 1 16,0 1 2-16,3-1 1 15,0-5-11-15,0 0 1 16,3-2 6-16,0-6 0 16,0 0-1-16,0 6 0 15,9-19-2-15,0 0 1 0,5 0 0 16,4-3 1 0,9-2-1-16,6-1 1 0,2-7-1 15,-2 5 1-15,3-5-1 16,5 2 1-16,1 0-2 15,0 3 1-15,8 6-1 16,1-1 1-16,-1 3-1 16,-2 5 0-16,2-2 0 15,1-1 0-15,-1-2 0 16,10 6 1-16,-1-4-1 16,4 4 0-16,-4-4 1 15,1 3 0-15,-1 3-1 16,4 3 1-1,32-11-1 1,-15 8 1-16,-2 2-1 16,-7 3 0-16,-5 6 0 15,2 2 0-15,-6 0 0 16,1 3 1-16,-7 2-1 16,-5 3 1-16,-3 6 0 0,2-1 1 15,-5 3-1-15,-4 3 0 16,1 2 0-16,3 0 1 15,-4 3-1-15,1 3 0 16,-4 2-2-16,-5-2 1 16,0 5-1-16,2 2 1 15,1 1-1-15,0-1 1 16,-3 1-1-16,-1-3 0 0,4-3 0 16,-3 5 1-16,-1-2-1 15,1 0 0-15,-9 0 0 16,2 8 1-16,1 0-1 15,-6-3 1-15,-3 0-1 16,-3 0 1-16,2 3-1 16,-2 2 1-16,3 1-1 15,0 2 0-15,0 0 0 16,0 0 1-16,-1 3-1 16,1 0 0-16,-3-1 0 15,0 1 0-15,0 2 0 16,0 3 0-16,2-2 0 15,-2-3 1-15,3-1-1 16,-3 1 0-16,3-3 0 16,-1-2 0-16,-2-1 0 15,0 9 1-15,-3-6-1 16,0-6 1-16,-3 4-1 0,0-6 1 16,-3 6-1-16,-1-6 1 15,-2-8-2-15,-3 5 1 16,0-4 0-16,-3-4 0 15,0-2-1-15,-3 5 1 16,0 1-1-16,-3 2 1 16,0-9 0-16,-3 1 0 15,0-2-1-15,-3-1 1 16,-2 0-2-16,-4-2 1 16,-6-8-1-16,0 7 1 0,-3-2-1 15,-3-8 1-15,-2 0-1 16,-1-2 1-16,0-6 0 15,0 3 1-15,4-3-1 16,-1 0 1-16,0 0 0 16,0-2 0-16,3 4-1 15,3 1 1-15,4 5-1 16,2-8 0-16,0 6 0 16,3 4 0-16,3 1 0 15,0-3 0-15,0 11 0 16,3-3 1-16,3 3 0 15,3-1 1-15,3 3 0 16,3-2 0-16,3 5 0 16,3 3 1-16,3-3-1 15,3 2 1-15,3 1-1 16,2 2 0-16,-2 0 0 16,6 0 0-16,0 1-1 15,0-1 1-15,-1 5-1 0,1-2 1 16,0-3-1-16,-3 3 0 15,0-5 0-15,-4-3 0 16,-2 0 0-16,0-6 0 16,-3 4-1-16,0-6 1 15,0-6-1-15,0-4 0 16,0-1 0-16,-1-2 1 16,4-3-1-16,0-5 1 15,0-5 0-15,3-4 0 0,0 1 0 16,-3-2 0-16,-1 2 0 15,1-3 1-15,0 0-2 16,0 3 1-16,-3-8-2 16,0 5 0-16,-3 0-2 15,-3 9 0-15,-3 4-5 16,-6 1 0-16,-6 4-9 16,-12 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7T19:44:22.84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11813 5313 22 0,'-12'-3'11'0,"15"3"-11"0,-6 0 12 15,3 0-9-15,0 0 0 16,0 0 6-16,0 0 0 16,6 0-10-16,3 0 0 15,0 0 7-15,3 0 1 16,2 0-1-16,1 0 0 0,3 0-2 15,0 0 0-15,3 0-1 16,3 0 0-16,-1 0 0 16,4 0 0-16,-3 0-1 15,3 3 0-15,-3-1 0 16,2 1 0-16,7 0-1 16,3-1 1-16,0-2-2 15,2 0 1-15,7 3-1 16,3-3 1-16,-1 3-1 15,1-1 1-15,0 1 0 16,5 0 0-16,1-1 0 16,-4 1 1-16,4 0-1 15,5-1 0-15,-2-2-1 16,-1 3 1-16,1-3-1 16,3 0 1-16,-1 0-1 15,-2 0 1-15,5 0 0 16,1 0 1-16,-4 0-1 0,-2 0 1 15,2-3-1-15,4 3 1 16,-1 0-1-16,1 0 1 16,2 0-1-16,1 0 0 15,-1-2 0-15,1-1 0 16,2-2-1-16,4-1 1 16,-4 1 0-16,4 2 0 15,-4 3-1-15,-3 0 0 16,7 0 0-16,2 0 1 0,-5 0-1 15,5-2 1-15,1-1-1 16,-4 0 0-16,3 1 0 16,4-1 1-16,-7 1-1 15,1-1 1-15,2 0 0 16,1 1 0-16,-4 2-1 16,6-3 1-16,-5 0-1 15,2-2 1-15,4 0-1 16,-4-1 0-16,3 4 0 15,1-1 1-15,-4-2-1 16,1 2 1-16,2 1 0 16,0 2 0-16,1 0 0 15,-1 0 0-15,-5 0-1 16,2-3 1-16,3 3-1 16,1-3 1-16,-7 3-1 15,4 0 0-15,-4-2 0 16,-2-1 1-16,5 0-1 15,3-5 1-15,-5 6-1 0,-1-1 0 16,4 0 0-16,-7 1 1 16,1-1-1-16,2 1 0 15,-2 2 0-15,-4 0 1 16,1 2-1-16,2-2 1 16,-6 0-1-16,1-2 0 15,8 2 0-15,-2-3 0 16,-7 6 0-16,1-3 0 15,2 0 0-15,-2 0 0 0,-1 0 0 16,1 0 1-16,2 0-1 16,1 0 0-16,-7 2 0 15,7-2 1-15,-1 0-1 16,-2 0 0-16,-4 0 0 16,4 0 0-16,-1 3 0 15,-2-1 0-15,-1 1 0 16,1-3 0-16,3 3 0 15,-10-3 1-15,1 0-1 16,2 0 1-16,1 0 0 16,-1 2 0-16,-5 6-1 15,3-5 1-15,5 0 0 16,-8-3 0-16,-1 2-1 16,4-2 0-16,2 0 0 15,-2 0 0-15,-3 3 0 16,-7 0 1-16,-2-1-2 15,-3 1 1-15,-4-3 0 0,-5 0 1 16,3 0-2-16,-3 0 1 16,-4 0 0-16,-5-3 0 15,-3 1 0-15,-3-1 0 16,0 0-4-16,-3 1 0 16,0 2-7-16,3-3 0 15,-4 3-12-15,1 3 0 16</inkml:trace>
  <inkml:trace contextRef="#ctx0" brushRef="#br0" timeOffset="1230.8427">15593 5678 33 0,'0'-13'16'0,"3"18"-7"0,-3-5 16 16,6-8-20-16,0 8 1 16,0 3 3-16,0 2 0 15,3 0-11-15,3 3 0 16,5 8 7-16,-2 8 1 15,0 13-3-15,0 3 0 16,-3 2-2-16,0 6 0 0,0 2-1 16,-3-2 0-1,0 2 0-15,-3-3 0 0,3-4 0 16,-3-6 0-16,-1-8 0 16,4 0 0-16,0-5-1 15,0-6 1-15,-3 1-1 16,0-11 0-16,0-8 0 15,0-6 0 1,-6-31-1 0,0 0 0-16,0-8 0 15,-3-2 0-15,-3-9 0 16,0 3 1-16,0 0-1 16,0 3 1-16,0 5 1 15,3 3 0-15,3 5 0 16,3 2 1-16,3-2 0 15,6 6 0-15,6 7-1 16,6 3 1-16,9 2-1 16,5 3 1-16,1 8-1 0,3 6 1 15,2 4-1-15,1 6 1 16,-6 5-1-16,-4 3 0 16,-2 0 0-16,-3 5 0 15,-6 3 0-15,-9 3 0 16,-6-4 0-16,-9 7 0 15,-9-1 0-15,-15 2 0 16,-9-1 0-16,-12-4 0 0,-8 0 0 16,-10-4 0-16,4-12-3 15,-4-2 1-15,4-5-6 16,8-9 1-16,12-4-7 16,16-17 0-16</inkml:trace>
  <inkml:trace contextRef="#ctx0" brushRef="#br0" timeOffset="2116.3681">22552 5294 41 0,'0'0'20'0,"12"0"-19"0,-6 0 20 0,3 0-17 15,3 0 0-15,6 0 4 16,3-2 1-16,5 2-11 16,-5 0 1-16,18-3 6 15,11-2 1-15,4-1-2 16,9 1 1-16,2 0-2 15,4 0 0-15,-4 2 0 16,6 0 1-16,-5 3-2 16,5 0 1-16,-8 3-1 15,-4 0 0-15,-5-1-2 16,-6 3 0-16,-10 1-5 16,-5 2 1-16,-3 0-15 15,-9 0 1-15</inkml:trace>
  <inkml:trace contextRef="#ctx0" brushRef="#br0" timeOffset="3633.7679">2443 6551 34 0,'0'3'17'0,"29"-14"-18"0,-23 11 17 0,9 0-16 16,9 0 1-16,0-5 3 15,6 0 1-15,-1-1-5 16,7 1 1-16,3 2 3 16,-1 1 0-16,10-4 0 15,3-4 1-15,8 5-2 16,-2-1 1-16,8 4-1 16,-5 2 0-16,2-3 0 15,7 3 1-15,8 0-2 16,-3 0 1-16,13 3-1 15,-4-3 0-15,9 2 0 16,4-7 0-16,2 0 0 16,3 2 0-16,0 6 0 15,6-6 0-15,-2-5-1 16,5 5 0-16,-6 6-1 16,9-6 1-16,-6-5-1 0,6 3 0 15,-6 0 0-15,1 0 1 16,-7-1 0-16,6 1 0 15,-6 2 0-15,-3-2 0 16,7 5 0-16,-7-3 1 16,-3 3-1-16,-3-2 0 15,-2 2-1-15,2 2 1 16,-6-2-1-16,-5 0 1 16,-1 0-1-16,-6 0 0 0,-5 0 0 15,-1 0 0-15,-5-2 0 16,2 2 1-16,-8-3-1 15,-4 3 1-15,1-5-1 16,-3 2 1-16,-1 6-1 16,-5-8 1-16,-6 5-1 15,-4 2 1-15,-2-2-1 16,0 3 0-16,-3-6-2 16,-4 8 1-16,-2-2-5 15,0 0 0-15,-3-3-14 16,3 8 1-16</inkml:trace>
  <inkml:trace contextRef="#ctx0" brushRef="#br0" timeOffset="5509.4615">23189 5707 18 0,'-3'-5'9'0,"0"2"-5"0,3 3 10 15,6 0-8-15,0-3 0 16,0 1 4-16,3-3 1 16,0-3-12-16,0 0 1 15,-3 0 9-15,0 0 1 16,-6 0-3-16,-3-5 0 16,-6-1-3-16,-3 1 1 15,-9 0-2-15,-6 0 0 16,-2-1-1-16,-7 9 0 15,-6 0 1-15,-5 5 0 0,-1-3-1 16,3 3 1-16,-2 3-1 16,-1 2 1-16,3 3-1 15,13 8 0-15,2 0-1 16,0 2 1-16,12 1-1 16,3 5 1-16,6 0-1 15,6 2 0-15,6 0-1 16,12 1 1-16,6-6-1 15,3 6 0-15,6-9-1 16,5 1 1-16,4-9-1 16,9-7 1-16,-4 5-1 15,4-6 1-15,3-7-1 16,-1-5 0-16,-2-1 0 16,-6-2 1-16,-4-3-1 15,-8-3 1-15,3 1 0 16,-9-3 1-16,-4-3-1 15,-8 8 1-15,-3-3 0 0,-6 1 1 16,-3 5-1-16,0 2 0 16,-3 3 0-16,-3 0 0 15,6 0-1-15,-3 3 1 16,0 5-1-16,3 0 0 16,0 3 0-16,0 5 1 15,0-1 1-15,3 4 0 16,0 5-1-16,3 5 1 15,3 3 0-15,0 8 1 16,0 2-2-16,0 8 1 0,0-5-1 16,0 6 0-16,3 2-1 15,-3 2 1-15,0-4-1 16,-1-4 1-16,-5 1-3 16,3-6 0-16,-3-7-7 15,-3-3 1-15,-3 2-15 16,-3-5 1-16</inkml:trace>
  <inkml:trace contextRef="#ctx0" brushRef="#br1" timeOffset="18600.6108">2416 7900 33 0,'-12'11'16'0,"9"-3"-21"16,3-8 17-16,0 0-6 15,0 0 0-15,0 0 2 16,0 0 0-16,0 0-11 15,3-5 0-15,6-3 7 16,0-5 1-16,0-3-4 0,5-6 0 16,4-1-1-16,6-1 0 15,-3 0 0-15,0 3 1 16,6 0-2-16,-10 7 1 16,4 4 0-16,3-1 0 15,0 3 0-15,0 3 0 16,-3 5 0-16,-1 0 1 15,-2 8 1-15,0 5 1 16,-3 6-1-16,-3 2 1 0,0 5-1 16,-3 1 1-16,0-3-1 15,0 2 0-15,3-7-2 16,8-3 1-16,-2-6-1 16,3-5 1-16,3-5 0 15,6-5 1-15,-1 0-1 16,4-3 0-16,-3-3 0 15,3-2 0-15,-4 0 0 16,-5 2 0-16,6-10-1 16,-3 5 0-16,-6-2-3 15,-4 4 0-15,-5 7-6 16,-3-4 0-16,-3 11-6 16,-3 3 1-16</inkml:trace>
  <inkml:trace contextRef="#ctx0" brushRef="#br1" timeOffset="19306.6004">3371 7744 44 0,'-9'-5'22'0,"6"0"-27"16,3 5 38-16,0 0-27 15,0-3 1-15,0 3 1 16,0 3 1-16,6 7-12 15,-3 4 1-15,3 7 8 16,0 5 1-16,0 3-4 16,3 6 0-16,-3 2-1 15,0 0 0-15,0 0-1 16,-6 0 0-16,0-3-1 16,0-5 0-16,0-7-2 15,0-7 1-15,0 1-3 16,0-8 1-16,0-8-2 15,-6-8 1-15,6-5-1 16,0-5 0-16,-3-9 1 16,3-5 1-16,-3-5 1 15,0 3 1-15,0-1 1 0,3-2 0 16,0 3 0-16,3-3 1 16,6 3 0-16,6 2 0 15,3-3 1-15,0 9 1 16,2 2 0-16,4 6 0 15,0 7 0-15,6 8 1 16,-6 6-1-16,2 8 0 16,-2 2-2-16,-3 3 1 15,-6 5-2-15,-3 3 1 0,-6-3-1 16,-3 3 1-16,-6-3-1 16,-6 3 1-16,-6-3-1 15,-6 0 0-15,0 0-2 16,-6-2 1-16,-2-9-3 15,-1-2 0-15,0-5-5 16,3-3 1-16,7-5-9 16,-1-3 1-16</inkml:trace>
  <inkml:trace contextRef="#ctx0" brushRef="#br1" timeOffset="21107.9129">4002 7871 24 0,'-6'-2'12'0,"0"-1"1"16,6 3 7-16,0 0-16 15,0 0 0-15,0 0 3 16,0-5 1-16,0 5-9 16,0 0 1-16,6-3 7 15,3 0 0-15,3 3-2 16,3 0 1-16,6 0-3 15,3 0 1-15,2 3-2 16,1-3 0-16,6 3-1 16,3-3 0-16,5 0-1 15,1 0 1-15,-3-3-1 16,-1-2 0-16,-2 2 0 0,0-2 1 16,-3 2-1-16,-1-2 0 15,-2 0 0-15,-3-1 0 16,-3 1 0-16,-3 2 0 15,-4 3 0-15,-2-5 0 16,-3 0 0-16,0 0 0 16,-3-1 0-16,-3 1 1 15,-3 0-1-15,-3-1 0 0,-3 1 0 16,-3 2 0-16,-6 1 0 16,0-3 0-16,-3 2-1 15,-3-5 1-15,-2 3 0 16,-1-1 0-16,0-2 0 15,3 3 0-15,-3-3-1 16,0 0 1-16,-5 0 0 16,-1 0 0-16,-3 3-1 15,-3 0 1-15,4-1 0 16,5 1 0-16,3 0 0 16,3 0 0-16,3-1 1 15,3 1 1-15,6 2-1 16,3 1 0-16,3 2 0 15,6 0 0-15,9 2 0 16,6 1 0-16,3 2-1 16,3 1 0-16,-1 2-1 15,1-3 1-15,0 0 0 16,0 0 0-16,0-2 0 0,-1 2 0 16,-2 1-1-16,0-1 1 15,-6 3 0-15,0 0 0 16,-3 0 0-16,-3 2 0 15,-1-2-1-15,-2 3 1 16,-3-3 0-16,-6 5 0 16,-3 0 0-16,0 0 1 15,-3 3-1-15,-3-5 0 16,-2 2 0-16,-1 0 0 0,-3-2 0 16,0 2 1-16,-3 0-1 15,0-2 0-15,-3 0 0 16,0-1 0-16,1-2 0 15,-1 0 0-15,0-3 0 16,0 1 0-16,0-6 0 16,6 2 0-1,1 4 0 1,2-4 0-16,3 1-1 16,6-3 0-16,0 0 0 15,3-3 1-15,0 3-1 16,0 0 1-16,3-2-1 15,0-4 0-15,0 1 1 16,-3 5 0-16,0-8-1 16,3 0 1-16,-3 3 0 15,0-3 0-15,-3 0 0 16,0-5 0-16,0 2 0 16,-3-2 0-16,3-3 0 0,-6 5 1 15,0-4-2-15,3-7 1 16,0 7 0-16,0-1 0 15,3 0 0-15,0 0 0 16,3 5 0-16,0 1 0 16,0 2 0-16,0 0 1 15,3 3 0-15,-3 5 0 16,6 2-1-16,0 6 1 16,3 3 0-16,-3 5 0 0,0 10-1 15,0-5 1-15,0 0-1 16,-3 3 1-16,3-5-1 15,3-1 0-15,-3-2 0 16,0-3 0-16,2-2 0 16,-2-3 0-16,-3-5-1 15,3-6 0-15,-3-2 0 16,3-6 0-16,-3-2 0 16,0-3 0-16,0-3 0 15,0 1 1-15,-3-6 0 16,-3 3 1-16,3 2 0 15,-3 1 0-15,3-1 1 16,0 9 0-16,3 2-1 16,-3 3 1-16,3 2-1 15,6 6 1-15,0 4 0 16,0 7 0-16,-3 2-2 16,3 2 1-16,-3 3-1 15,0-2 1-15,0-3-1 0,0-6 0 16,0-4-1-16,-3-1 1 15,3-5-2-15,-1-3 1 16,-2-2-1-16,0-6 0 16,0 1-2-16,0-4 1 15,0-4-4-15,0 5 1 16,0 0-7-16,0-3 1 16,3 13-5-16,3 3 1 15</inkml:trace>
  <inkml:trace contextRef="#ctx0" brushRef="#br1" timeOffset="21798.3874">4916 7906 44 0,'-9'-8'22'0,"12"-3"-43"0,-3 11 39 16,6-5-14-16,0-6 0 16,0 1 3-16,3-6 0 15,0-3-9-15,3 1 0 0,3-3 6 16,-1 5 1-16,4-3-3 15,0 9 1-15,0-1-2 16,0 3 1-16,0 6-1 16,0 2 0-16,-3 2 0 15,-4 6 0-15,-2 3 0 16,0 5 1-16,3 5-1 16,-6-3 1-16,3 3-1 15,3-2 1-15,0-6-1 16,3 0 0-16,0-2-1 15,0-3 0-15,2-5 0 16,4-3 1-16,3-6-1 16,-3-2 1-16,0 0 0 15,0-2 0-15,-1-3 1 16,-2-3 0-16,-3 0 0 16,0-3 1-16,-3 3-1 15,-3-2 0-15,-3 5-2 0,0 2 1 16,-3 1-4-16,0 2 0 15,0 2-9-15,0 4 1 16,3 2-6-16,3 2 1 16</inkml:trace>
  <inkml:trace contextRef="#ctx0" brushRef="#br1" timeOffset="22429.4649">6050 7776 46 0,'-6'-13'23'0,"-9"-3"-37"15,12 8 40-15,-3 0-22 16,-3 0 0-16,-2 0 3 16,-4 0 0-16,-3 0-8 15,0 0 0-15,-6 3 6 16,0 2 0-16,-3 3-2 16,-2 3 1-16,-4 2-3 15,3 1 1-15,3 10-1 0,4 2 0 16,5 3 0-16,3 3 0 15,9 0 0-15,6-3 1 16,6 0-1-16,6-2 0 16,3-9-1-16,11 1 0 15,1-6-2-15,3-2 1 16,3-6-2-16,-1-5 1 16,1-5 0-16,0 0 0 15,-9 0 1-15,-3-6 0 0,-6 1 1 16,-4 2 0-16,-2 2 1 15,-3-1 1-15,0 7 0 16,-3-3 0-16,0 6 1 16,-3 5 0-16,3 2 0 15,0 9 1-15,0 0 0 16,3 12 0-16,0 1 0 16,0 3 1-16,0 4-1 15,3 6 1-15,-3-2-3 16,0 2 1-16,0-3-2 15,3 3 0-15,0-8-9 16,-3-2 0-16,2-3-14 16,1-8 1-16</inkml:trace>
  <inkml:trace contextRef="#ctx0" brushRef="#br1" timeOffset="24861.0979">3907 10271 41 0,'-9'-18'20'0,"-9"10"-21"16,15 2 20-16,-6-2-15 16,-3-5 1-16,-2 0 3 0,-1-6 0 15,-3 1-10-15,0-1 1 16,0 1 6-16,-3 5 0 16,-3 2-2-16,-2 3 0 15,2 11-2-15,-3-1 1 16,3 9-1-16,3 2 0 15,3 6-1-15,4 5 0 16,-1-1 1-16,6 9 0 16,3-3-1-16,3 0 0 15,3-5 0-15,3 0 0 0,3-6 0 16,3-2 0-16,3-5-1 16,3-6 0-16,2-5 0 15,4-2 0-15,0-4-1 16,-3-2 1-16,-3-5 0 15,-3-3 0-15,0 3 0 16,-3-5 1-16,-1-1 0 16,-2 3 1-16,-3 0 0 15,0 3 0-15,0 2 1 16,0 1 0-16,0 5 0 16,-3 5 0-16,3 0 1 15,3 5 0-15,0 5 1 16,0 12 0-16,0-1-1 15,0 8 1-15,0 5-1 16,0 3 1-16,3 3-2 16,-3 0 0-16,3-1-1 15,0 1 0-15,-3-8-5 0,-3-6 0 16,3-5-9-16,0-7 1 16,5-9-8-16,-2-8 0 15</inkml:trace>
  <inkml:trace contextRef="#ctx0" brushRef="#br1" timeOffset="26317.6917">4065 10343 34 0,'-6'0'17'0,"9"0"-10"16,-3 0 20-16,6 0-25 16,0 2 0-16,3-4 3 15,3 4 0-15,2-2-6 0,7 0 0 16,3-2 4-16,3-1 1 16,6 0-2-16,8-2 0 15,1 5-1-15,0-3 1 16,-1 1-2-16,4-1 1 15,0 0-1-15,-4 3 1 16,-2 0-1-16,-3-2 0 16,-1 2 0-16,-2-6 0 15,3 4 0-15,-9-1 1 16,2 3-1-16,-2-2 0 16,-3-1 0-16,0-2 0 0,-3 5 0 15,-4 0 0-15,-2-3-1 16,-3-2 1-16,-3 2 0 15,0-2 0-15,-3 2-1 16,0-5 0-16,-3 3 0 16,-3 2 0-16,0-2 0 15,-3-3 1-15,-3 3-1 16,-6-1 0-16,0 1 0 16,-6 0 1-16,-2-1 0 15,-4 1 0-15,0 0-1 16,-3 0 1-16,0-6 0 15,1 6 0-15,-4-1-1 16,-6 1 1-16,3 0-1 16,4 0 1-16,2 2 0 15,3 0 1-15,0 3-1 16,6 0 1-16,3 0 1 0,7-2 1 16,2 4-1-16,6 6 0 15,6 0-1-15,5 0 1 16,7 8-1-16,6-8 0 15,3 2-1-15,3-4 0 16,5-1 0-16,7 3 0 16,-3-8 0-16,-4 5 0 15,4-2 0-15,-6-3 0 16,-3 3-1-16,-4-1 1 16,-5 1 0-16,-6 2 0 0,-3 0 0 15,-3 6 0-15,-6-3 0 16,-3 3 0-16,-6-1 1 15,0 3 0-15,-3 3-1 16,-6 3 1-16,-3-1 0 16,-2 3 0-16,-4 1-1 15,0-1 1-15,3-3-1 16,0-4 1-16,0-4-1 16,4 3 1-16,-1-5-1 15,3-2 0-15,0-1-2 16,3-2 1-16,0-3-2 15,6 0 1-15,3-3-4 16,3 3 1-16,0-5-5 16,3-1 1-16,0 1-5 15,-3 0 0-15</inkml:trace>
  <inkml:trace contextRef="#ctx0" brushRef="#br1" timeOffset="27113.4138">4627 10459 33 0,'-12'-3'16'0,"3"-2"-17"0,9 2 25 16,0 3-25-16,-2-2 1 15,2-1 0-15,-3 3 0 16,0 0 0-16,0-3 1 16,0 3 0-16,3 0 1 15,-3 0 1-15,0-2 0 16,3 2 0-16,-3-3 0 0,0 3-1 16,0 0 1-16,0-2-1 15,-3-1 0-15,3 0 0 16,-3-2 0-16,0 0-1 15,0-3 1-15,0 0-1 16,0 2 1-16,0-1-1 16,0-4 1-16,0-5-1 15,0 3 0-15,0-3 0 16,3-3 1-16,0 1-1 16,0 2 1-16,3 0 0 15,0 3 0-15,3 2-1 16,3 1 1-16,0 4-1 15,0 4 1-15,0 2-1 16,0 2 0-16,3 6-1 16,0 3 1-1,0 13-1 1,-3 2 1-16,0-2-1 16,0 0 0-16,0 0 0 15,0-3 0-15,0-3 0 0,0-2 0 16,0-5-1-16,-1-3 1 15,1-6 0-15,0-4 0 16,0-3-1-16,0-6 0 16,0 0 0-16,-3-7 1 15,0-3-1-15,0-1 1 16,-3 4 0-16,0 2 1 16,0 0-1-16,3 6 1 0,0-1 0 15,6-2 0-15,-6 2 0 16,3 3 0-16,0 8 0 15,0 0 0-15,6 3-1 16,-6 5 1-16,3 2-1 16,-3 6 1-16,3-2-1 15,-4 1 0-15,4-1 0 16,0-4 0-16,-3-2-1 16,0-3 1-16,0-5-1 15,-3 0 1-15,3-5 0 16,-3-3 0-16,0 0-1 15,-3-5 1-15,6 3 0 16,-3 2 0-16,0 0 0 16,-3 2 0-16,0 6 0 15,0 0 0-15,0 0-1 16,9 3 1-16,-3 0-5 16,0 2 0-16,3 0-12 15,0 1 1-15</inkml:trace>
  <inkml:trace contextRef="#ctx0" brushRef="#br1" timeOffset="28554.4155">5276 10255 18 0,'-3'-5'9'0,"-6"-6"16"15,12 9-5-15,-3 2-16 16,0 0 1-16,3-3 2 16,-3 3 0-16,6 8-8 15,0 5 1-15,-3 6 5 16,3 7 1-16,0 9-2 15,0 2 0-15,0 0-2 16,3 2 1-16,0 1-2 16,0-6 0-16,0 4-1 15,-3-7 0-15,-3-2 0 16,0-5 0-16,-6-3 0 16,0-2 0-16,0-9-2 15,-3-4 1-15,0-6-2 16,-3-8 0-16,0-5 0 15,-3-3 1-15,3-8 0 16,0-5 1-16,0-3 1 0,0-2 0 16,3-9 1-16,3 4 1 15,0-1 0-15,6 0 0 16,6 1-2-16,3 2 1 16,6-6 0-16,0 6 0 15,0 0-1-15,0 8 0 16,5 5 1-16,1 3 0 15,6 5 1-15,0 6 0 16,2 2-1-16,1 5 1 0,-6 11 0 16,-3 8 0-16,-3 2 0 15,-6 6 0-15,-4 5-1 16,-8 3 0-16,-3 2 0 16,-6-5 1-16,-8 3-2 15,-13-5 1-15,-3-4-2 16,-6-1 1-16,-2-6-3 15,2-6 0-15,3-5-5 16,0-2 0-16,4-3-9 16,11 0 1-16</inkml:trace>
  <inkml:trace contextRef="#ctx0" brushRef="#br1" timeOffset="30130.4749">3330 12893 25 0,'-9'21'12'0,"0"-23"-7"16,9-1 13-16,-3-2-14 16,3 5 0-1,0-6 2 1,0-2 0-16,0-2-8 15,3-6 0-15,0 0 6 16,6-2 0-16,2-1-1 0,1 3 0 16,3-5-2-16,3 5 1 15,3 0-1-15,-3-2 0 16,0 5 0-16,0 5 0 16,-1-3-1-16,-2 8 0 15,-3 6 1-15,0 2 1 16,0 1 0-16,-3 4 0 15,0 3 0-15,0 3 0 16,0 3 0-16,0 2 0 16,0 3-1-16,2-8 1 0,1 5-1 15,3-5 0-15,0 0 0 16,3-1 0-16,0-1 0 16,0-4 0-16,0-7 0 15,2-3 1-15,1-5-1 16,0-1 1-16,3-2-1 15,3 0 0-15,-6-2 0 16,-4-3 1-16,1-1 0 16,-6-4 1-16,3-1-1 15,-3 1 1-15,-3-1-1 16,0 1 1-16,-3-1-3 16,0 3 0-16,0 3-7 15,3 3 1-15,0-1-13 16,2 6 0-16</inkml:trace>
  <inkml:trace contextRef="#ctx0" brushRef="#br1" timeOffset="33028.8881">4496 12758 21 0,'0'-5'10'0,"0"-6"7"0,0 11-3 15,0-5-9-15,-3-3 1 16,-3 3 2-16,0 0 1 16,1-6-11-16,-7 3 1 15,-3-5 7-15,-6 2 1 16,3 3-3-16,-6-2 0 16,0 4-1-16,-2-2 0 0,2 8-2 15,0 3 1-15,0 0-1 16,0 2 0-1,-2 3-1-15,5 5 1 0,0-2-1 16,3 5 1-16,0 2-1 16,6 3 0-16,3 0 0 15,3 1 1-15,6-4-1 16,6-2 1-16,6-3-1 16,3 1 1-16,3-7 0 15,0 1 0-15,6-5-1 16,2-3 1-16,4-3-1 15,-3-2 0 1,6-13-1 0,-6-4 1-16,-4 4 0 15,-5 2 0-15,-6-3-1 16,-3 4 1-16,-3-1 0 16,-3 3 1-16,-3 2-1 15,0 3 1-15,0-3-1 0,3 3 1 16,-3 8 0-16,3 3 0 15,0 2 2-15,0 3 0 16,0 6 0-16,0 4 1 16,0 9 0-16,0-1 0 15,0 14-1-15,0 2 1 16,3 0-3-16,-3 1 1 16,-3-4-2-16,3 4 1 15,-3-6-2-15,3-5 1 0,0-6-9 16,0-8 0-16,3-7-11 15,2-6 0-15</inkml:trace>
  <inkml:trace contextRef="#ctx0" brushRef="#br1" timeOffset="35386.0093">4726 12824 19 0,'-9'-2'9'0,"0"7"6"16,9-5-8-16,0 0 0 15,0 0 0-15,3 0 2 16,3 0 1-16,0 0-13 15,0 0 1-15,2 3 9 16,4-3 1-16,3 2-4 16,6-2 1-16,6 0-2 15,0 0 1-15,-1 0-2 16,4 3 0-16,6 0-1 16,3-1 0-16,-1-2 0 15,1 0 0-15,9-2-1 16,-7-1 1-16,7-2-1 15,-3-3 0-15,-4 0 0 16,1 0 1-16,0 3-1 0,-4-1 1 16,-2-2-1-16,-9 6 1 15,0-1-1-15,-1 0 0 16,-8 3 0-16,0-2 0 16,-6-1 0-16,0-2 1 15,-3-1-1-15,-6 1 1 16,-3 5-1-16,0-5 0 15,0 0 0-15,-3-1 1 16,-3 4-2-16,-3-4 1 0,-3 4 0 16,3-1 0-16,-12 0-1 15,-3-2 1-15,4-3-1 16,-4 3 1-16,-3 2 0 16,-3-5 0-16,1 0 0 15,-7 3 1-15,6 0-1 16,0-3 1-16,6 3-1 15,4-1 0-15,2-2 0 16,3 6 1-16,3-1 0 16,3 0 0-16,3 1-1 15,3 2 1-15,3 0-1 16,3 2 1-16,9-4-1 16,6 7 1-16,0 0-1 15,6 3 0-15,2-2 0 16,1 4 0-16,0-2-1 15,0-3 1-15,-1 3 0 0,1 3 0 16,-3 0 0-16,-3-1 0 16,-3 1-1-16,0-1 1 15,-4 1 0-15,1-3 0 16,-3 0 0-16,-3 0 0 16,-3 2-1-16,0-2 1 15,-3 0 0-15,-6 0 1 16,-3 0-1-16,-3 3 0 15,-3-3 0-15,-6-1 0 0,4 4 0 16,-4 0 1-16,0-1-1 16,-3 3 0-16,-3-2 0 15,-3 2 1-15,1 3-1 16,-1 0 1-16,0-3 0 16,3-2 0-16,3 2-1 15,4-5 0-15,2-3-2 16,3 1 1-16,3-6-1 15,3-3 0-15,0 0-1 16,3-2 1-16,0 5-1 16,0-3 1-16,3-5 0 15,0 0 1-15,3-2 0 16,-3 5 0-16,3-6 1 16,-3 0 0-16,0-2 0 15,-3 3 0-15,0-4 0 16,0-2 1-16,-3 1-1 15,0-1 0-15,0-3 0 0,0 1 1 16,-3-1-1-16,3 1 0 16,0 4 0-16,3 4 0 15,0-3 0-15,3 2 0 16,0 3 1-16,3 0 0 16,3 3 0-16,0 5 0 15,0-3 0-15,0 6 1 16,3 2-1-16,-3 3 1 15,3 3-1-15,-3 5 0 16,-3 2-1-16,-3 6 1 0,3-3-1 16,-3-5 0-16,3 2 0 15,-3-2 0-15,3 0 0 16,-3-5 0-16,3-3-1 16,-3-3 1-16,0-5-1 15,0-5 0-15,6-3-1 16,-6 0 1-16,3-5-1 15,0-6 1-15,0-2 0 16,0 0 1-16,0 2 0 16,0 1 1-16,3-1 0 15,0 9 0-15,-6-4 0 16,3 6 1-16,3 3-1 16,-1 5 1-16,1 0-1 15,0 3 0-15,0 2 0 16,0 6 1-16,0 2-1 15,0 3 0-15,0 2-1 16,0 3 1-16,0-7-1 16,0 2 1-16,0-6-1 0,3-5 0 15,-3 1-2-15,3-1 1 16,-3-5-1-16,0-3 1 16,0-5-1-16,0-5 0 15,-3-3 0-15,0-2 1 16,0-1 1-16,-1 9 0 15,-2-1 1-15,3 3 1 0,-3 0 0 16,0 3 0-16,0 5 1 16,0 3 0-16,0 5-1 15,0 2 1-15,3 3-1 16,-3 3 0-16,3-3-2 16,0 1 1-16,3-4-7 15,3-2 0-15,3 0-12 16,3-5 0-16</inkml:trace>
  <inkml:trace contextRef="#ctx0" brushRef="#br1" timeOffset="36180.7823">5785 12890 40 0,'3'0'20'0,"0"0"-23"16,0-5 22-16,0 0-17 16,3 5 1-16,0-5-2 15,0-3 1 1,6-16-3 0,0 0 0-16,0 6 2 15,0-1 1-15,-1 6-2 16,4 2 0-16,0-2 0 15,0 2 0-15,3 6-1 16,0 5 1-16,0 0 0 0,0 0 0 16,-4 0 1-16,1 5 0 15,0 3 0-15,-3 3 1 16,0 2-1-16,0 0 1 16,3 6-1-16,-3-6 1 15,3 0 0-15,0-2 0 16,-1 0 0-16,4-6 0 15,0 3 0-15,0-6 1 16,0 1 0-16,0 0 0 0,-3-6-2 16,-4-2 1-16,1-1 0 15,-3-4 1-15,0-1 1 16,0-2 0-16,0-3-1 16,0-2 1-16,0 2-1 15,0 0 1-15,3 0-2 16,0 3 1-16,-3 0-6 15,3 5 0-15,-1 2-8 16,1 4 1-16,0-1-9 16,0 8 1-16</inkml:trace>
  <inkml:trace contextRef="#ctx0" brushRef="#br1" timeOffset="37306.6032">6636 12795 37 0,'3'-10'18'0,"-14"2"-26"0,11 5 22 16,0 0-6-16,0-2 1 16,0 2 6-16,-3 1 0 15,3 2-18-15,0 5 0 0,0 3 13 16,3 5 1-16,3 8-4 16,-4-5 0-16,4 8-3 15,0 8 0-15,0 5-2 16,0-3 1-16,0 1-2 15,0 2 0-15,0 0-1 16,0-5 0-16,-3-3 0 16,0-6 0-16,-3-4 0 15,0-6 0-15,3-2-1 16,-3-6 0-16,-3-8-1 16,0 1 0-16,3-11-1 15,-3-6 1-15,0-2 0 16,0-6 0-16,0 1 1 15,0-8 0-15,-3-3 1 16,3 2 0-16,0 3 0 16,3 1 1-16,0-4-1 15,6 4 0-15,0 1 0 16,6-4 0-16,3 5 1 16,6 2 0-16,0 4 0 0,2 1 1 15,10 1-1-15,-3 5 1 16,0 3-1-16,0 8 1 15,-4 5-1-15,-2 5 0 16,-3 11-1-16,-3 0 1 16,-3 0-1-16,-3 2 1 15,-6 4-1-15,0-1 1 0,-6 0-1 16,-6 3 1-16,-3-3 0 16,-3-3 0-16,-9 1 0 15,-3-1 0-15,-6 6-2 16,4-8 0-16,-7 0-2 15,3-5 0-15,0-4-7 16,-2-7 1-16,5-2-11 16,6-1 1-16</inkml:trace>
  <inkml:trace contextRef="#ctx0" brushRef="#br2" timeOffset="52065.6015">6476 8342 38 0,'-15'14'19'0,"9"-30"-8"16,6 16 19-16,6 0-25 16,3 0 0-16,3 2 1 15,3 1 1-15,11 0-9 16,10-1 0-16,9-4 6 16,2 2 0-16,7 0-3 15,5-8 1-15,7 0-3 16,5-3 1-16,-2 1-3 15,-7-6 1-15,-5 5-4 16,-6 6 0-16,-10 2-5 16,-2 6 0-16,-12 5-4 0,-9 0 0 15</inkml:trace>
  <inkml:trace contextRef="#ctx0" brushRef="#br2" timeOffset="52320.6095">6904 8334 44 0,'-12'-13'22'0,"10"24"-31"0,2-11 40 0,2 2-25 16,4 6 1-16,0 0 3 16,3 5 1-1,6 19-14 1,0 3 0-16,0-1 8 15,0 3 1-15,0 0-5 16,0-5 0-16,-1 2-8 16,-2 1 0-16,-3-6-10 15,-3 0 1-15</inkml:trace>
  <inkml:trace contextRef="#ctx0" brushRef="#br2" timeOffset="52561.0749">6666 8980 51 0,'-3'0'25'0,"39"-8"-30"0,-21-3 40 15,6 1-33-15,6-1 0 16,8-2 0-16,7 0 1 15,3 2-7-15,5-2 1 16,4 2-3-16,-1-2 1 0,1 0-9 16,-4-3 0-16</inkml:trace>
  <inkml:trace contextRef="#ctx0" brushRef="#br2" timeOffset="53026.5225">7485 8914 28 0,'3'2'14'0,"-3"14"-14"0,0-16 16 16,6 0-10-16,-3 0 1 15,0 3 3-15,-6-6 1 16,6-5-13-16,-6 0 1 16,-3-5 9-16,0-3 1 15,0-5-4-15,0-5 1 16,-6-11-1-16,0-8 1 16,-3-6-2-16,0 4 1 15,0-6-2-15,1-3 1 16,2-2-2-16,3 5 1 15,6 0-2-15,3 11 1 16,6 2-2-16,3 3 0 16,6 3-1-16,5 7 1 0,7 9-1 15,3 7 1-15,6 6-2 16,2 8 1-16,-2 10-3 16,3 8 0-16,-7 3-5 15,-2 10 1-15,-3 1-6 16,-9 4 0-16,-9-4-3 15,-9 4 0-15</inkml:trace>
  <inkml:trace contextRef="#ctx0" brushRef="#br2" timeOffset="53190.2368">7294 8755 56 0,'-29'-5'28'0,"29"-14"-44"15,5 11 55-15,10-5-37 16,9 0 1-16,9 0-1 15,6-3 1-15,14 0-5 0,4 3 1 16,5 2-3-16,10 3 1 16,-1 3-12-16,7 0 1 15</inkml:trace>
  <inkml:trace contextRef="#ctx0" brushRef="#br2" timeOffset="53790.7294">8792 8594 34 0,'0'-6'17'0,"-3"-4"-12"16,0 4 19-16,-3-1-21 15,-6-1 0-15,-3 0 2 16,-3 0 0-16,-3 2-5 15,-6 4 0-15,-5 2 4 0,-4 2 0 16,-6 9-2-16,4 2 1 16,2 6-1-16,3 2 0 15,0 11-2-15,7 2 1 16,8 0-1-16,6 1 1 16,9-6-1-16,9 3 0 15,9-14-2-15,5-2 1 16,7-5-2-16,12-9 1 15,-3-4-2-15,-1-9 1 16,-2-5-1-16,-3-5 1 16,-3 0 0-16,-6-8 1 15,-7 10 1-15,-2 3 1 0,-3 6 0 16,-3 2 0-16,-6 8 1 16,0 5 1-16,3 8-1 15,-3 1 0-15,3 2-2 16,0-3 1-16,6 8-8 15,3-5 1-15,3-6-5 16,0-4 1-16</inkml:trace>
  <inkml:trace contextRef="#ctx0" brushRef="#br2" timeOffset="54166.3743">8878 8575 67 0,'-3'-10'33'0,"0"20"-58"0,6-5 70 16,0 6-46-16,3 0 1 16,3 12 0-16,-3 7 1 15,3-1-1-15,3-3 0 16,-4 3-1-16,1-5 0 16,0 2-4-16,-3-7 1 15,0-8-3-15,0-6 1 16,3-5-2-16,0-11 0 15,0-2 3-15,0-11 0 16,0 0 5-16,3-2 1 16,0-1 4-16,0 4 0 15,-1 2 2-15,1 5 1 0,3 2 0 16,3 4 1-16,0 7-3 16,3 6 0-16,3 2-3 15,-1 6 1-15,1 10-6 16,0 3 1-1,9 10-16 1,0 3 0-16</inkml:trace>
  <inkml:trace contextRef="#ctx0" brushRef="#br2" timeOffset="55579.5006">10268 8607 42 0,'-6'-16'21'0,"0"8"-23"0,3 3 23 15,-3-1-16-15,-3 1 1 16,-3-3 1-16,-3 0 0 0,-3 3-9 16,-2 0 1-16,-7 2 5 15,3 3 1-15,0 3-3 16,-6 2 0-16,1 6-1 15,-1 2 1-15,0 3-1 16,3 10 0-16,7 3-1 16,5 6 1-16,6-4-1 15,6 1 1-15,6-3-1 16,6-5 1-16,3-3-2 16,2-2 0-16,4-9-1 15,3-4 1-15,0-6-2 16,0-6 1-16,0-7-2 15,-1-3 1-15,1-5 1 16,-6-3 1-16,-3-2 1 16,0 2 0-16,-3 5 2 15,0 4 0-15,-3 1 1 16,0 6 1-16,6 3-2 16,-3 5 1-16,0 8-1 0,-1 8 0 15,4 5-2-15,0 0 0 16,0-2-4-16,3-1 1 15,-3 4-4-15,0-9 1 16,3-3-3-16,0-2 1 16,0-5-1-16,-1-8 0 15,1-3 4-15,-3-6 0 16,-3-4 7-16,-3-6 0 16,0 6 5-16,0-1 1 0,0 1 1 15,3 2 1-15,0 5 0 16,0 3 0-16,3 3-4 15,-3 2 0-15,2 3-2 16,1 6 0-16,0 9-2 16,0 4 0-16,0-1-2 15,-3 6 0-15,0 0-2 16,-3 0 1-16,0-6-2 16,3-2 1-16,-3-5-2 15,0-6 0-15,0-2 0 16,3-9 1-16,-3-4 1 15,0-11 1-15,5-3 1 16,-2-5 0-16,0 2 2 16,3 4 1-16,3-1 1 15,0 3 0-15,3 2 0 16,0 6 0-16,0 5 0 16,5 5 1-16,1 9-2 15,6 1 0-15,0 9-1 0,-1 3 0 16,-2 7-3-16,-3-2 1 15,0 0-5-15,-3-3 1 16,-3 3-6-16,-4-6 0 16,1-4-8-16,0-6 0 15,3-6 0-15,-3-4 0 16</inkml:trace>
  <inkml:trace contextRef="#ctx0" brushRef="#br2" timeOffset="55773.3195">11167 8586 66 0,'6'-6'33'0,"-3"4"-57"16,0 4 72-16,3 4-46 15,0 4 0 1,6 27 0 0,2-2 0-16,-2-1-7 15,-3-2 0-15,3-6-4 16,-3-4 0-16,0-4-7 15,0-7 0-15</inkml:trace>
  <inkml:trace contextRef="#ctx0" brushRef="#br2" timeOffset="55923.7032">11110 8498 48 0,'-12'-10'24'0,"15"7"-45"0,3 3 41 15,3 3-21-15,0-3 1 16,3 5-17-16,3 0 0 16</inkml:trace>
  <inkml:trace contextRef="#ctx0" brushRef="#br2" timeOffset="56509.0345">11521 8583 67 0,'-3'11'33'0,"-6"18"-59"0,9-21 67 0,0 8-40 16,0 5 0-16,3 0 0 15,-3-3 1-15,3 9-4 16,0-1 1-16,0-2-2 16,-3-5 1-16,0-3-3 15,0-9 1-15,0-1-2 16,0-6 1-16,3-13 0 15,0-6 1-15,0-5 3 16,3-8 0-16,0 1 4 16,3 4 0-16,3 1 2 15,3 2 0-15,-1 3 1 16,4 5 1-16,3 5-1 0,3 6 0 16,3 8-3-16,3 5 1 15,-1 8-2-15,-2 2 1 16,-3 6-3-16,0 0 1 15,-3-1-4-15,-4 1 0 16,-2-3-3-16,-3-5 1 16,-3-2-2-16,-3-9 0 15,0-2 0-15,0-6 1 16,0-8 2-16,3-10 1 16,0-3 3-16,3 0 1 15,3-2 4-15,-1 2 1 0,4 0-1 16,3 3 1-16,3 3 1 15,0 4 0-15,-3 4-1 16,5 5 0-16,4 7-3 16,0 6 1-16,-3 5-2 15,0 3 1-15,-4 11-5 16,1-1 0-16,0 1-6 16,-3-1 1-16,-3-2-11 15,0-3 1-15,2-5-1 16,1-5 0-16</inkml:trace>
  <inkml:trace contextRef="#ctx0" brushRef="#br2" timeOffset="57093.2456">12902 8580 45 0,'-9'-13'22'0,"-15"-8"-31"0,18 13 44 0,-2 3-26 16,-4-3 0-16,-3 0 3 16,-6 0 0-16,0 3-17 15,-3-1 0-15,-3 6 11 16,1 0 0-16,-4 6-5 16,3 7 0-16,0 5-1 15,4 4 0-15,2 7-1 16,6 0 1-16,6 3-1 15,6-1 0-15,6-2 0 16,6-5 0-16,12-5-1 16,5-6 0-16,7-5-1 15,3-8 0-15,0-11 0 16,-4-7 0-16,1-3 0 16,-3-1 1-16,-3 1 1 15,-7 0 1-15,-2 3 1 16,-6 4 1-16,-3 4 0 15,-3 5 0-15,-3 7 0 0,-3 3 1 16,3 9-2-16,3 4 1 16,3 6-4-16,6 2 1 15,3-4-7-15,0-1 1 16,5-5-9-16,4-6 0 16</inkml:trace>
  <inkml:trace contextRef="#ctx0" brushRef="#br2" timeOffset="57334.2395">13113 8186 64 0,'-20'-8'32'0,"23"24"-42"16,0-8 59-16,3 8-45 15,2 10 1-15,7 11 0 16,-3 3 0-16,3 5-8 15,6 3 1-15,0-1 4 16,0 9 1 0,11 13-19-1,1-11 0-15,-3-10-3 16,-3-14 0-16</inkml:trace>
  <inkml:trace contextRef="#ctx0" brushRef="#br2" timeOffset="60833.8065">14084 8504 35 0,'-15'-6'17'0,"-9"1"-9"16,24 5 18-16,0 3-20 15,-3 2 0-15,3 6 1 16,3 10 1-16,0 5-11 15,3 6 1-15,3 5 6 16,-3 3 0-16,3-3-4 16,0-3 0-16,-3 1-6 15,0-9 1-15,0-2-10 16,-3-8 1-16</inkml:trace>
  <inkml:trace contextRef="#ctx0" brushRef="#br2" timeOffset="60952.7038">13887 8512 42 0,'-20'-14'21'0,"11"-17"-66"0,12 25 30 0</inkml:trace>
  <inkml:trace contextRef="#ctx0" brushRef="#br2" timeOffset="61402.476">14399 8445 40 0,'18'-7'20'0,"-6"4"-31"16,-9-2 40-16,-3 5-27 15,0-6 0-15,-3 1 1 16,-3 2 1-16,-6 3-5 15,-6 3 0-15,-5 2 3 16,-1 3 1-16,-3 5-2 16,3 1 1-16,3-6 0 15,6 0 0-15,4 0 0 16,5-3 0-16,12 3 0 0,8 0 0 16,10 5 0-16,9 3 0 15,12 2-1-15,11 1 1 16,-5-1-1-16,-1 4 0 15,-2 1-1-15,-3 1 1 16,-7 0-1-16,-8-3 1 16,-9-2-1-16,-9-1 1 15,-12-2-1-15,-9 0 1 16,-9 0-1-16,-15-6 0 16,-5-4-2-16,-4-4 1 15,3 1-4-15,4-3 0 0,5-3-7 16,9 3 1-16,12-5-4 15,9-3 1-15</inkml:trace>
  <inkml:trace contextRef="#ctx0" brushRef="#br2" timeOffset="62140.2574">13977 8326 31 0,'-15'0'15'0,"6"0"-14"0,6 0 25 15,3 0-17-15,0-2 0 16,0 2 1-16,0 0 1 16,0 0-16-16,6 2 0 15,0 1 4-15,9 2 0 0,-3 1-13 16,8-6 1-16</inkml:trace>
  <inkml:trace contextRef="#ctx0" brushRef="#br2" timeOffset="62934.3993">15328 8538 34 0,'0'-8'17'0,"9"0"-12"16,-6 6 20-16,3-1-19 16,-3 3 0-16,3 3 2 15,-3 2 1-15,3 8-11 16,0 6 0-16,0 2 7 15,3 8 1-15,0 8-4 16,-1 0 1-16,1-3-2 16,0 3 0-16,-3 0-1 15,0-10 1-15,0-3-3 16,0-8 1-16,-3-3-2 16,0-8 1-16,-3-5-2 15,0-13 1-15,0-6-2 16,-3-7 1-16,0-8 2 0,-3-4 0 15,3 1 2-15,0 0 1 16,6 0 2-16,6 8 1 16,3 3 1-16,6-3 0 15,6 5 0-15,0 5 0 16,2 11-2-16,1 8 1 16,3 3-2-16,3 13 1 15,-1 8-2-15,-2 2 1 16,-3 11-2-16,-3 3 0 0,-6 0-3 15,-4-9 1-15,1 9-6 16,0 2 1-16,-3-10-11 16,3-5 1-16</inkml:trace>
  <inkml:trace contextRef="#ctx0" brushRef="#br2" timeOffset="63368.5789">16132 8522 52 0,'-24'-13'26'0,"12"13"-27"16,9 0 40-16,-3 0-37 16,-6 0 1-16,0 0 0 15,-3 3 0-15,1 5-5 16,-1 5 1-16,0 5 3 0,0 6 0 15,3 5-2-15,3 6 0 16,6-4 0-16,6 4 0 16,6-3 0-16,12-1 1 15,3-7-2-15,11-3 1 16,7-8-1-16,0-5 1 16,5-5-1-16,1-6 0 15,-3-5-1-15,-4-5 1 16,-8-8 0-16,-6-8 1 15,-12 0-1-15,-9 0 0 0,-12-3 1 16,-12-2 0-16,-6 5-1 16,-6 5 0-16,-3 3-3 15,-2 5 1-15,5-3-5 16,6 6 0-16,3-3-7 16,12 0 1-16</inkml:trace>
  <inkml:trace contextRef="#ctx0" brushRef="#br2" timeOffset="63580.715">16572 8255 64 0,'-3'-3'32'0,"12"35"-47"16,-6-21 62-16,3 5-45 15,-3 10 0-15,0 8 3 16,0 6 0-16,0 8-6 15,-3-1 0-15,3 6 1 0,0-2 1 16,0-1-6-16,0-11 0 16,0-1-8-16,0-7 0 15,3-7-6-15,3-11 1 16</inkml:trace>
  <inkml:trace contextRef="#ctx0" brushRef="#br2" timeOffset="63804.1474">16483 8710 74 0,'-18'-13'37'0,"12"2"-72"0,12 3 76 0,3 3-37 16,6-3 0-16,12 0 4 16,8 0 1-16,7-2-12 15,6 2 1-15,5 2 4 16,4 1 0-16,-4 2-7 15,1 3 1-15,0 0-9 16,2 0 1-16,-8 0-7 16,-4-2 1-16</inkml:trace>
  <inkml:trace contextRef="#ctx0" brushRef="#br2" timeOffset="64330.7695">17787 8543 49 0,'-21'-10'24'0,"-12"-3"-35"0,27 5 42 16,-3 2-27-16,-3-2 0 15,-6-2 3-15,-5 5 0 0,-7 2-9 16,0 6 1-16,-3 2 5 16,4 3 1-16,-7 5-3 15,0 11 0-15,0 0-1 16,7 7 1-16,8 6-1 16,9 0 1-16,9 0-1 15,12-2 0-15,9-6-2 16,9 0 1-16,5-10-3 15,4-9 0-15,3-7-4 16,-4-8 1-16,4-9-2 16,-6-7 1-16,-3-8 0 15,-10-3 1-15,-5 1 4 16,-6-1 0-16,-3 3 5 16,-3 5 1-16,-3 3 0 15,-3 5 1-15,0 5 0 16,3 9 1-16,0 7-3 15,0 5 0-15,6 4-2 16,6 7 1-16,3 3-4 16,6 2 0-16,6 1-9 15,-1-4 1-15,4 1-5 0,0-5 1 16</inkml:trace>
  <inkml:trace contextRef="#ctx0" brushRef="#br2" timeOffset="65892.5552">18843 8943 25 0,'3'-8'12'0,"-6"-3"-14"0,3 11 15 0,0 0-9 16,0 0 0-16,0 0 6 15,0-5 0-15,0 0-10 16,0 0 1-16,-3-3 8 15,0-3 0-15,-3-5-3 16,-5-5 1-16,-1-8-3 16,0-11 0-16,-6-7-3 15,0-4 1-15,0-4-2 16,-3-6 1-16,0-11 0 16,1 1 0-16,2 5 1 15,0 2 0-15,6 6 0 16,0 10 0-16,3 4 1 15,6 1 1-15,3 9-1 16,15 2 0-16,3 11-1 16,6 10 0-16,3 9-1 15,2 7 1-15,1 13-4 16,0 9 1-16,0 2-4 0,-1 11 0 16,1 2-4-16,-3-5 0 15,-6 0-5-15,-3 5 1 16,-9-7-4-16,-6 2 0 15</inkml:trace>
  <inkml:trace contextRef="#ctx0" brushRef="#br2" timeOffset="66072.7303">18450 8615 65 0,'-5'-11'32'0,"37"-2"-52"0,-14 5 66 0,6 0-47 15,-3 3 1-15,20 0-8 16,10-1 1-16,-3 1 1 16,2 0 0-16,1-1-10 15,-4 1 1-15</inkml:trace>
  <inkml:trace contextRef="#ctx0" brushRef="#br2" timeOffset="66238.542">19168 8528 37 0,'3'2'18'0,"0"3"-13"15,-3-2 30-15,0 2-32 16,-3 3 0-16,0 6 0 16,3 1 1-16,0 12-6 15,6-1 1-15,0 3 2 0,3 3 0 16,0-3-6 0,0-5 0-16,-1 0-9 0,-2-6 1 15</inkml:trace>
  <inkml:trace contextRef="#ctx0" brushRef="#br2" timeOffset="66449.0361">19031 8416 53 0,'-12'-21'26'0,"21"24"-40"16,-6-3 45-16,3 3-35 15,6-3 1-15,6 2-7 16,2 6 1-16,10 3 5 16,3-1 0-1</inkml:trace>
  <inkml:trace contextRef="#ctx0" brushRef="#br2" timeOffset="67272.7702">19769 8469 41 0,'-24'-2'20'0,"-41"-30"-23"16,44 35 32-16,-6-6-28 15,-3 6 1-15,-5-1 4 16,-4-2 0-16,3 5-6 16,1 1 1-16,8-1 4 0,6 3 1 15,9 0-1-15,9 0 0 16,12 2-2-16,12 1 0 15,9 5-1-15,11-3 0 16,10-2 0-16,2 2 0 16,1 3-1-16,0 0 1 15,-4 0-1-15,-5 5 1 16,-9 3-1-16,-13-1 0 0,-8-1-1 16,-12-1 1-16,-12 0-1 15,-9-3 0-15,-5 1-1 16,-13-6 0-16,-3-2-2 15,-5-9 1-15,2-4-2 16,3-9 0-16,6-5-4 16,10-10 1-16,5-3-3 15,12-6 0-15,6-2-4 16,9 0 1-16,6-8-1 16,5 3 0-16,1-3 4 15,0 8 1-15,0 8 6 16,0-3 1-16,-3 0 4 15,0 6 1-15,-7-1 3 16,1 4 1-16,-3-1 2 16,0 5 0-16,0 3-2 15,-3 3 0-15,0 3 2 16,3 4 0-16,0 4-2 16,0 4 1-16,3 9-3 0,0 10 1 15,3 8-2-15,2 6 1 16,1 2-2-16,3 2 0 15,-3 4-2-15,0 2 1 16,-3-3-2-16,0 0 1 16,-1-2-1-16,1-8 0 15,6-3-2-15,-6-8 1 16,3-8-3-16,0-8 1 16,3-7-2-16,2-9 0 15,1-7 0-15,0-6 1 0,0 0 3 16,0 0 0-16,-1-5 2 15,4 5 1-15,3 1 1 16,3 4 1-16,-6 3 0 16,-4 6 1-16,1 7-2 15,-3 8 1-15,-3 3-1 16,0 5 0-16,0 9-3 16,2 1 0-16,1 6-4 15,-3 1 1-15,3 1-7 16,0-2 1-16,0 3-8 15,-1-3 1-15</inkml:trace>
  <inkml:trace contextRef="#ctx0" brushRef="#br2" timeOffset="67994.3415">21171 8490 42 0,'-6'-2'21'0,"9"7"-22"0,0-8 33 15,3 1-27-15,3-3 1 0,3-1 3 16,6 1 1-16,6 2-13 15,5-5 1-15,4 0 7 16,9 0 1-16,2 3-4 16,7 0 1-16,0 2-4 15,-1-2 1-15,7 2-5 16,-7-2 1-16,-2 0-7 16,-9-1 1-16,-7 4-7 15,1-6 0-15</inkml:trace>
  <inkml:trace contextRef="#ctx0" brushRef="#br2" timeOffset="68234.3118">21153 8112 68 0,'-12'-13'34'0,"30"21"-54"16,-6-3 67-16,6 6-47 0,6 2 1 15,5 13 0-15,1 9 1 16,0 4-2-16,0 14 0 16,0-5 1-16,-1 2 0 15,4 1-3-15,-6-9 1 16,0 6-6-16,-4-11 1 16,-5-8-11-16,-6-8 0 15</inkml:trace>
  <inkml:trace contextRef="#ctx0" brushRef="#br2" timeOffset="68699.6897">21528 8139 61 0,'6'-8'30'0,"15"26"-40"16,-9-10 52-16,3 11-42 15,0 12 0-15,3 4 1 16,2 7 0-16,1 3-1 16,3 0 0-16,0 5 0 15,-3-2 0-15,-3 5-2 16,-4-8 1-16,-2-3-5 16,-3-5 1-16,0-8-1 15,-3-5 1-15,0-11-2 0,-3-5 1 16,0-13 1-16,-3-6 0 15,3-4 4-15,0-12 1 16,3-2 2-16,0 3 0 16,0-12 3-16,3 7 0 15,0-6 1-15,6 8 0 16,2 2 0-16,7 6 1 16,3 0-2-16,3 8 1 15,-3 5-2-15,2 8 0 16,-2 8-1-16,0 10 1 15,0 1-4-15,0 4 1 0,-1 7-6 16,-2-1 1-16,-3 5-8 16,0-10 1-16,-3 0-8 15,-3-6 1-15</inkml:trace>
  <inkml:trace contextRef="#ctx0" brushRef="#br2" timeOffset="69164.0095">22130 8459 72 0,'-3'-3'36'0,"23"-15"-66"16,-2 15 71-16,6-2-42 15,6-1 1-15,6 1 0 16,5 0 0-16,4-3 0 15,-3 3 0-15,-4-1-1 0,1 4 1 16,-3-1 0-16,-4-2 0 16,-5-1-1-16,-3 1 1 15,-6-3-2-15,-6-2 1 16,-9-1 0-16,-6 0 1 16,-9 1 0-16,-3-1 0 15,-6 6 0-15,-9 0 1 16,1 2 1-16,-4 6 0 0,0-1 0 15,-3 4 0-15,4 1 0 16,2 7 0-16,3 4 1 16,6 6 0-16,3 0 0 15,6 2 0-15,12 6-1 16,0 2 1-16,15 1-2 16,3-6 0-16,6-3-4 15,6-2 1-15,8-11-4 16,4-5 0-16,0-5-4 15,-1-3 1-15,1-5-9 16,-3-6 1-16</inkml:trace>
  <inkml:trace contextRef="#ctx0" brushRef="#br2" timeOffset="69599.3764">22633 8318 49 0,'-24'-18'24'0,"12"7"-27"15,12 11 41-15,6 3-36 0,3 2 0 16,6 3 2-16,2 11 0 16,4 5-5-16,3 7 1 15,0 1 2-15,0 5 1 16,0-2-3-16,-4 2 1 16,4-3-3-16,-6-8 0 15,0-4-3-15,-3-4 0 16,-3-5 0-16,-6-10 0 15,3-8 0-15,-9-6 1 16,0-5 1-16,-3-5 1 16,3-5 4-16,0-3 0 0,3-6 2 15,3 6 0-15,2-3 0 16,10-2 0-16,0 2 2 16,12-2 0-1,32 10 0 1,-11 13 0-16,0 9-1 15,-10 15 1-15,7 5-1 16,-12 12 0-16,2 1-2 16,-11 4 1-16,0-1-4 15,-3 0 0-15,-3 1-5 16,-7-3 0-16,4-9-15 16,-3-7 0-16</inkml:trace>
  <inkml:trace contextRef="#ctx0" brushRef="#br2" timeOffset="73819.3487">24133 8281 35 0,'-3'6'17'16,"3"-14"-10"-16,0 8 17 0,3 2-18 15,3 4 1-15,-3 2 3 16,6 2 1-16,0-2-14 16,-1 5 0-16,4 3 9 15,-3 5 0-15,-6 3-4 16,6 3 1-16,0-1-3 15,-3 3 1-15,-6 0-2 16,0 1 0-16,-6-7-6 16,6-2 1-16,-3-5-10 15,-3-8 1-15</inkml:trace>
  <inkml:trace contextRef="#ctx0" brushRef="#br2" timeOffset="74013.5854">23865 8033 42 0,'-12'-11'21'0,"15"16"-46"0,6-2 28 0,0 0-13 16,9-1 1-16</inkml:trace>
  <inkml:trace contextRef="#ctx0" brushRef="#br2" timeOffset="74375.2867">24243 8324 54 0,'-3'-6'27'0,"42"-7"-41"0,-25 11 55 16,10-1-39-16,3 0 0 16,6 1 1-16,14-4 0 15,1 1-4-15,0 2 0 16,17 1 1-16,-5 4 1 16,-7-4-8-16,-5 2 0 15,-3-5-8-15,-7-1 1 16</inkml:trace>
  <inkml:trace contextRef="#ctx0" brushRef="#br2" timeOffset="74628.9374">24487 8057 68 0,'-12'-14'34'0,"9"14"-57"15,6 0 63-15,6 6-38 16,3 4 1-16,6 9 3 16,-3 7 1-16,8 14-7 15,-8 7 0-15,-3 4 4 16,6 4 1-16,-3-2-5 16,0 0 0-16,-6-3-10 15,-6 1 1-15,3-4-10 16,-12-12 0-16</inkml:trace>
  <inkml:trace contextRef="#ctx0" brushRef="#br2" timeOffset="76310.9224">7137 9469 33 0,'-9'-5'16'0,"6"-11"-6"16,9 16 16-16,-6-2-22 15,-3-6 1-15,-3-3 1 16,-3 8 1-16,0-4-9 15,-6-1 1-15,-3 2 5 16,0 4 0-16,-3 4-2 16,-2 6 0-16,-4 0-1 15,0 8 1-15,0 5-1 0,0 6 1 16,7 4-1-16,2 4 1 16,6 4 0-16,9 1 0 15,6 0-1-15,6-3 1 16,9-3-2-16,8-2 1 15,7-5-4-15,6-6 1 16,11-11-8-16,1-7 1 16,-3-6-8-16,2-7 0 0</inkml:trace>
  <inkml:trace contextRef="#ctx0" brushRef="#br2" timeOffset="76805.3281">7547 9533 37 0,'-15'-8'18'0,"4"-5"-17"16,5 10 26 0,-9 0-21-1,-3 1 1-15,-3 2 0 16,-3 2 0-16,0 4-10 15,-2 2 0-15,2 8 7 16,0-1 1-16,3 7-4 16,6-1 0-16,6 8 0 0,0-8 0 15,9 6 0-15,6-1 0 16,6-5-1-16,6 0 1 16,6-7-2-16,0-7 0 15,8-4-1-15,4-11 0 16,-3 3-2-16,0-14 1 15,-7-2 0-15,-2-5 0 16,-6 2 1-16,-3 0 0 16,-6 3 2-16,-3 5 1 0,0 3 1 15,-6 5 1-15,0 8 0 16,0 8 1-16,3 8-1 16,0 5 1-16,6 3-2 15,0-3 0-15,0 3-2 16,3-3 0-16,-1-3-6 15,1 1 0-15,0-9-9 16,0-4 1-16,0-9-1 16,0-5 0-16</inkml:trace>
  <inkml:trace contextRef="#ctx0" brushRef="#br2" timeOffset="77211.6345">7732 9559 60 0,'-6'3'30'0,"18"5"-46"0,-3-5 64 15,3-1-46-15,0 6 0 16,2 8-1-16,4 5 1 16,0 3-3-16,-3 0 1 15,0-3-1-15,-3 3 1 16,-3-3-5-16,-3-2 0 15,0-6-2-15,0-3 0 16,-3-4-2-16,-3-6 1 16,3-14 0-16,0-1 1 0,3-9 5 15,-1-8 0-15,4 6 4 16,3-1 1 0,3 3 2-16,3 3 1 0,0 5 1 15,0 6 1-15,3 4-1 16,2 6 0-16,-2 3-2 15,-3 5 1-15,0 5-3 16,0 3 0-16,-3 5-5 16,0 0 0-16,-1 1-10 15,-2-1 1-15,0 0-6 16,0-5 1-16</inkml:trace>
  <inkml:trace contextRef="#ctx0" brushRef="#br2" timeOffset="77841.1421">8717 9562 53 0,'-6'-8'26'0,"6"-10"-40"15,6 10 48-15,3-3-29 16,0 3 0-16,3 5 3 16,0 3 0-16,3 8-11 15,0 8 1-15,-1 5 6 16,-2 6 1-16,0 2-3 16,0 3 0-16,-3 0-4 15,-3-3 1-15,-3 0-4 16,-3-3 1-16,0-2-1 15,-3-11 1-15,0-5-1 16,0-5 1-16,0-6 1 16,3-10 1-16,0-14 3 15,3 1 0-15,3-6 1 16,0 3 1-16,3 0 0 0,6 0 0 16,6 2 1-16,2 4 0 15,1 2-1-15,3 5 1 16,-3 2-1-16,3 9 0 15,-1 10 0-15,1 9 1 16,0-1-2-16,0 11 0 16,0-1-3-16,-1 7 0 15,-2 1-6-15,-3-4 0 0,-3-1-11 16,-3-5 0-16</inkml:trace>
  <inkml:trace contextRef="#ctx0" brushRef="#br2" timeOffset="78246.5104">9667 9483 62 0,'-21'-14'31'0,"-9"4"-45"16,24 7 51-16,-3 3-33 15,-3 0 1-15,-3 0 0 16,-3 3 1-16,1 2-9 15,-1 3 1-15,0 8 5 16,3 5 0-16,3 6-3 16,3 2 1-16,6 8-1 15,6 0 0-15,6 0-1 0,6-5 1 16,3-6-1-16,3-5 0 16,3-8-2-16,2-5 0 15,4-16 0-15,0-2 0 16,-6-9 0-16,-4-10 0 15,-5 3 1-15,-6-1 1 16,-9-2 0-16,-9 0 1 16,-6 0 0-16,-5 3 0 15,-1-4-2-15,-3 7 1 16,0 4-3-16,0 3 0 0,9 6-6 16,4 2 0-16,8-6-4 15,12 4 0-15</inkml:trace>
  <inkml:trace contextRef="#ctx0" brushRef="#br2" timeOffset="78471.6769">9991 9279 69 0,'-6'3'34'0,"6"26"-54"15,0-19 72-15,3 9-50 16,3 5 0-16,0 7 0 15,0 6 1-15,3 3-4 16,0 2 0-16,0 1-1 16,0-1 1-16,0 0-6 15,-3-2 0-15,-3-6-7 16,0-4 0-16,-3-12-4 16,-3-5 0-16</inkml:trace>
  <inkml:trace contextRef="#ctx0" brushRef="#br2" timeOffset="78696.8282">9738 9591 68 0,'-15'-3'34'0,"24"3"-52"0,0 0 70 0,0 0-48 15,6 0 0-15,9-5 1 16,11-3 0-16,7 0-7 15,3 0 0-15,5 0 0 16,4 1 1-16,-1-1-9 16,7 2 1-16,5 1-11 15,-8-3 1-15</inkml:trace>
  <inkml:trace contextRef="#ctx0" brushRef="#br2" timeOffset="79373.5395">11185 9424 29 0,'18'-5'14'0,"8"-13"1"16,-26 18 12-16,3-6-23 16,-6 1 1-16,-6 0 1 15,-5 7 0-15,-7-2-9 16,-3 8 0-16,-6 0 5 15,-3 0 1-15,1 0-3 16,2 3 0-16,3-1-1 16,3 1 1-16,9-1 0 15,9-2 1-15,6 0 0 16,6 0 1-16,9 0-1 16,15 3 1-16,3-1 0 0,-1 6 1 15,7 3-2 1,0-3 1-16,-3 5-1 0,-7-3 0 15,-8 1-1-15,-6 2 1 16,-9 3-1-16,-12 0 0 16,-9-1-1-16,-6 1 1 15,-5-5-2-15,-7-1 0 16,0-7-3-16,3-3 0 16,1-11-5-16,8-5 1 15,3-13-6-15,9 0 0 16</inkml:trace>
  <inkml:trace contextRef="#ctx0" brushRef="#br2" timeOffset="79974.5067">11432 9506 52 0,'-3'-5'26'0,"-9"3"-38"15,12 2 50-15,0 0-33 16,-3 2 0-1,-3 22 2 1,6-3 0-16,0 8-10 16,3 0 1-16,6 0 5 15,3-2 1-15,3-3-4 16,2-3 1-16,4-5-2 16,0-6 0-16,3-4-1 15,0-4 1-15,-3-7-1 0,2-6 1 16,-2-2-1-1,-3-11 1-15,-6 1 0 16,-6-4 1-16,-3 3 1 0,-3 0 0 16,0 3 1-16,-3 5 0 15,0 3 0-15,-3 3 0 16,3 2 0-16,0 8 0 16,0 8-2-16,3 2 0 15,6 1 0-15,3 5 0 0,6 5 0 16,9 0 0-16,2 5-1 15,7-2 1-15,0-5-2 16,0-6 1-16,2 0-2 16,-5-5 1-16,-3-5 0 15,-3-3 0-15,-6-3 1 16,-3-5 0-16,-7 0 1 16,-5-8 1-16,-3 1 1 15,-3-7 0-15,-2-4 0 16,-4-3 0-16,0 0 0 15,0 2 0-15,0-2-1 16,0 8 1-16,0 0-3 16,3 5 1-16,3 3-5 15,0 7 1-15,3 6-6 16,6 6 1-16,3-1-8 16,3 0 0-16</inkml:trace>
  <inkml:trace contextRef="#ctx0" brushRef="#br2" timeOffset="80154.8927">12265 9514 53 0,'-6'14'26'0,"6"9"-36"0,0-15 46 16,0 6-36-16,3 1 0 15,0 7-2-15,6-1 1 16,-6 0-2-16,3-2 1 0,0-4-11 15,0-4 0-15</inkml:trace>
  <inkml:trace contextRef="#ctx0" brushRef="#br2" timeOffset="80348.2252">12149 9422 42 0,'-12'-11'21'0,"24"9"-27"16,-12 2 30-16,6-6-24 15,3 6 1-15,0 0-7 16,0 0 0-16,3 0-1 16,3 0 0-16</inkml:trace>
  <inkml:trace contextRef="#ctx0" brushRef="#br2" timeOffset="80949.3686">12494 9491 66 0,'3'10'33'0,"12"22"-51"0,-9-24 66 16,0 0-48-16,0 2 0 15,0 6 0-15,-3 3 0 0,0 2-2 16,-3-3 0-16,-3 1-3 15,3-3 0-15,-3-3-2 16,0-5 1-16,0-5-1 16,3-9 0-16,0-4 2 15,0-9 0-15,3-2 5 16,3-5 1-16,0-1 2 16,3 1 1-16,0 2 1 15,3 3 1-15,3 2 0 16,2 6 1-16,7 5-1 15,3 3 0-15,0 2-1 16,0 6 0-16,-4 5-2 16,1 8 1-16,-3 5-3 15,0 5 1-15,-3 1-3 16,-3-1 0-16,-3 6-4 16,-3-8 0-16,-4-3-2 15,-2-5 1-15,0-6-1 16,-3-4 1-16,0-12 1 15,0-4 0-15,0-9 3 0,3-5 1 16,3-7 3-16,3-4 0 16,6 6 3-16,3 0 0 15,0 3 1-15,3 4 1 16,3 7 0-16,2 1 1 16,4 9-2-16,3 8 1 15,0-1-3-15,-4 1 1 16,4 13-2-16,-3 2 0 15,-3 4-3-15,-4-4 0 0,1 9-6 16,-3-1 0-16,-3 0-12 16,-3-4 1-16,0-4-3 15,-3-5 0-15</inkml:trace>
  <inkml:trace contextRef="#ctx0" brushRef="#br2" timeOffset="81114.5964">13688 9684 89 0,'9'-6'44'0,"-6"4"-77"15,3-1 94-15,0 1-62 16,-3-1 0-16,-3 3-22 16,0 0 1-16,-9 3 14 15,-6-1 0-15</inkml:trace>
  <inkml:trace contextRef="#ctx0" brushRef="#br3" timeOffset="86685.3386">7437 10790 35 0,'-6'-3'17'0,"3"3"-11"0,3 0 18 16,0 0-19-16,3 3 1 15,3-1 3-15,3 4 0 16,6-1-12-16,9-5 1 16,6 3 7-16,8-3 1 15,4 0-4-15,6-6 0 16,2-4-2-16,4 2 0 15,5-8-4-15,1 3 1 16,-1-1-5-16,-2 4 0 0,-9-3-7 16,-7 2 0-16</inkml:trace>
  <inkml:trace contextRef="#ctx0" brushRef="#br3" timeOffset="86971.0434">7732 10843 54 0,'9'10'27'0,"9"14"-29"16,-12-13 48-16,6 7-46 15,-1 3 1-15,4 11-1 16,0 2 1-16,0 6-1 0,0 0 0 16,0-1-2-16,0 1 1 15,-3-5-6-15,0-4 0 16,-1-2-9-16,-2-5 0 16</inkml:trace>
  <inkml:trace contextRef="#ctx0" brushRef="#br3" timeOffset="87225.8424">7646 11425 53 0,'6'-6'26'0,"23"-9"-42"15,-17 9 43-15,9-2-23 16,9-2 0-16,5-1 0 16,7 1 1-16,6 2-9 15,5 0 1-15,-2-3 0 16,0 3 1-16,-1-2-12 16,-5-1 1-16</inkml:trace>
  <inkml:trace contextRef="#ctx0" brushRef="#br3" timeOffset="87689.5934">8485 11372 53 0,'0'2'26'0,"-6"6"-40"0,6-8 46 0,-3 0-29 16,0-2 1-16,0-4 1 16,-9-4 0-16,3-3-6 15,0-6 0-15,0-5 5 16,-3-7 1-16,1-7-3 15,-4-9 1-15,0-6 0 16,0-3 1-16,0-2-3 16,0 0 1-16,3 0-1 15,0 2 1-15,0 6-1 16,3 2 0-16,4 11-1 16,2 6 0-16,3 1 1 15,6 4 0-15,5 10-1 16,4 3 0-16,6 5 0 15,6 8 0-15,9 3-3 16,-1 7 0-16,10 11-6 0,-9 0 1 16,-7 3-10-16,-2 8 1 15</inkml:trace>
  <inkml:trace contextRef="#ctx0" brushRef="#br3" timeOffset="87889.2413">8178 11107 82 0,'-12'-5'41'0,"12"5"-77"0,6-8 79 0,6-3-42 15,6 1 0-15,9-6 0 16,6 3 0-16,11-3-5 16,7 3 1-16,8-1-7 15,4 4 0-15,2-1-7 16,1 1 1-16</inkml:trace>
  <inkml:trace contextRef="#ctx0" brushRef="#br3" timeOffset="91144.8563">9417 11041 9 0,'0'-3'4'0,"0"-7"-12"16,0 10 5-16,0-8 43 15,-24 24-40 1,45-48 23-16,-27 16 1 15,-3 3-33-15,-3 0 0 16,-3-1 22-16,-6 1 1 16,-6 3-11-16,-5 2 1 15,-1 5-2-15,-3 6 1 16,0 2-2-16,1 6 1 16,-4 4 0-16,6 7 0 15,1 7 0-15,8 0 1 0,9 5-1 16,9 1 0-16,9 4-1 15,6-2 1-15,6-5-1 16,5-3 0-16,4-2-2 16,9-9 1-16,6-2-2 15,-4-8 1-15,1-5-1 16,0-6 0-16,0-5-1 16,-1-13 1-16,-5-3-1 15,-6-2 0-15,-6-6 1 16,0-3 0-16,-6 9 1 15,-4 0 0-15,-2 2 2 16,-3 8 1-16,0 5 1 16,0 6 0-16,3 8 0 15,0 5 0-15,0 5 0 16,3 3 0-16,3 2-3 16,-3 6 1-16,3-5-3 15,0-1 1-15,0-2-7 16,0-5 0-16,-1-6-8 0,1-3 0 15</inkml:trace>
  <inkml:trace contextRef="#ctx0" brushRef="#br3" timeOffset="91518.6216">9559 10991 68 0,'0'0'34'0,"12"16"-48"0,-6-6 63 0,3 9-49 15,3 2 0-15,0 3 0 16,3 2 0-16,0 1-1 16,3-1 0-16,-3-2-3 15,-1-6 0-15,-2-2-5 16,0-8 1-16,-3-2-1 16,0-9 0-16,3-5 1 15,-3-5 0-15,0-6 4 16,0-5 1-16,6-5 6 15,3-2 1-15,-1 4 2 16,4 3 1-16,0 3 0 16,3 0 1-16,3 8 0 15,-3 2 0-15,-4 8-2 16,1 6 1-16,-3 10-3 16,0 6 0-16,0 10-5 15,-3-3 1-15,-3-2-8 0,-4-5 1 16,7 5-12-16,0-6 1 15</inkml:trace>
  <inkml:trace contextRef="#ctx0" brushRef="#br3" timeOffset="91925.1714">11158 10938 33 0,'-30'-5'16'0,"-3"-9"-8"16,24 9 16-16,-2 0-21 15,-1-1 1-15,-3 1-2 16,3 3 0-16,0 2-7 0,3 0 1 15,0 2-1-15,-3 1 0 16,6-1-7-16,3-2 0 16</inkml:trace>
  <inkml:trace contextRef="#ctx0" brushRef="#br3" timeOffset="92449.6507">10967 10909 30 0,'3'0'15'0,"3"-6"-11"0,-6 6 25 15,3-2-29-15,0-3 0 16,-3 5 1-16,0 0 0 15,0 0-1-15,0 0 1 0,0 0 0 16,0-3 1-16,-3 0-1 16,-3 1 0-16,0-4 1 15,-6 1 0-15,-2 2 1 16,-4 1 1-16,-3 2 0 16,-6 0 0-16,-3 2 0 15,1 6 1-15,-1 3-1 16,0 2 1-16,3 3-2 15,3 3 1-15,4 4-2 16,5 1 1-16,6 3-1 16,6 4 1-16,6-4-1 15,6-1 0-15,3-5-2 16,8-2 1-16,7-3-2 16,6-8 1-16,3-8-2 15,-4-6 0-15,1-1-1 16,-3-9 0-16,0-6 0 0,0-1 1 15,-4-1 0-15,-5-3 1 16,0-2 1-16,-6 5 0 16,-3 3 1-16,-3 3 0 15,-3 2 1-15,0 3 0 16,-3 5 0-16,3 2 1 16,-1 6-1-16,1 8 1 15,3 8-1-15,0 5 1 16,0 6-3-16,3 2 1 15,0 8-4-15,0-8 0 16,0 0-5-16,3-2 0 16,-3-9-7-16,0-5 1 0,-1-5-4 15,1-5 1-15</inkml:trace>
  <inkml:trace contextRef="#ctx0" brushRef="#br3" timeOffset="92869.1573">11158 10880 61 0,'-9'-11'30'0,"15"11"-43"16,0 3 61-16,3 2-43 15,3 6 1-15,6 4 1 16,2 7 1-16,4 7-11 16,3 2 0-16,0 1 6 15,-3 3 0-15,-4-4-5 16,-2-4 1-16,-3-6-5 15,-3-2 0-15,0-6-2 0,-3-5 0 16,-3-6 0-16,0-7 0 16,-6-3 3-16,0-8 0 15,0-5 4-15,3-5 1 16,3-1 3-16,0-2 1 16,3-3 0-16,3 1 1 15,2 1-1-15,7 7 1 16,0-1 0-16,3 3 1 15,0 10-2-15,-3 6 1 0,-1 10-1 16,4 11 1-16,-3 5-2 16,0 11 0-16,-3 0-3 15,0 2 0-15,-1 3-5 16,1-3 0-16,0-4-8 16,-3-7 1-16,-3-4-8 15,0-9 1-15</inkml:trace>
  <inkml:trace contextRef="#ctx0" brushRef="#br3" timeOffset="93081.5024">11887 10896 82 0,'-6'-6'41'0,"12"6"-71"15,0 3 81-15,3 2-50 16,3 6 0-16,0 5 0 15,3 5 1-15,0 8-4 16,-1 0 1-16,1 3-3 16,-3-3 1-16,-3-3-7 0,0 1 1 15,-3-3-10-15,-3-9 1 16</inkml:trace>
  <inkml:trace contextRef="#ctx0" brushRef="#br3" timeOffset="93262.7974">11899 10800 61 0,'-12'-8'30'0,"18"11"-45"0,0-8 52 0,0 2-38 16,0 3 1-16,3 3-8 16,3 5 0-16,0 0-2 15,3 2 1-15,-1 1-5 16,1 2 1-16</inkml:trace>
  <inkml:trace contextRef="#ctx0" brushRef="#br3" timeOffset="93801.3676">12164 10896 58 0,'0'0'29'0,"9"13"-43"16,-3-8 63-16,0 3-46 16,-3 5 1-16,3 6 1 15,0 2 1-15,0 8-9 16,0 3 1-16,0-8 1 15,0-1 1-15,-1-4-6 16,-2-1 1-16,3-7-4 0,0-6 0 16,-6-5-2-16,6-8 0 15,0-8 2-15,3-10 0 16,6-3 8-16,-3-5 0 16,0 2 4-16,0 3 1 15,0 5 5-15,0 5 0 16,-1 1 1-16,4 7 1 15,0 3-3-15,0 6 1 16,0 7-2-16,3 6 0 16,0 7-3-16,-3 3 0 0,0 6-5 15,-4 2 0-15,-2 0-5 16,0 0 1-16,-3-5-6 16,0-3 1-16,-3-8-3 15,0-5 0-15,0-5 2 16,0-14 1-16,3-5 5 15,0-5 1-15,3-5 8 16,0-3 0-16,3 2 5 16,3 3 0-16,5 1 0 15,4 1 0-15,0 6-1 16,3 1 0-16,0-1-4 16,-4 10 1-16,-2 6-3 15,-3 8 1-15,0 8-3 16,-3 5 1-16,0 6-5 15,0 2 0-15,0 3-7 16,-1 2 0-16,1-7-6 16,3-4 0-16</inkml:trace>
  <inkml:trace contextRef="#ctx0" brushRef="#br3" timeOffset="94040.9421">13286 10882 5 0,'3'-2'2'0,"3"-1"2"16,-6 3-13-16</inkml:trace>
  <inkml:trace contextRef="#ctx0" brushRef="#br3" timeOffset="94296.7752">13310 10853 29 0,'0'-2'14'0,"-3"-17"-7"16,3 16 28-16,-3-2-32 15,-3 0 1-15,0 0 2 16,-6 2 0-16,0 0-8 15,-9 1 1-15,1-4 6 16,-1 6 0-16,0 3-1 0,3 0 0 16,3-1-1-1,0 4 0-15,6-1-1 0,3 0 1 16,-3-2-3-16,7-1 1 16,2-2-4-16,0 3 1 15,2 0-3-15,-2-3 1 16,9 0-3-16,-9 0 0 15,6 0-3-15,-3 0 1 16,-3 0-5-16,0 0 0 16</inkml:trace>
  <inkml:trace contextRef="#ctx0" brushRef="#br3" timeOffset="95062.5767">13298 10840 13 0,'-9'0'6'0,"0"-3"10"0,6-2 1 0,0-3-10 15,-3 3 0-15,0-3 2 16,-3 3 1-16,-3 2-13 16,-2 3 1-16,-1 5 9 15,-6 1 0-15,0 1-4 16,-3 4 1-16,0 5-1 15,1 2 0-15,2 4-1 16,3-1 1-16,3 5-1 16,3-5 0-16,3 8-1 15,6-2 1-15,6-1-1 16,12-2 0-16,3-8-1 16,6-5 0-16,6-3-1 15,5-8 0-15,-2-3-3 16,0-5 1-16,2-5-1 15,-2-3 0-15,0-3 1 16,-6-2 0-16,-3 0 0 16,-7 0 1-16,-2 0 2 15,-6 2 0-15,-3 3 1 16,-3 3 1-16,-3 3 0 0,-3 4 1 16,0 6 0-16,0 3 1 15,0 5-1-15,3 5 0 16,3 3-2-16,3 0 1 15,3 5-3-15,3 3 0 16,6-3-6-16,3-5 0 16,5 2-8-16,4-12 0 15</inkml:trace>
  <inkml:trace contextRef="#ctx0" brushRef="#br3" timeOffset="95316.775">13533 10538 68 0,'-15'-2'34'0,"9"28"-57"16,15-15 65-16,3 5-40 16,3 5 1-16,0 8 2 15,3 3 0-15,3 7-7 16,2 1 1-16,1 2 3 15,-3-2 1-15,0-3-5 16,0-3 0-16,0 1-6 16,-1-6 0-16,1-3-10 15,-3-10 1-15</inkml:trace>
  <inkml:trace contextRef="#ctx0" brushRef="#br3" timeOffset="97614.6586">14652 10663 33 0,'0'-8'16'0,"6"-11"-10"0,-3 11 16 0,-3 0-20 16,-3-2 1-16,0-3 4 15,-3 5 0-15,-6-3-8 16,-2 6 1-16,-7 5 4 16,-3 5 1-16,-6 6-2 15,0 4 1-15,-2 1-1 16,-4 3 0-16,3 2-1 15,-2 6 0-15,5 4 0 16,6-2 0-16,6 6 0 16,6-1 0-16,6-2-1 15,9-3 0-15,15-3-4 16,6-7 1-16,12-6-7 16,17-5 1-16,1-5-9 15,2-6 1-15</inkml:trace>
  <inkml:trace contextRef="#ctx0" brushRef="#br3" timeOffset="98095.2504">14959 10594 47 0,'-36'-16'23'0,"18"-8"-34"0,15 19 37 0,3 5-22 15,-3-3 1-15,-3 1 1 16,1-1 0-16,-1 6-8 16,0 2 0-16,-3 3 6 15,-3 5 1-15,0 3-3 16,0 5 0-16,0 8-1 16,-3 6 1-16,6-1-1 15,6-2 1-15,3 0-2 16,9-1 1-16,6-4-1 15,0-6 0-15,9-5-3 16,3-6 1-16,2-2-3 16,4-5 1-16,-3-8-3 15,0-6 0-15,-1-10 0 16,-2-3 1-16,-3-2 2 16,-6-3 0-16,-6 5 3 15,-3 0 1-15,-3 8 3 16,-3 3 1-16,-3 13 2 0,0 2 0 15,0 6-1-15,0 14 1 16,0-1-2-16,0 3 0 16,3 7-6-16,3-4 1 15,2-3-11-15,1-3 0 16,6-5-3-16,0-6 1 16</inkml:trace>
  <inkml:trace contextRef="#ctx0" brushRef="#br3" timeOffset="98515.0634">15263 10676 76 0,'-3'-5'38'0,"15"-1"-64"16,-4 6 83-16,4 3-57 15,0 2 1-15,0 6 0 16,0 7 0-16,0 4-2 15,3 4 1-15,0-5-2 16,0 3 0-16,-3-3-3 16,-1-2 1-16,1-6-4 15,0-3 1-15,-3-4-2 16,3-12 1-16,0-1 1 16,3-9 1-16,0-11 3 15,3-5 1-15,-1 3 4 16,-2-2 0-16,0-4 3 15,3 3 1-15,0 6 1 16,3 5 1-16,3 5 0 0,5 5 0 16,-2 17-2-16,-3 4 1 15,0 9-2-15,-3 5 0 16,5 5-3-16,-2 2 1 16,3 1-7-16,0-3 1 15,-3 0-8-15,-1-5 0 16,-2-5-9-16,-3-3 0 15</inkml:trace>
  <inkml:trace contextRef="#ctx0" brushRef="#br3" timeOffset="99475.3098">15045 10644 22 0,'3'-10'11'0,"6"-1"-3"16,-9 11 3-16,3-5-7 15,0-6 1-15,-3 3 1 16,3 0 1-16,-6 0-8 15,3-2 0-15,-3 2 6 16,-3 0 0-16,0 3-2 16,-3-1 0-16,-6 1-1 15,-2 5 0-15,-4 5 0 16,-3 3 1-16,0 3-1 16,0 5 0-16,-2 2 1 15,2 3 0-15,3 1 0 16,0 4 0-16,0 0-1 15,6 1 0-15,6-1-1 0,3-2 1 32,21 5-1-32,3-8 1 15,6-2-2-15,3-6 1 16,6-5-2-16,-4-5 1 16,4-3-2-16,-3-6 1 15,-3-1-1-15,-4-1 0 16,-2-11-1-16,-6 1 1 15,-6 2 0-15,-6-8 0 16,-3 5 1-16,-6 3 0 0,0-2 1 16,-6 2 1-16,-3 3 0 15,3-3 0-15,3 5 1 16,4 1 0-16,-1 2 0 16,3 0 1-16,6 0-1 15,3 8 1-15,5 3-1 16,1 2 1-16,3 8-1 15,0 6 1-15,-3 7-2 16,0 6 1-16,3 0-2 16,0 2 1-16,3-2-4 15,-4-3 0-15,4 0-8 16,-3-5 1-16,-3 0-7 16,0-8 0-16</inkml:trace>
  <inkml:trace contextRef="#ctx0" brushRef="#br3" timeOffset="100602.4151">16554 10507 43 0,'3'-8'21'0,"3"-3"-25"16,-3 8 33-16,0 1-27 15,-3 2 1-15,-3-3 1 16,-3 6 0-16,-3 2-6 0,-2 0 1 16,-7 6 2-16,-6 0 0 15,-6 4-1-15,0-1 0 16,1 2 0-16,2-6 0 15,6-2 1-15,6 3 0 16,6-1 0-16,9-2 1 16,12 0 0-16,9 0 1 15,9 0-2-15,2-3 1 16,7 3-1-16,6-3 1 16,-1 9-2-16,-5 2 1 0,-3 2-1 15,-6 3 1-15,-7 0-1 16,-8 1 1-16,-3 1 0 15,-12-1 0-15,-6-1-1 16,-12-3 0-16,-8 1-3 16,-4-6 1-16,-3-2-4 15,0-6 1-15,-2-5-8 16,-1-5 1-16,6-9-3 16,9 1 0-16</inkml:trace>
  <inkml:trace contextRef="#ctx0" brushRef="#br3" timeOffset="101248.5537">16843 10549 37 0,'3'-5'18'0,"-6"-9"-13"0,3 14 34 15,0 0-33-15,0 0 0 16,0 0 2-16,0 3 1 15,3 8-12-15,0 7 1 16,0 9 7-16,0 7 1 16,6 3-4-16,0 3 1 15,6-6-2-15,0-2 1 16,0-3-2-16,2-5 0 0,1-8-2 16,0-6 1-16,0-4-3 15,0-6 0-15,0-6 0 16,0-7 0-16,-4-5 0 15,-2-4 0-15,-3-9 2 16,-3-1 1-16,-3 0 2 16,-3-2 1-16,0 5 1 15,-3 5 1-15,0 5-1 16,3 3 1-16,0 6 0 16,0 2 0-16,6 11-2 15,3 7 1-15,3 11-1 16,3 6 0-16,0 2-1 15,3 5 0-15,2-2-1 16,7 0 1-16,3-6-1 16,3 1 0-16,-3-9-3 15,-4-5 1-15,4-5-1 16,-9-5 0-16,-3-11 0 0,-3-3 0 16,-3-10 0-16,-3-5 1 15,-4-3 2-15,-2-6 1 16,-3-2 2-16,0 0 0 15,0 5 0-15,0 3 1 16,0 6-1-16,0 4 1 16,0 1-3-16,0 7 1 15,3 3-2-15,0 3 1 16,3-1-6-16,0 1 1 16,0 2-8-16,0 1 0 15,-6 2-7-15,0 0 0 0</inkml:trace>
  <inkml:trace contextRef="#ctx0" brushRef="#br3" timeOffset="101682.3164">17617 10499 26 0,'6'-3'13'0,"9"-5"7"0,-9 5 11 16,0 3-27-16,0 3 1 16,0 2 3-16,0 3 0 0,0 11-10 15,0 7 0-15,-1 3 6 16,7 0 0-16,-3 1-4 15,-3-4 0-15,3-2-6 16,-3 2 0-16,0-7-9 16,0-3 0-16</inkml:trace>
  <inkml:trace contextRef="#ctx0" brushRef="#br3" timeOffset="101894.4782">17614 10395 44 0,'-15'-7'22'0,"27"1"-33"16,-6 6 33-16,0 0-22 0,0 3 0 16,3 0-1-16,0 2 1 15,0 3-4-15,3 0 1 16,5 0-7-16,-2 0 1 15</inkml:trace>
  <inkml:trace contextRef="#ctx0" brushRef="#br3" timeOffset="102464.9134">17819 10485 45 0,'0'8'22'0,"18"11"-20"0,-12-14 40 16,0 11-39-16,6 3 0 0,0 2 1 15,-3 3 0-15,3-1-6 16,-3-1 1-16,0-1 1 15,-3-5 1-15,0-1-3 16,0-1 0-16,-3-9-3 16,0-2 0-16,-3-3-2 15,0-11 1-15,0-5 0 16,-3-5 1-16,3-8 4 16,0 0 0-16,3-3 4 15,2 3 1-15,1-3 2 16,3 6 1-16,6 5 0 15,3 5 1-15,0 5-1 16,3 6 0-16,3 7-2 16,-1 9 1-16,-2 5-3 15,3 8 1-15,-3 7-3 16,-3 7 1 0,0 4-7-1,-6-5 1-15,-1-8-4 0,-2-5 0 16,0-11-1-16,0-10 1 15,-3-9 0-15,3-7 1 16,0-11 5-16,0-2 0 16,3-6 5-16,0-2 0 15,3-1 2-15,0 1 0 16,2 5 2-16,1 5 1 16,3 6-1-16,3 7 1 15,3 3-2-15,-1 8 0 16,1 8-1-16,0 10 0 0,-3 4-3 15,0 4 1-15,0 3-4 16,-1 6 1-16,1-6-6 16,-6 0 0-16,-3-3-10 15,-3-2 0-15,-6-8-5 16,0-3 0-16</inkml:trace>
  <inkml:trace contextRef="#ctx0" brushRef="#br3" timeOffset="104324.8921">19067 10581 30 0,'-12'5'15'0,"3"-13"2"0,9 8 15 16,0 0-27-16,0 0 0 15,0 0 3-15,3-5 1 16,3-1-10-16,6-1 0 16,8 1 7-16,7 1 1 15,6 0-4-15,6 2 1 16,5 3-2-16,10-3 0 15,2 1-4-15,13-4 0 16,2-2-5-16,1-2 0 0,-4-6-7 16,1-3 0-16,-7 1-4 15,-11-3 1-15</inkml:trace>
  <inkml:trace contextRef="#ctx0" brushRef="#br3" timeOffset="104624.9547">19195 10271 53 0,'-27'-10'26'0,"21"-12"-48"16,12 20 51-16,6-4-24 15,3 4 0-15,5 4 2 16,4 6 1-16,0 8-9 15,6 13 0-15,3 3 7 0,5 8 0 16,1 5-3-16,0 5 1 16,2 0-2-16,-2 1 0 15,-6-6-3-15,0-3 0 16,-10-2-5-16,-2-6 1 16,-3-10-7-16,-6-3 1 15,0-10-6-15,0-14 1 16</inkml:trace>
  <inkml:trace contextRef="#ctx0" brushRef="#br3" timeOffset="105075.1427">19623 10205 66 0,'-12'3'33'0,"36"26"-50"15,-12-19 66-15,3 11-49 16,3 9 0-16,0 7 0 16,2 2 1-16,4 9-2 15,0 2 1-15,3-2 0 16,-3 2 1-16,-3-5-4 16,-4-3 1-16,-2-10-3 15,-3 0 1-15,0-11-1 16,-6-8 0-16,-3-7-1 15,-3-6 1-15,0-11 2 16,-3-5 1-16,0-5 4 0,3-11 0 16,0 0 1-16,3-2 1 15,6 0 1-15,6 2 0 16,3-2 0-16,3 4 0 16,8 9 1-16,1 5 0 15,3 6-1-15,0 10 0 16,-4 8-2-16,-2 8 1 15,0 2-3-15,3 6 1 16,-1 8-7-16,-2-6 0 16,0 3-6-16,-6-5 0 15,3 3-9-15,-6-9 1 0</inkml:trace>
  <inkml:trace contextRef="#ctx0" brushRef="#br3" timeOffset="105587.1077">20329 10454 60 0,'-6'-3'30'0,"44"-8"-40"16,-23 6 52-16,6 0-41 15,6 0 0-15,6-1 1 16,2 1 0-1,25-3-3 1,-6 3 1-16,-1-3 0 16,-5 3 1-16,-4 2-1 0,-8-2 1 15,-6-1-2-15,-6 1 0 16,-9-3 0-16,-7 0 0 16,-5 0 0-16,-9 3 1 15,-8 0-1-15,-7 2 1 16,-3-2 0-16,-6 2 1 15,0 0 0-15,-5 6 1 16,2-3 0-16,-3 5 0 16,4 3 0-16,5 0 1 15,3 3-1-15,3 5 1 0,3 5-1 16,3 5 1-16,6 3-1 16,6-2 1-16,15 10-2 15,3-3 1-15,12-2-1 16,6-3 0-16,5-8-4 15,7-5 1-15,6-5-4 16,2-6 1-16,1-5-4 16,-1-5 0-16,-5-3-7 15,-6-5 1-15,-4-3-2 16,-8-5 1-16</inkml:trace>
  <inkml:trace contextRef="#ctx0" brushRef="#br3" timeOffset="106020.9403">20885 10274 64 0,'-12'-8'32'0,"30"13"-47"0,-9-2 65 15,6 7-47-15,6 9 1 16,3 5 1-16,2 5 1 16,4 3-8-16,-3 5 0 15,0 2 4-15,0-2 1 16,-4 0-5-16,-5-8 0 15,3-5-4-15,-9-5 0 16,-3-3-3-16,-3-11 1 16,-6-5-1-16,3-8 0 0,-3-8 3 15,0-5 1-15,0-5 3 16,0-9 1-16,0 3 4 16,3-2 1-16,3 0 1 15,6-1 0-15,9 6 2 16,5 0 0-16,4 5 1 15,6 0 0-15,6 8-2 16,-1 9 1-16,4 4-1 16,-3 11 1-16,-4 8-2 15,1 5 0-15,6 3-3 16,-7 2 1-16,-2 3-2 16,-3 0 0-16,-7 0-4 15,-5-2 0-15,-3-3-8 16,-6-3 0-16,0-3-11 15,-6-15 0-15</inkml:trace>
  <inkml:trace contextRef="#ctx0" brushRef="#br3" timeOffset="113574.6488">22362 10274 34 0,'-15'-8'17'0,"-6"13"-21"0,18-2 18 15,0 5-9-15,0 2 0 16,-3 4 2-16,6 1 1 16,0 1-8-16,0 3 0 0,9 2 6 15,0 3 0-15,3 0-2 16,3-3 0-16,3 3-2 15,-4-6 0-15,1-5-6 16,-3 6 1-16,3-3-4 16,-3-6 0-16,-6-2-7 15,-3-5 1-15</inkml:trace>
  <inkml:trace contextRef="#ctx0" brushRef="#br3" timeOffset="113874.7909">22135 10009 11 0,'0'-8'5'0,"9"3"5"0,-6 2-3 16,0-2-2-16,-3 5 1 15,0 0 2-15,0-5 0 16,0 2-12-16,-3 0 0 16,0 3 3-16,0 0 1 15,0 3-7-15,3 0 0 16</inkml:trace>
  <inkml:trace contextRef="#ctx0" brushRef="#br3" timeOffset="114521.185">22493 10327 54 0,'0'-3'27'0,"12"-10"-50"16,2 10 58-16,1 1-32 15,6-6 0-15,9 0 0 16,9-3 1-16,8-2-6 16,7 0 0-16,2 2 1 15,4 0 1-15,-4 6-6 16,-2 0 0-16,-3 0-7 0,-7-1 0 15</inkml:trace>
  <inkml:trace contextRef="#ctx0" brushRef="#br3" timeOffset="114775.6637">22749 10073 64 0,'-21'0'32'0,"15"26"-47"16,9-7 63-16,3 7-45 15,3 9 1-15,0 4 0 16,3 6 0-16,5 5-6 16,7-2 0-16,3-3 0 15,3-3 1-15,0-5-12 16,-1-2 1-16,1-6-6 15,-3-16 0-15</inkml:trace>
  <inkml:trace contextRef="#ctx0" brushRef="#br3" timeOffset="115194.5086">23779 10234 58 0,'-12'-5'29'0,"26"18"-37"16,-8-8 54-16,-3 9-45 15,6 12 0-15,-3-2 1 16,0 5 0-16,6 3-3 15,-3-1 0-15,9-1-1 16,-3-1 1-16,-6-6-10 16,9-1 0-16,-9-7-5 15,-3-4 0-15</inkml:trace>
  <inkml:trace contextRef="#ctx0" brushRef="#br3" timeOffset="115373.8926">23624 10059 54 0,'-3'-7'27'0,"12"-4"-65"0,0 11 48 16,6 0-11-16,2 5 0 15,10 1-12-15,-3 1 1 16</inkml:trace>
  <inkml:trace contextRef="#ctx0" brushRef="#br3" timeOffset="115794.5303">24344 10081 58 0,'-27'-14'29'0,"-11"25"-46"15,26-11 60-15,-3-3-42 16,0 3 0-16,-6 3 1 16,-3-3 0-16,0 8-3 15,-2 0 1-15,11 2 0 16,-3 1 1-16,15-3-1 16,6 0 0-16,6 0-2 15,9-3 1-15,6 0 0 16,8 3 1-16,7 0-1 15,3 3 1-15,-4 2 1 16,10 0 1-16,-3 6 1 0,-4 2 0 16,-2 3 1-16,-9 2 0 15,-6-5 1-15,-4 1 1 16,-11 1-1-16,-9 1 0 16,-9 0-1-16,-11-3 0 15,-7-2-2-15,-6-1 0 16,-9 1-3-16,-2-9 0 15,-7-4-6-15,-5-6 0 16,5-8-13-16,0-8 0 0</inkml:trace>
  <inkml:trace contextRef="#ctx0" brushRef="#br3" timeOffset="117355.6701">8166 11978 44 0,'-3'-11'22'0,"-20"1"-21"0,14 4 23 0,-6 1-24 16,-6 2 0-16,-3 1 2 15,-3 2 0-15,-2 0-1 16,-1 0 1-16,0 5 1 15,3 6 1-15,4 2 0 16,2 5 1-16,6 6-1 16,6 5 0-16,3 3-1 15,6 2 0-15,6-2-2 16,3 0 1-16,3-3-2 16,3-3 1-16,5-4-3 15,7-9 1-15,0-5-1 16,6-8 0-16,-1-6 0 15,1-4 0-15,-6-3-1 16,0-6 1-16,-3-5 1 16,-4 0 0-16,-2-2 0 15,-3-6 1-15,-3 3 1 16,-3 0 1-16,0 3 0 0,0 7 1 16,-3 6 0-16,0 0 1 15,0 7 0-15,3 9 0 16,0 8-1-16,3 4 1 15,-1 7-2-15,1 4 1 16,3 3-2-16,0 3 1 16,0-6-3-16,0-2 1 15,3 0-6-15,0-5 0 0,2-4-10 16,1-4 1-16,3-8-4 16,-6-9 0-16</inkml:trace>
  <inkml:trace contextRef="#ctx0" brushRef="#br3" timeOffset="118046.2197">9155 12277 45 0,'-9'5'22'0,"9"0"-29"15,0-5 39-15,0 0-26 16,0-5 0-16,0 0 1 16,0-1 0-16,0-2-10 15,0-5 0-15,-3-8 7 16,-3-3 1-16,0-5-4 16,-3-3 0-16,-3-2 0 15,0-6 0-15,-3-2 0 16,0 0 1-16,3 2-1 15,6-2 0-15,1-1 0 16,5 4 1-16,5-1 0 16,4 5 0-16,0 6 0 15,3 3 1-15,6 5-1 16,6 2 0-16,3 6-1 0,2 10 1 16,1 3-1-16,0 6 0 15,0 10-3-15,-3 5 0 16,-1-3-4-16,-8 6 0 15,-3 2-7-15,-6 1 1 16,-6 2-7-16,-9-2 0 16</inkml:trace>
  <inkml:trace contextRef="#ctx0" brushRef="#br3" timeOffset="118256.5051">8994 12057 62 0,'15'-11'31'0,"9"-2"-63"16,-12 11 59-16,2-6-22 15,4-3 0-15,6 6 0 16,3-1 0-16,3 4-10 16,2 2 1-16,1 0-2 15,3 5 1-15,0-2-8 16,-1-1 0-16</inkml:trace>
  <inkml:trace contextRef="#ctx0" brushRef="#br3" timeOffset="118483.3163">9530 11906 62 0,'-12'0'31'0,"12"11"-51"0,3-9 61 15,0 9-36-15,3 8 0 16,0 7 0-16,0 3 0 16,0 6-8-16,0 2 0 15,2-3 3-15,-2-5 0 16,0-2-9-16,3-4 0 0,-3-4-8 16,0-6 1-16</inkml:trace>
  <inkml:trace contextRef="#ctx0" brushRef="#br3" timeOffset="118646.8893">9396 11837 42 0,'-18'-2'21'0,"33"2"-33"15,-6 2 31-15,3 1-19 16,5 5 0-16,4 3-17 15,6-1 0-15</inkml:trace>
  <inkml:trace contextRef="#ctx0" brushRef="#br3" timeOffset="119036.3674">10030 11877 60 0,'-3'-13'30'0,"-21"8"-56"0,15 5 59 15,-6 0-27-15,3 0 0 16,-20 5 1-16,-1 0 1 16,-3 6-12-16,0 2 1 15,4-5 6-15,2 0 1 16,9 5-3-16,3-2 1 0,12 2-2 16,9-5 1-16,12 0-1 15,0-3 1-15,12 8 0 16,8-5 0-16,7 0-1 15,-3 3 1-15,0 5 1 16,-4 2 0-16,-2 1 0 16,-6 2 1-16,-6-3-1 15,-10 6 1-15,-8 0-1 16,-8-3 1-16,-10 3-3 16,-6 0 1-16,-12-3-3 15,-6-5 0-15,1-8-6 16,2-8 0-16,0-6-7 15,6-9 1-15,7-14-5 16,11-14 1-16</inkml:trace>
  <inkml:trace contextRef="#ctx0" brushRef="#br3" timeOffset="119502.5458">10068 11594 46 0,'0'-3'23'0,"0"11"-24"0,0-5 41 16,3 5-35-16,0 5 0 16,3 6 3-16,0 7 1 15,3 3-11-15,3 8 1 16,3 3 6-16,3 5 1 16,6 5-3-16,-3-2 0 0,-1-3-2 15,-2-3 0-15,0-2-5 16,-6-6 0-16,-3-13-3 15,0-5 1-15,0-5-2 16,-3-9 1-16,0-4 0 16,0-6 1-16,-3-5 3 15,3-14 1-15,0 1 4 16,-1-3 1-16,4 2 1 16,6 1 1-16,3 2 0 15,3 3 0-15,0 0 1 16,3 2 1-16,2 6-1 15,1 5 0-15,3 5 0 16,3 9 0-16,-3 4-1 16,-1 6 0-16,-5 5-2 15,0 6 0-15,-3 2-3 16,0 0 0-16,-1 0-5 16,-5 3 0-16,0-8-10 15,-3-1 0-15,3-7-7 0,0-5 0 16</inkml:trace>
  <inkml:trace contextRef="#ctx0" brushRef="#br3" timeOffset="119773.2681">11042 12128 97 0,'0'3'48'0,"-3"-16"-90"16,3 13 97-16,6 0-55 15,0-5 0-15,0 2-11 16,3-2 0-16,0-1-3 15,2-2 0-15</inkml:trace>
  <inkml:trace contextRef="#ctx0" brushRef="#br0" timeOffset="125643.8636">9973 13356 28 0,'-18'11'14'0,"12"-11"1"15,6 2 14-15,-3-2-22 16,3 0 1-16,6 3 2 15,6 0 1-15,3-3-14 16,3 0 0-16,9-3 9 16,9-2 1-16,8-1-5 15,7-1 1-15,8-4-2 16,1 0 0-16,-4 1-3 16,4-1 0-16,-4 3-5 0,-11 3 0 15,6-3-6 1,-4 3 0-16,-11-1-4 0,-6 1 1 15</inkml:trace>
  <inkml:trace contextRef="#ctx0" brushRef="#br0" timeOffset="125897.593">10268 13338 40 0,'-9'2'20'0,"0"-2"-29"15,9 0 37-15,0 0-19 16,3 3 1-16,3 0 3 16,3 7 0-16,6 11-18 15,-3 3 0-15,6 8 11 16,2 8 1-16,-2-1-5 16,0 1 0-16,3 0-4 15,0-3 1-15,-3 0-5 16,-3-6 1-16,-4 1-12 15,1-3 1-15</inkml:trace>
  <inkml:trace contextRef="#ctx0" brushRef="#br0" timeOffset="126168.3022">10191 13938 61 0,'-15'6'30'0,"15"1"-43"0,6-4 51 15,3-6-30-15,2 3 1 16,13-7-1-16,9-4 1 16,9-5-13-16,-1-2 0 15,7-4 7-15,3 1 1 16,2 3-7-16,1-1 0 0,8 1-6 15,-14 2 1-15,11 3-11 16,-5 2 1-16</inkml:trace>
  <inkml:trace contextRef="#ctx0" brushRef="#br0" timeOffset="126633.9399">11054 13811 44 0,'3'6'22'0,"0"-4"-25"15,0 1 29-15,-3-3-21 0,0 0 1 16,0 0 1-16,0-3 0 16,-3-2-10-16,-3-3 0 15,-3-8 6-15,-3-5 1 16,-3-3-3-16,-6-5 0 16,-3-5 1-16,-2-6 0 15,-4-5 0-15,-3-8 1 16,3 3 1-16,3 2 0 15,7 3 0-15,8 5 0 0,6 6-1 16,12 8 0-16,6-6-1 16,8 8 0-16,7 3-1 15,6 8 1-15,9 5-3 16,2 8 1-16,4 8-6 16,-3 8 1-16,-1 5-11 15,-2 2 1-15,-12 7-5 16,-9 4 1-16</inkml:trace>
  <inkml:trace contextRef="#ctx0" brushRef="#br0" timeOffset="126814.6627">10839 13600 83 0,'-6'-14'41'0,"9"9"-82"15,6 0 85-15,6-3-41 16,6-3 0-16,3-5 1 0,9 3 0 15,5 3-8-15,10 2 1 16,8 0-5-16,7 0 1 16,5 5-10-16,4-5 0 15</inkml:trace>
  <inkml:trace contextRef="#ctx0" brushRef="#br0" timeOffset="127414.3848">12295 13438 45 0,'3'-10'22'0,"6"-4"-27"16,-9 14 31-16,-3-10-20 15,-3 2 1-15,-6 0 2 16,-9 0 1-16,-3-3-13 16,-2 1 0-16,-4 2 9 15,-3 3 0-15,-6 2-3 16,1 3 0-16,-1 11-1 15,3 2 0-15,4 8-1 16,2 8 1-16,3 3-1 0,9 7 1 16,6-2-1-16,9 1 0 15,6-4-1-15,9-5 1 16,9-3-2-16,9-4 1 16,5-6-3-16,1-6 0 15,3-7-2-15,0-6 1 16,-1-7-2-16,-2-4 1 15,-6-10-1-15,-1-5 0 16,-8-5 2-16,-3 2 1 0,-3 0 3 16,-6 6 0-16,-3 2 2 15,-3 8 1-15,-3 8 1 16,0 8 1-16,3 8-1 16,3 6 1-16,3 4-3 15,0 6 0-15,3 2-3 16,2 1 0-16,1-6-9 15,3-2 1-15,0-1-7 16,0-5 0-16</inkml:trace>
  <inkml:trace contextRef="#ctx0" brushRef="#br0" timeOffset="127789.8234">12435 13396 71 0,'-9'-5'35'0,"27"23"-52"16,-9-10 68-16,0 5-48 0,0 8 1 16,2 3-1-16,4 5 1 31,9 11-11-31,-6-3 1 16,3-8-2-16,-6-8 0 15,3-5-4-15,-7-8 0 16,1-8 0-16,0-8 0 15,-3-10 6-15,3-6 0 16,0-11 8-16,-3-7 0 16,6 0 6-16,3 5 0 0,0 5 2 15,-4 6 0-15,4 4 1 16,0 9 0-16,3 11-2 16,0 7 0-16,3 11-5 15,2 2 1-15,1 6-3 16,3 2 1-16,-3 1-10 15,0 2 1-15,5-8-14 16,4-5 1-16</inkml:trace>
  <inkml:trace contextRef="#ctx0" brushRef="#br0" timeOffset="128134.8575">13971 13332 1 0,'6'-2'0'0</inkml:trace>
  <inkml:trace contextRef="#ctx0" brushRef="#br0" timeOffset="128555.2619">14036 13306 39 0,'0'-5'19'0,"-9"-17"-13"15,3 14 19-15,0 1-21 16,-6-4 1-16,-2 0 1 16,-7 3 1-16,-12 3-8 15,0 3 0-15,1 4 7 16,-1 6 0-16,-3 3-1 15,0 5 1-15,1 5-2 16,2 10 1-16,6 4-2 16,9 2 0-16,6 0-1 0,9 3 0 15,9-11-4-15,9 0 1 16,6-3-3-16,6-7 0 16,6-17-4-16,5-7 1 15,1-16-3-15,0-3 1 16,-1-10 1-16,-5-1 1 15,-3 1 1-15,-3-3 1 16,-9 3 6-16,-7 2 1 16,-2 5 4-16,-3 9 0 0,0 5 1 15,-3 2 1-15,-3 11 1 16,0 8 0-16,3 8-3 16,0 13 0-16,6 3-3 15,6 5 1-15,0-3-2 16,6 1 0-16,0-1-5 15,-4-5 1-15,4-3-8 16,-3-2 1-16,-3-10-10 16,3-12 0-16</inkml:trace>
  <inkml:trace contextRef="#ctx0" brushRef="#br0" timeOffset="128976.8711">14209 13221 73 0,'-12'-10'36'0,"9"10"-57"16,6 2 65-16,3 4-40 16,3 4 1-16,0 6 1 0,3 5 1 15,6 11-10-15,2 0 1 16,1 5 5-16,0-3 0 16,-3 1-5-16,-3-9 1 15,-3-5-6-15,-3-5 1 16,-3-3-2-16,-3-7 0 15,-3-12 0-15,0-4 0 16,-3-6 4-16,0-13 0 16,0 0 5-16,0 5 1 15,6-11 4-15,3 1 0 0,3 5 1 16,5 2 0-16,-2 4-1 16,3 7 0-16,9 0-1 15,0 3 1-15,3 10-3 16,2 3 1-16,-5 8-2 15,0 5 1-15,0 6-2 16,0 2 0-16,-1 8-3 16,1-3 1-16,0 1-6 15,0-3 0-15,-3-3-9 16,0-3 1-16,-7-4-6 16,4-12 1-16</inkml:trace>
  <inkml:trace contextRef="#ctx0" brushRef="#br0" timeOffset="129171.0352">14870 13208 67 0,'0'-5'33'0,"6"-1"-55"16,0 6 65-16,0 6-38 0,2 2 1 16,4 8-1-16,0 5 1 15,3 0-10-15,3 11 1 16,0-6 2-16,0 3 1 15,-3-2-10-15,-1-4 0 16,-2-7-8-16,-3-8 1 16</inkml:trace>
  <inkml:trace contextRef="#ctx0" brushRef="#br0" timeOffset="129336.069">14855 13010 52 0,'-21'-6'26'0,"27"1"-39"16,-6 5 44-16,6 3-33 16,3-1 0-16,0 4-14 15,3 4 1-15,8 6 11 16,1 3 1-16</inkml:trace>
  <inkml:trace contextRef="#ctx0" brushRef="#br0" timeOffset="129937.9636">15161 13187 68 0,'-3'13'34'0,"6"-16"-54"15,0 6 71-15,3 5-47 0,0 5 0 16,6 8 1-16,0 1 0 16,3 4-8-16,6 3 1 15,-6-2 1-15,-3-6 1 16,-1 0-8-16,-2-5 0 15,-3-8-5-15,-6-6 1 16,0-4-3-16,-6-12 1 16,0-7 5-16,-2-5 1 15,-1-3 9-15,0-6 0 16,3 4 7-16,3 2 0 0,9 2 4 16,3 3 0-16,3 6-2 15,5-1 0-15,4 6-3 16,9 2 1-16,3 6-3 15,2 5 1-15,1 13-2 16,-3 3 0-16,-3 5-3 16,-7 6 1-16,1 2-4 15,-6 0 0-15,0 3-2 16,-6-6 0-16,0 1-5 16,-3-6 1-16,-3-5-1 15,0-11 1-15,-3-8 3 16,0-2 1-16,0-8 3 15,3-8 1-15,-1-3 4 16,7-5 1-16,0 2 2 16,3-2 0-16,3 0-2 15,0 3 1-15,3 4-2 16,0 4 1-16,-4 10-2 16,7 3 1-16,0 5-2 0,3 8 1 15,-6 2-2-15,0 9 1 16,-4 2-4-16,1 5 0 15,0 1-6-15,-3-1 1 16,0-2-9-16,0 0 0 16,3-6-4-16,2-7 0 15</inkml:trace>
  <inkml:trace contextRef="#ctx0" brushRef="#br0" timeOffset="130402.1123">16361 13100 58 0,'-18'-27'29'0,"-21"11"-29"16,33 14 57-16,0-6-53 16,-2 0 0-16,-1 2-1 15,-3 4 1-15,-3 4-7 16,-3 6 1-16,-3 11 3 15,0 2 1-15,0 3-3 16,1 2 1-16,5 6-1 16,3 0 1-16,3 2-1 15,6-2 0-15,9-3 0 16,6-3 1-16,9-7-3 16,5-11 1-16,1-3-1 0,9-2 0 15,0-11-1-15,5-8 1 16,-5-2 0-16,-3-6 1 15,-6 0 1-15,-4 3 1 16,-5 0 2-16,-3 2 0 16,-3 8 1-16,-3 1 0 15,-3 5 0-15,0 5 1 16,3 8-2-16,0 2 0 16,0 3-1-16,6 6 0 0,2-3-4 15,4 0 0-15,3-3-7 16,0-5 1-16,3-6-10 15,-4-7 0-15</inkml:trace>
  <inkml:trace contextRef="#ctx0" brushRef="#br0" timeOffset="130658.1621">16578 12703 64 0,'-15'-8'32'0,"21"13"-34"16,0 0 56-16,3 1-51 16,3 7 0-16,9 11 1 15,0 5 1-15,6 18-6 16,-1 1 0-16,4 5 4 0,6 5 1 16,0-5-3-16,-1 3 1 31,10 7-11-31,-6-10 0 15,-7-11-13-15,-5-10 1 16</inkml:trace>
  <inkml:trace contextRef="#ctx0" brushRef="#br0" timeOffset="135641.7247">17837 12965 21 0,'18'-11'10'0,"3"-10"1"16,-15 10 10-16,0 1-18 15,-3 4 1-15,-6-4 1 16,-3-1 0-16,-6-2-7 16,-9 0 1-16,-9 2 4 15,-2 3 1-15,-10 3-1 16,-3 8 1-16,-2 2 1 15,-1 5 0-15,1 9 0 16,-1 5 1-16,9 10-1 16,6 1 0-16,10 2-1 15,8 2 0-15,12 4-1 16,12-6 0-16,6-3-3 16,11-2 1-16,16-6-5 15,6-7 1-15,14-11-8 0,10-8 0 16,-1-11-7-16,9-10 1 15</inkml:trace>
  <inkml:trace contextRef="#ctx0" brushRef="#br0" timeOffset="136106.9313">18370 12856 47 0,'-21'-8'23'0,"-17"11"-36"15,35-3 39-15,-12-3-20 16,-9 1 1-16,0-1 1 16,0 0 0-16,3 1-12 15,-5-1 1-15,2 3 6 16,-3 3 1-16,-3 2-3 16,3 0 0-16,1 11 0 15,2 3 1-15,6 7-1 16,3 6 1-16,6 5-1 15,3 0 1-15,6 3-2 16,9-9 1-16,12-4-2 16,6-6 1-16,6-5-3 15,8-8 1-15,7-8-3 16,2-11 1-16,-2-7-2 0,-3-4 1 16,-7-4 0-16,-5 2 1 15,-6-2 2-15,-6 2 0 16,-6 3 5-16,-6 2 0 15,-3 11 2-15,0 3 0 16,-6 10 0-16,0 9 1 16,2 1-2-16,1 7 1 15,3 1-4-15,3 1 0 16,3 0-7-16,3 0 0 0,0-6-10 16,0-4 1-16</inkml:trace>
  <inkml:trace contextRef="#ctx0" brushRef="#br0" timeOffset="136496.6951">18593 12914 80 0,'-3'-2'40'0,"9"23"-66"15,0-16 77-15,6 6-51 16,3 5 1-16,3 5 0 15,-3 5 0-15,3 3-2 16,0 3 0-16,-1-5-4 16,1-6 0-16,0-5-6 15,0-3 1-15,0-8-5 16,-3-8 1-16,0-5 0 16,2-7 1-16,1-12 7 0,3 3 0 15,0-7 11-15,3-1 0 16,0 8 6-16,-1 6 0 15,4 4 2-15,-3 4 0 16,6 10-2-16,0 5 0 16,-1 3-6-16,1 5 1 15,0 3-3-15,-3 5 1 16,-4-2-5-16,-2 2 0 16,0-3-9-16,0-2 0 0,-3-5-8 15,3-3 0-15</inkml:trace>
  <inkml:trace contextRef="#ctx0" brushRef="#br0" timeOffset="137203.4638">19983 12835 65 0,'12'-21'32'0,"-6"21"-44"0,0 0 57 0,0 5-44 16,3 6 1-16,3 10 0 16,3 3 0-16,3 5-3 15,0-3 0-15,-4 6 1 16,1 0 1-16,-3-9-4 16,0 1 1-16,-6 0-3 15,3-8 0-15,-3-5-1 16,-3-9 1-16,0-7 0 15,3-6 1-15,0-7 3 16,3-9 1-16,-3-4 3 16,3-1 0-16,0-3 1 15,3 1 1-15,-1 2 1 16,7 3 0-16,3 5-1 16,3 6 0-16,6 2 0 15,-1 5 0-15,-2 6-2 16,0 8 1-16,3 7-2 15,0 12 0-15,-1-1-4 0,1 8 0 16,0 3-6-16,0-3 1 16,-1-6-8-16,-2 1 0 15,3-5-5-15,0-9 1 16</inkml:trace>
  <inkml:trace contextRef="#ctx0" brushRef="#br0" timeOffset="137593.6693">21034 12729 72 0,'-33'-13'36'0,"-11"2"-66"16,35 9 73-16,0-1-39 16,-6 0 0-16,-3 6 2 15,-3 2 0-15,-3-2-8 16,1 5 0-16,2 8 5 15,0 5 0-15,6 3-2 16,3 7 1-16,6 7-3 16,6-4 1-16,6 0-1 15,9-5 0-15,6-5-1 16,6-5 1-16,5-6-2 16,4-5 0-16,0-8 0 15,0-11 0-15,-4-5 0 0,-2-7 1 16,-6-4 0-16,-6-5 1 15,-3-2 0-15,-12 0 1 16,-3-9-2-16,-9 6 1 16,-3 6-4-16,-3-1 1 15,0 5-5-15,-3 3 0 16,3 3-6-16,3 0 1 16</inkml:trace>
  <inkml:trace contextRef="#ctx0" brushRef="#br0" timeOffset="137788.2506">21129 12390 34 0,'24'-5'17'0,"-3"8"-12"16,-15-1 26-16,3 4-25 16,0 2 1-16,0 13 3 15,3 3 0-15,0 10-12 16,2 8 0-16,4 1 8 16,3 4 0-16,0 4-3 15,3-1 0-15,0-3-4 16,-4-7 0-16,10 0-7 15,-3-3 1-15,0-5-10 16,-3-14 0-16</inkml:trace>
  <inkml:trace contextRef="#ctx0" brushRef="#br0" timeOffset="138027.7243">21150 12877 76 0,'-21'-5'38'0,"6"-3"-67"0,21 5 71 16,3-2-37-16,6-3 0 15,12 0 2-15,12-2 0 16,8-1-10-16,13 0 0 16,5 1 3-16,1-3 1 15,2 2-8-15,4 3 1 16,-1 3-9-16,4 0 0 0,2-1-4 15,-6-4 1-15</inkml:trace>
  <inkml:trace contextRef="#ctx0" brushRef="#br0" timeOffset="138598.1271">22475 12570 53 0,'-12'-21'26'0,"3"-3"-32"0,6 16 49 16,-3 0-40-16,-6 3 1 16,-9 8-1-16,0 5 0 15,-2 2-5-15,-7 4 1 16,-3 4 2-16,0-2 1 16,4-3-2-16,2 3 0 15,6-5-1-15,6-1 1 16,9 6 0-16,9-5 0 0,9-1 0 15,12-2 1-15,6 0-1 16,8 3 0-16,7-1 0 16,0 4 1-16,-7 1-1 15,1 7 1-15,-6-1-1 16,-9 5 0-16,-7-2 0 16,-5 0 1-16,-9 0-2 15,-6-3 1-15,-12-8-4 16,-8 0 0-16,-13-2-3 15,-6-11 0-15,-2-5-2 16,-1-6 0-16,6 0-1 16,4 1 1-16,8-3 2 15,12-3 1-15,12 0 0 16,12 0 0-16,18 0-2 16,8 0 0-16</inkml:trace>
  <inkml:trace contextRef="#ctx0" brushRef="#br0" timeOffset="139185.5156">22755 12652 39 0,'-9'-18'19'0,"-9"2"-24"0,15 11 40 16,-3-3-28-16,0 2 0 16,0 4 3-16,0-1 0 15,0 1-13-15,0 7 0 16,6 8 10-16,0 8 0 15,0 0-4-15,9 8 1 0,0 6-2 16,3-1 0-16,0 3-1 16,9 0 1-16,-1-10-2 15,-2-6 0-15,6-3-2 16,0-12 1-16,3-6-3 16,-3-8 1-16,-7-8-1 15,-2-5 1-15,-3-8-1 16,0-3 1-16,-6-2 2 15,-6-3 1-15,-3-1 1 16,-3 4 1-16,-3 8 1 16,6 4 0-16,-3 7 0 15,0 9 0-15,3 6-1 16,3 11 1-16,6 5-2 16,3 10 1-16,3 1-1 15,3 4 1-15,3 1-2 16,12 0 1-16,-1-6-1 15,4-2 0-15,3-8-2 16,-3-5 1-16,-4-6-1 16,-2-8 0-16,-3-7 0 0,-6-6 0 15,-6-3 2-15,-6-5 0 16,3-5 2-16,-9 0 0 16,0-2 1-16,-3-1 1 15,-3 3-2-15,0 2 1 16,0 1-5-16,0 10 1 15,3 5-7-15,0 6 1 16,3 5-11-16,3 8 1 16,0 0-2-16,6 0 1 0</inkml:trace>
  <inkml:trace contextRef="#ctx0" brushRef="#br0" timeOffset="139364.7633">23496 12647 77 0,'-3'21'38'0,"-3"0"-64"16,12-13 82-16,-3 8-56 16,6 3 0-16,0 5 0 15,0-1 1-15,-1 4-6 16,-2-3 1-16,3 5-9 16,3-8 1-16,-6 0-6 15,0-10 0-15</inkml:trace>
  <inkml:trace contextRef="#ctx0" brushRef="#br0" timeOffset="140085.6794">23442 12568 54 0,'-21'-11'27'0,"21"1"-54"0,3 7 49 15,6 3-23-15,0 0 1 16,3 5-1-16,0 0 0 15,3 1-4-15,0 2 1 16,6 0-6-16,-1 0 1 16,4 2 6-1,51 22 3-15,-117-40 2 16,69 26 0-16,-3-2 7 16,-7-2 0-16,-2 4 5 15,-3 1 0-15,0 4-7 16,-6 4 0-16,0-1-4 15,0 3 1-15,-3-2-4 16,-3-6 1-16,6-2-4 16,-3-9 0-16,3-5-2 15,6-7 0-15,-3-3-1 16,0-9 1-16,-3-4 0 16,11-6 0-16,-2-5 4 15,3-3 1-15,6 3 2 16,-6 3 1-16,6 2 2 15,-1 3 0-15,-2 5 1 16,3 5 1-16,6 3-2 16,-3 8 1-16,-1 5-3 0,-2 11 1 15,-3 0-3-15,-6 3 0 16,3 5-3-16,-3-1 1 16,-6 1-4-16,0-3 1 15,0-2-3-15,-1-3 1 16,1-8-1-16,-3-3 1 15,3-8 1-15,0-7 1 32,21-33 3-32,-3 1 0 0,-3 2 6 15,-4 1 0-15,4 4 1 16,-6 12 1-16,6 1 1 16,0 6 0-16,2 6 0 15,7 5 0-15,3 10-2 16,-3 3 0-16,5 10-1 15,1 11 1-15,-6 1-3 16,0-4 1-16,-7 3-5 16,-5 0 1-16,-9-2-11 15,-3-4 0-15,0-7-10 16,-9-8 1-16</inkml:trace>
  <inkml:trace contextRef="#ctx0" brushRef="#br0" timeOffset="141346.6032">9979 14766 73 0,'-6'-8'36'0,"9"6"-50"16,3-1 36-16,3 1-15 15,6-4 1-15,9-2 0 16,11-2 0-16,7-4-12 15,18-1 0-15,8-1 8 16,1-3 0-16,2 3-6 16,3 3 0-16,-2 3-5 15,-1-4 0-15,-5 6-5 16,-7 0 1-16,-8 3-8 16,-9-3 1-16</inkml:trace>
  <inkml:trace contextRef="#ctx0" brushRef="#br0" timeOffset="141618.8259">10199 14438 64 0,'0'-2'32'0,"27"36"-42"16,-18-23 62-16,6 5-47 15,3 7 1-15,3 14-1 16,6 3 0-16,2 0-8 16,1 7 0-16,-3 1 3 15,0-6 0-15,-4-2-9 16,-2 0 1-16,-3-11-11 16,0-5 0-16,-3-14-1 15,0-5 1-15</inkml:trace>
  <inkml:trace contextRef="#ctx0" brushRef="#br0" timeOffset="142036.9036">10566 14364 63 0,'0'6'31'0,"11"41"-45"0,-2-31 66 16,-3 8-49-16,3 5 0 15,6 11 0-15,3 7 0 16,0-2-5-16,3 5 1 16,3-2 2-16,-1 2 1 15,-2-2-7-15,-6-8 0 16,0-6-2-16,-3-10 0 16,-9-3-3-16,-3-10 0 0,0-11-1 15,-3-8 0-15,0-8 6 16,-3-19 1-16,0 1 4 15,0-3 1-15,3-5 4 16,0 7 1-16,6 6 3 16,3 5 0-16,3 6 0 15,6 2 1-15,3 5-2 16,2 3 0-16,4 8-3 16,0 8 1-16,3 11-3 15,0 2 1-15,2 6-6 16,1 2 1-16,0 2-10 15,-3-2 0-15,-6 1-8 16,-4-9 0-16</inkml:trace>
  <inkml:trace contextRef="#ctx0" brushRef="#br0" timeOffset="142517.3522">11021 14647 63 0,'-3'-2'31'0,"30"2"-41"0,-12-3 54 15,5 0-40-15,7-2 1 16,6 0-1-16,9 2 1 16,2 1-8-16,-2-4 0 0,0-2 4 15,-1 3 0-15,1-6-3 16,-3 1 1-16,-7-1-2 15,-5 3 1-15,-9-10 0 16,-3 7 1-16,-9-2 1 16,-6 5 0-16,-6 0 0 15,-9 3 1-15,-3 5-1 16,-3 5 1-16,-5 0 0 16,-4 6 0-16,0-3 0 15,-6 2 0-15,4 6 1 16,5-2 0-16,3 1 0 15,3 7 0-15,6 1 1 16,6 4 1-16,6 2-2 16,9 3 1-16,9 2-1 15,9 1 0-15,6-4-2 16,3-7 0-16,5-5-4 16,4-6 0-16,3-3-7 0,-4-7 1 15,4-8-6-15,-3-8 1 16,-1-1-5-16,-5-9 1 15</inkml:trace>
  <inkml:trace contextRef="#ctx0" brushRef="#br0" timeOffset="142907.7532">11715 14518 57 0,'-21'0'28'0,"18"-6"-32"0,0 12 57 15,9 2-50-15,0 5 1 0,6 5 0 16,2 4 0-16,4 4-6 15,6 3 0-15,-3 0 4 16,0-2 0-16,0 4-3 16,-1-4 1-16,-5 2-4 15,-3-8 0-15,-3-2-3 16,-3-6 1-16,0-8-1 16,-6-10 1-16,0-3 0 15,0-8 1-15,0-8 4 16,0-2 0-16,6-6 4 15,0 0 0-15,6 3 2 16,3 3 0-16,3-1 2 16,5 3 0-16,1 6 0 15,3-3 0-15,3 8-1 16,0 10 0-16,2 8-1 16,4 8 0-16,-3 9-3 15,-3 4 0-15,-1 6-7 0,4-3 1 16,0 8-15-16,2-5 1 15,1-3-4-15,-6-8 1 16</inkml:trace>
  <inkml:trace contextRef="#ctx0" brushRef="#br0" timeOffset="143328.1167">12959 14584 64 0,'-3'5'32'0,"15"8"-42"15,-6-7 60-15,0 4-48 0,2 6 0 16,1 3-2-16,3 2 1 15,0-3-3-15,0-2 1 16,0 3-4-16,0-3 0 16,0-6-7-16,-3-2 1 15,-3-5-6-15,-6-9 0 16</inkml:trace>
  <inkml:trace contextRef="#ctx0" brushRef="#br0" timeOffset="143447.6759">12741 14325 26 0,'-11'-16'13'0,"43"16"-39"15,-20-3 15-15</inkml:trace>
  <inkml:trace contextRef="#ctx0" brushRef="#br0" timeOffset="143717.0956">13030 14618 55 0,'-3'0'27'0,"30"-10"-28"16,-9 7 55-16,12-2-51 0,8-3 0 15,4-5 0-15,12-1 1 16,2-2-7-16,4 1 0 16,-1-1-1-16,-2 5 1 15,-1-2-9-15,-5 2 1 16,-12-2-8-16,-10-3 1 16</inkml:trace>
  <inkml:trace contextRef="#ctx0" brushRef="#br0" timeOffset="143913.2343">13271 14335 69 0,'-3'11'34'0,"18"36"-40"16,-6-31 66-16,3 3-56 16,6 12 0-16,3-1 1 15,5 4 0-15,4 6-8 16,0-3 1-16,3 2-2 15,-1-4 0-15,1-3-18 16,0-6 1-16</inkml:trace>
  <inkml:trace contextRef="#ctx0" brushRef="#br0" timeOffset="144228.457">14417 14393 26 0,'-3'0'13'0,"3"-10"-29"16,-3 10-5-16</inkml:trace>
  <inkml:trace contextRef="#ctx0" brushRef="#br0" timeOffset="144515.1343">14355 14385 11 0,'0'3'5'0,"6"-14"2"0,-6 6 10 16,0 5-14-16,0 0 1 16,0 0 2-16,3-5 1 15,-3 5-8-15,0-5 0 16,0 5 5-16,0-6 0 16,0 6-2-16,0 0 0 15,3-2-3-15,-3 2 0 16,0 0-8-16,3 2 0 15</inkml:trace>
  <inkml:trace contextRef="#ctx0" brushRef="#br0" timeOffset="145009.8233">14254 14295 54 0,'-3'3'27'0,"11"2"-35"0,-5 1 52 16,3 2-37-16,0 2 0 15,0 9 2-15,3 7 1 0,0 1-13 16,0 4 0-16,3 4 9 16,3-6 0-16,0-3-4 15,0 1 1-15,0 2-2 16,2-3 1-16,-5-4-6 16,-3-1 0-16,0-5-8 15,0-6 1-15,-3-2-10 16,-6-8 0-16</inkml:trace>
  <inkml:trace contextRef="#ctx0" brushRef="#br0" timeOffset="145220.6349">14093 14195 40 0,'-9'5'20'0,"24"3"-22"0,-6-8 26 15,3 3-27-15,2-1 1 16,4 1-19-16,3 0 1 16</inkml:trace>
  <inkml:trace contextRef="#ctx0" brushRef="#br0" timeOffset="145715.1209">14712 14256 44 0,'-12'-13'22'0,"3"7"-17"15,6 4 37-15,0-1-39 16,-3 3 0-16,0 0-1 16,-3 3 1-16,-3 2-5 15,-5 3 1-15,-1 2 2 16,0 6 0-16,3-5-1 16,3-1 0-16,3 1-1 15,3-3 1-15,3 3 0 16,6-4 0-16,3 1 0 15,9 0 1-15,0 3 0 16,0-3 0-16,3 0 1 16,2 5 0-16,4 0 0 15,0 0 1-15,0 3 1 16,0 0 0-16,-3 3-1 0,-4-1 1 16,-2 3-1-16,-3-2 0 15,0-3 0-15,-9 0 0 16,-6-3-2-16,-9-2 0 15,-3 2-1-15,-6-3 1 16,-2-2-5-16,-4-2 1 16,-6-4-5-16,-6 1 1 15,-5 0-7-15,2 2 1 0,0-3-7 16,4 4 0-16</inkml:trace>
  <inkml:trace contextRef="#ctx0" brushRef="#br0" timeOffset="147141.2456">15498 14272 45 0,'-12'-14'22'0,"15"1"-8"0,-3 8 22 16,0 2-32-16,3 1 0 16,-3 2 1-16,6 2 1 15,0 6-8-15,6 5 1 16,2 3 4-16,1 13 1 0,3 0-3 16,0 1 1-16,3 1-1 15,0 1 0-15,0-5-3 16,2 2 1-16,-5-6-4 15,-6-4 1-15,-3-3-3 16,-6 0 1-16,-6-8-2 16,-6-6 0-16,-3-10 3 15,0-8 0-15,0-2 4 16,-2-6 1-16,2 0 3 16,0-5 1-16,3-3 2 15,6 3 1-15,3 3 0 16,9-3 0-16,6-3-1 15,11 6 0-15,4 4-1 16,3 7 0-16,3 7-1 16,5 8 0-16,1 2-2 15,-9 1 0-15,11 13-2 16,-5 2 1-16,3 9-3 16,-4 5 0-16,-2-6-4 0,-3 3 1 15,-6 0-7-15,-3-5 1 16,-4-3-9-16,-2-2 0 15</inkml:trace>
  <inkml:trace contextRef="#ctx0" brushRef="#br0" timeOffset="147562.2713">16465 14203 61 0,'-33'-13'30'0,"4"-1"-39"16,20 9 54-16,-3 0-39 16,-3 2 0-16,0 3 0 15,-3 3 0-15,0 5-10 16,0 5 1-16,1 3 6 16,2 5 0-16,3 3-4 15,6 5 1-15,6 8-1 16,6-3 0-16,12 3-1 15,8-5 1-15,10 0-2 16,3-11 1-16,5-8 0 16,1-7 0-16,6-9-1 15,-10-2 0-15,-2-9 1 16,-12-9 1-16,-9-1 0 16,-12-5 0-16,-12 0 1 0,-12-3 0 15,-6-3 1-15,-9 6 0 16,-5 0-1-16,-13 5 1 15,9 6-3-15,7 2 0 16,5 0-7-16,9 6 0 16,9-4-7-16,18-2 0 15</inkml:trace>
  <inkml:trace contextRef="#ctx0" brushRef="#br0" timeOffset="147788.2654">16843 13909 70 0,'-3'3'35'0,"6"10"-52"16,0 0 67-16,3 8-47 15,-3 9 1-15,6 1 1 16,3 12 1-16,3-1-9 16,3 3 1-16,2 3 4 15,-2-1 1-15,0 1-6 16,0-6 0-16,-3-2-8 15,0-8 0-15,-3-6-9 16,-3-5 1-16</inkml:trace>
  <inkml:trace contextRef="#ctx0" brushRef="#br0" timeOffset="147998.3032">16721 14253 71 0,'-18'-16'35'0,"18"3"-47"0,6 8 65 16,3-1-48-16,6 1 0 16,12-3 0-16,11-2 0 15,4-1-8-15,9 0 1 16,11 3 2-16,1 1 0 16,11 4-9-16,4-2 1 0,-1 2-13 15,6-2 0-15</inkml:trace>
  <inkml:trace contextRef="#ctx0" brushRef="#br0" timeOffset="148687.6036">18412 14121 56 0,'-9'-11'28'0,"-6"-13"-38"0,9 19 40 16,-6 0-25-16,-6-6 0 0,-6 6 1 15,-11-3 1-15,-4 0-9 16,0 5 0-16,-8 6 7 15,2 5 0-15,3 3-1 16,7 2 0-16,5 3-1 16,6 5 0-16,9 5-1 15,9 3 1-15,15 1-3 16,12 1 1-16,12 4-3 16,5-9 0-16,7 6-3 15,6-14 1-15,-1-4-3 16,-8-6 0-16,-6-6-1 15,-4-7 0-15,-5-6 2 16,-9-5 1-16,-6-7 3 16,-6-6 1-16,-6-3 4 15,-3 3 1-15,-3 0 3 16,3 5 0-16,-3 5 0 16,3 3 1-16,0 6-1 15,3 10 0-15,6 5-2 0,3 6 1 16,9 7-4-16,9 6 0 15,5 0-3-15,1 0 1 16,3-1-10-16,6 4 0 16,-1-6-11-16,7-5 1 15</inkml:trace>
  <inkml:trace contextRef="#ctx0" brushRef="#br0" timeOffset="149318.5777">19662 14287 49 0,'-9'0'24'0,"-6"-2"-29"0,12 2 32 16,-3-5-22-16,-3-1 0 16,-3-2 2-16,0-2 1 15,-2-3-10-15,-4-6 1 0,-3-2 7 16,-3-3 1-16,-3-8-2 15,0-2 0-15,-2-8 0 16,8 7 0-16,-6-15-1 16,6 0 1-16,6-1-3 15,3 4 1 1,18-9-1 0,9 9 0-16,6 7-1 15,6 5 1-15,3 9-2 16,8 7 1-16,4 9-2 15,0 13 1-15,-4 4-4 16,-2 7 0-16,-3 4-7 16,-3 6 0-16,-7 2-11 15,-5 4 1-15</inkml:trace>
  <inkml:trace contextRef="#ctx0" brushRef="#br0" timeOffset="149499.0562">19317 14086 67 0,'-6'-10'33'0,"35"-3"-62"0,-11 5 55 15,9-6-21-15,3 4 1 16,12 2-7-16,8 0 1 16,4 3-14-16,-1 2 1 15,1-2 1-15,-6 5 1 16</inkml:trace>
  <inkml:trace contextRef="#ctx0" brushRef="#br0" timeOffset="149681.5361">19960 13994 83 0,'-3'8'41'0,"0"16"-76"16,6-14 90-16,3 9-55 15,2-3 0-15,1 5 0 16,3 5 0-16,3 1-5 15,3-4 1-15,0 1-7 16,-3-5 0-16,0-1-7 16,-3-7 0-16</inkml:trace>
  <inkml:trace contextRef="#ctx0" brushRef="#br0" timeOffset="149858.7069">19823 13880 65 0,'-30'-37'32'0,"12"13"-56"0,18 19 60 16,0 0-37-16,6-1 1 15,3 4 0-15,3 2 0 16,9 2-5-16,8 4 0 16,10 2-9-16,9 5 1 15</inkml:trace>
  <inkml:trace contextRef="#ctx0" brushRef="#br0" timeOffset="150264.0001">20576 13854 55 0,'-39'-16'27'0,"-9"5"-31"16,34 8 46-16,-10 6-38 15,-6 0 1-15,-3 2-1 16,0 6 1-16,4 2-8 15,-4 0 1-15,12 0 5 16,3 3 1-16,12-3-3 16,3 1 0-16,12-1 0 15,9-3 1-15,9 4-2 16,12-4 1-16,2 1-1 16,4-1 1-16,3 4-1 15,-4 4 0-15,-5 1 0 16,-9-1 1-16,-7 1 1 15,-8 2 0-15,-6 3 0 0,-9 0 0 16,-12-3-1-16,-11-3 0 16,-7-2-2-16,-6-5 1 15,-9-6-5-15,4-5 1 16,2-5-6-16,3-6 1 16,7-2-5-16,8-8 0 15,6 0-2-15,15-3 1 16,12-5-1-16,6-3 1 0</inkml:trace>
  <inkml:trace contextRef="#ctx0" brushRef="#br0" timeOffset="150699.3481">20623 13642 43 0,'-12'-21'21'0,"1"8"-24"15,11 13 46-15,0 0-39 16,0 0 1-16,6 2 5 15,2 6 0-15,4 3-11 16,3 2 1-16,3 11 8 16,3 7 0-16,3 9-3 15,3 5 1-15,2 5-3 16,-2 3 0-16,0-5-2 16,-6-6 0-16,0-2-2 15,-7-8 1-15,1-3-5 16,-6-8 1-16,0-8-3 15,0-10 1-15,0-8-2 16,-3-9 1-16,6-9 0 16,3-9 1-16,0-3 4 0,2 4 1 15,1-4 3-15,0 6 1 16,3 8 3-16,0 5 1 16,0 6 1-16,0 10 0 15,2 5-1-15,10 3 1 16,0 10-1-16,3 6 1 15,-1 3-4-15,-2 2 1 16,-3 0-5-16,-3 0 0 0,-4 3-8 16,-2-3 0-16,0-5-17 15,-3-6 1-15</inkml:trace>
  <inkml:trace contextRef="#ctx0" brushRef="#br0" timeOffset="151046.6479">21698 14108 72 0,'-12'-19'36'0,"30"22"-55"0,-12-3 54 15,3 0-42-15,0 5 0 0,0 3-24 16,0-8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7T19:47:03.89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3532 7477 68 0,'3'-3'34'0,"59"17"-35"0,-35-12 35 15,18-2-32-15,14 0 1 16,13-5 0-16,20-3 0 16,18 0-5-16,6-2 1 15,15-4 0-15,6-2 0 16,0-7-6-16,3-4 0 15,-6 1-4-15,-9-1 0 0,-15 3-7 16,-15 9 0-16</inkml:trace>
  <inkml:trace contextRef="#ctx0" brushRef="#br0" timeOffset="284.0741">4080 7467 67 0,'3'0'33'0,"53"39"-50"16,-38-28 66-16,12 10-42 15,5 11 0-15,10 15 2 16,-3 17 1-16,-3 18-14 15,-1-3 1-15,-2 6 8 0,-3 8 0 16,-7-4-7-16,-2-4 0 16,-6-13-13-16,-3-14 0 15,-3-13-6-15,-6-21 0 16</inkml:trace>
  <inkml:trace contextRef="#ctx0" brushRef="#br0" timeOffset="1049.9097">4973 7803 41 0,'-12'5'20'0,"12"-10"-20"15,0 5 27-15,0 0-17 16,6 0 1-16,0 2 5 16,3 1 0-16,2 5-20 15,4 8 0-15,0 5 14 16,3 13 1-16,0 3-6 16,6 11 1-16,-3 13-4 15,5 5 1-15,1 5-3 16,-3-2 1-16,-6 0-3 15,3-6 0-15,-9-4-3 0,-4-9 1 16,-2-2-4-16,-9-14 0 16,0-13-2-16,-5-10 1 15,-7-11 0-15,0-16 1 16,-3-11 3-16,-6-18 0 16,3-8 5-16,-3-10 0 15,4-9 3-15,2 1 1 16,6 2-1-16,6 0 1 15,9 9 0-15,6-1 0 0,9 8-3 16,3 3 1-16,14 13-1 16,4 10 0-16,3 6 0 15,-1 10 0-15,1 14-1 16,0 8 1-16,-1 7 0 16,-2 6 0-16,-6 2-2 15,-6 3 0-15,-4-2-1 16,-8-1 0-16,-9 1-1 15,-12-1 1-15,-9 3-1 16,-11-2 1-16,-1-3 1 16,-9 2 0-16,-6 1 1 15,-5-1 1-15,2 0 1 16,6 1 1-16,7-3 1 16,8 0 1-16,6-3 0 15,12 0 0-15,15-3-1 16,15 4 1-16,14-7-2 15,10-4 1-15,15-8-3 0,8-3 0 16,15-6-3-16,-5 1 1 16,2-5-5-16,-3 2 1 15,-11 0-7-15,-4 2 0 16,-5 1-8-16,-9 0 1 16</inkml:trace>
  <inkml:trace contextRef="#ctx0" brushRef="#br0" timeOffset="1471.2363">5970 7874 64 0,'3'-3'32'0,"3"27"-49"16,0-16 59-16,0 5-39 15,3 3 0-15,-1 5 5 16,1 1 0-16,3 9-10 16,0 9 1-16,0 8 5 15,3-1 1-15,0 3-3 16,6 1 0-16,3-1-3 16,2-10 0-16,7-6-2 15,-3-10 0-15,3-11-1 16,2-10 0-16,4-14 0 15,3-7 1-15,-7-14 0 16,-2-5 1-16,0-11 1 0,-3 1 0 16,-7-12 2-16,-8-1 1 15,-6-7 1-15,-6-1 0 16,-3 9-1-16,-3 9 1 16,-3 10-4-16,-3 9 0 15,0 4-8-15,0 14 1 16,1 10-10-16,-1 14 0 15</inkml:trace>
  <inkml:trace contextRef="#ctx0" brushRef="#br0" timeOffset="1920.7391">6726 8038 70 0,'6'0'35'0,"3"8"-65"15,-3-8 65-15,6 0-33 16,5-3 1-16,4 3 2 16,9-2 0-16,3-4-7 15,5-2 1-15,7-10 3 16,6-1 1-16,-1-2-2 16,-5-3 1-16,-6 3-2 15,-4-8 0-15,-5-3-1 16,-3-2 1-16,-9 5 1 15,-9 0 0-15,-9 0 0 16,-6 8 1-16,-9 5 1 0,-12 8 0 16,-9 5 1-16,1 6 0 15,-4 10 0-15,0 8 1 16,1 11 0-16,-1 5 0 16,3 8 0-16,6 3 0 15,10 7 0-15,8-5 0 16,15 9-1-16,17-7 1 15,13 1-2-15,21 0 0 16,5-13-2-16,10 0 1 16,8-11-7-16,-14-8 1 15,38-5-13-15,-6-6 1 0,-3-10-11 16,-17 0 1-16</inkml:trace>
  <inkml:trace contextRef="#ctx0" brushRef="#br1" timeOffset="6396.0972">3690 13242 56 0,'-3'-8'28'0,"-6"-2"-30"0,9 5 29 0,-3-1-24 15,0-4 0-15,-3-4 3 16,-3-4 0-16,0-11-7 16,-3-3 0-16,-3-10 5 15,-3-14 1-15,1-2-3 16,-4-11 0-16,-3-10-2 16,0-8 1-16,0-3 0 15,0 0 0-15,7-3-1 16,5 6 0-16,3 5 1 15,6 8 1-15,3 13 0 16,0 10 0-16,6 9 0 16,0 8 0-16,3 10 0 15,5 8 1-15,1 5-1 16,9 4 1-16,12 4-1 16,9 3 1-16,8 0-1 15,16-3 0-15,-1 1-1 16,6-4 1-16,1 1-4 15,-4-3 0-15,1 0-8 16,2 0 1-16,-2 0-11 0,-7 0 1 16,-8 3-3-16,-10 5 1 15</inkml:trace>
  <inkml:trace contextRef="#ctx0" brushRef="#br1" timeOffset="6663.8231">3529 12692 57 0,'0'-8'28'0,"21"27"-41"15,-6-19 56-15,11-6-39 16,10-2 0-16,12-5 1 15,11 3 0-15,4-4-7 16,8 4 0-16,4-1 0 16,8-2 0-16,6-3-10 15,4-5 1-15,2 0-6 16,0-8 0-16</inkml:trace>
  <inkml:trace contextRef="#ctx0" brushRef="#br1" timeOffset="7114.496">4675 12472 58 0,'-51'-7'29'0,"-26"7"-57"0,59 0 55 16,-6 5-19-16,-5 11 1 15,-7-6 2-15,-3 9 0 16,3 5-16-16,7 13 1 15,2-6 10-15,6 9 0 16,6 8-4-16,6-1 0 0,9 14-2 16,12-11 0-16,12-2-1 15,9-6 0-15,5-10-2 16,4-8 1-16,6-13-2 16,2-9 0-16,1-15-1 15,-4-8 0-15,-2-11-1 16,-6-5 1-16,-6-5 3 15,-10-1 1-15,-8-2 3 16,0 8 0-16,-6 8 3 16,-3 5 0-16,-3 9 1 15,-3 9 0-15,3 14-2 16,0 5 1-16,6 11-3 16,3 5 1-16,6 0-4 15,2 8 1-15,4-2-5 16,0-9 0-16,6 1-6 15,3-9 0-15,-4-2-6 16,4-13 1-16</inkml:trace>
  <inkml:trace contextRef="#ctx0" brushRef="#br1" timeOffset="7399.6974">5151 11941 77 0,'-3'-6'38'0,"-12"25"-72"16,15-6 78-16,0 11-43 15,3 10 1-15,3 14 5 16,6 0 0-16,6 12-8 16,12 7 1-16,0 9 4 15,2 4 0-15,-2-4-2 16,0 6 1-16,0-5-3 15,-4-3 1-15,-2-2-6 16,-3-6 1-16,-6-8-8 16,-3-10 1-16,-3-9-8 15,0-20 0-15</inkml:trace>
  <inkml:trace contextRef="#ctx0" brushRef="#br1" timeOffset="7850.0156">6107 12343 63 0,'-6'-13'31'0,"-15"-1"-59"0,15 12 56 15,-6-1-20-15,-6 3 1 16,-9 0 1-16,-2 5 0 15,-1 3-15-15,-9 6 0 0,-3 1 10 16,4 4 0 0,2-3-5-16,3 5 0 0,12 3-1 15,10-3 1-15,8-5-1 16,17 2 1-16,7-7-1 16,9-1 0-16,12 4 1 15,8 2 0-15,13 2 1 16,2 3 0-16,1 3 0 15,-7 3 0-15,-2-4 0 16,-9 1 0-16,-13 5 1 16,-11 0 0-16,-12 0-1 15,-12 6 1-15,-15-1-2 16,-12-2 1-16,-11-6-2 16,-4-2 0-16,-6-10-4 15,1-9 0-15,2-5-7 16,6-13 0-16,10-11-5 15,11-8 0-15</inkml:trace>
  <inkml:trace contextRef="#ctx0" brushRef="#br1" timeOffset="8285.6321">6491 12597 66 0,'3'10'33'0,"20"-4"-56"0,-8-6 63 16,9-3-36-16,9-5 1 15,3-2-1-15,5-9 1 0,4 0-8 16,6-10 0-16,-1 3 4 16,-5-1 1-16,-7 1-3 15,-5 0 0-15,-9-1 0 16,-6 1 1-16,-6 2 1 15,-9 5 0-15,-9 3 2 16,-12 3 0-16,-9 3 0 16,-6 12 1-16,1 9 0 15,-10 5 1-15,-3 5 0 16,-2 8 0-16,5 11 1 16,6 5 0-16,7 8-1 15,11-3 0-15,6 0 0 16,15 3 0-16,24-5-2 15,8-3 0-15,13-3-4 16,11-2 1-16,10-3-7 16,2-11 1-16,4-10-9 15,-1-8 1-15,4-5-12 0,-4-9 1 16</inkml:trace>
  <inkml:trace contextRef="#ctx0" brushRef="#br1" timeOffset="10434.7768">3859 14388 55 0,'3'-13'27'0,"-21"2"-38"0,13 3 39 16,-1-2-23-16,-6 2 0 16,-6 2 3-16,0-1 1 15,-6 1-11-15,-3 4 0 16,-2 4 6-16,-1 4 1 16,0 7-2-16,0 8 0 0,-2 8-1 15,5 0 0 1,-6 8-1-16,6 0 0 0,9 6 0 15,6 4 1-15,9 1-2 16,9-1 1-16,9 1-2 16,6-6 1-16,12 1-3 15,9-12 1-15,5-7-7 16,10-10 0-16,11-7-9 16,4-14 0-16</inkml:trace>
  <inkml:trace contextRef="#ctx0" brushRef="#br1" timeOffset="11438.7013">4139 14351 63 0,'-21'-26'31'0,"-5"20"-63"0,20 4 54 16,0 2-16-16,-3 0 1 15,0 5 2-15,-3 5 1 16,3 6-14-16,0 6 1 16,0 4 8-16,-3 8 0 15,0 3-4-15,0 3 1 16,6 2-2-16,3 3 1 16,6-2-1-16,3-1 0 15,3-2 0-15,9-6 0 0,6-5-1 16,6-10 0-16,-1-6-3 15,1-10 1-15,3-9-2 16,0-10 1-16,-6-2-1 16,-4-8 1-16,-8-4 1 15,-9 1 1-15,-3-8 3 16,-12 3 1-16,0-1 1 16,-3-4 0-16,-3 10 1 15,4 0 1-15,-1 5-2 16,3 8 1-16,3 3-2 15,3 2 1-15,3 6-2 16,6 2 1-16,3 8-1 16,0 6 0-16,8 5 0 15,7 8 1-15,-3 0-1 16,3 2 1-16,3 6-1 16,0-1 0-16,-4 1 0 15,1-3 0-15,0-5-1 0,3-5 0 16,3-3-1-16,2-6 0 15,-2-5-1-15,3-7 1 16,-6-9-1-16,-4-7 0 16,1-1 1-16,-6-2 0 15,-3-8 1-15,-9 0 0 16,-3 0 1-16,-3-3 1 16,-3 0 0-16,0 6 0 15,0-1-1-15,0 3 0 0,3 6-1 16,0 2 1-16,3 5-1 15,6 1 0-15,6 5-1 16,0 5 1-16,8 8 1 16,1 5 1-16,6 5 0 15,0 9 0-15,-3 4 0 16,-1 1 0-16,1 3 0 16,0 4 0-16,0-4-2 15,-6-4 0-15,-4-1-1 16,-5-7 0-16,-6-1-2 15,-3-9 0-15,-6-3-2 16,-3-7 1-16,-3-8-1 16,0-9 1-16,1-9 0 15,2-4 1-15,3-12 2 16,6-4 0-16,3-2 4 16,5 0 0-16,7 6 1 15,3 4 0-15,6 11 2 16,3 8 0-16,2 11 0 0,1 10 0 15,3 9-3-15,0 7 1 16,-1 8-1-16,-5 3 0 16,3 2-5-16,-3 0 1 15,2 4-7-15,1-7 0 16,-3-2-13-16,0-5 1 16,5-8-1-16,-2-11 1 15</inkml:trace>
  <inkml:trace contextRef="#ctx0" brushRef="#br1" timeOffset="11829.1237">5749 14081 50 0,'-5'-16'25'0,"-7"27"-27"16,15-3 49-16,0 0-43 15,0 2 0-15,2 11 3 0,4 9 1 16,3 4-11-16,3 14 1 16,0 4 5-16,0 9 1 15,0-8-5-15,0-2 1 16,0-4-7-16,0-5 1 16,-4 1-8-16,-2-11 0 15,-3-11-5-15,-3-8 1 16</inkml:trace>
  <inkml:trace contextRef="#ctx0" brushRef="#br1" timeOffset="12114.454">5571 14494 24 0,'-33'16'12'0,"27"-19"15"16,6 3 15-16,6-3-37 15,6-2 1-15,0 3 4 16,9-1 0-16,9 0-12 16,5 1 0-16,4-1 8 15,3-2 1-15,2 2-5 16,4-2 1-16,3-3-10 15,-1 2 1-15,7-7-13 16,5-3 0-16</inkml:trace>
  <inkml:trace contextRef="#ctx0" brushRef="#br1" timeOffset="12909.9638">6148 14462 68 0,'-3'-10'34'0,"21"15"-53"0,-9-3 55 0,6 1-35 16,12 0 1-16,0 2 0 15,5-5 1-15,10-3-5 16,6 1 1-16,2-11 1 16,7-1 0-16,-4 1-1 15,-2 0 1-15,-9-3-2 16,-10 0 0-16,-8 3 0 15,-9 2 0-15,-9 1 1 16,-9-1 0-16,-12 1 0 16,-9-1 1-16,-2 3 0 15,-4-3 1-15,-6 6 0 16,-3 2 1-16,1 6 1 16,5 0 0-16,3 2 1 15,6 14 0-15,-2 7-1 16,2 8 1-16,9 9-1 15,9-4 0-15,3 6-3 0,6-2 1 16,12-1-5 0,12-7 1-16,2-9-6 0,4-8 1 15,12-7-10-15,2-8 0 16</inkml:trace>
  <inkml:trace contextRef="#ctx0" brushRef="#br1" timeOffset="13451.7144">6699 14303 56 0,'-27'-16'28'0,"24"38"-33"0,9-20 46 0,0 6-38 16,3 8 0-16,6 5 0 16,3 6 0-16,0-1-5 15,3 11 1-15,2-5 2 16,-5 0 0-16,-3-3-3 15,-3 3 0-15,-3-6-2 16,-6-5 0-16,-3-5-1 16,-3-8 1-16,-6-5-2 15,0-11 0-15,-3-3 2 16,-6-5 1-16,3-15 1 16,-2-12 1-16,8 4 1 15,3-6 1-15,6 0 1 16,6 5 1-16,3 3-1 15,8 0 0-15,1 8 1 16,9 5 0-16,3 8-2 16,0 8 1-16,-4 8 0 0,-2 5 0 15,-3 6-1-15,-6 5 1 16,-6 5-2-16,-3 3 1 16,-6 8-2-16,-6-3 1 15,-6 0 0-15,-3 0 0 16,-3 0 0-16,0 3 1 15,0-6 2-15,4 1 0 16,2-4 0-16,6 4 0 16,9-6 1-16,9-2 1 15,11-6-4-15,7-8 1 0,15-5-7 16,8-5 1-16,4-6-9 16,5-5 0-16,1 0-5 15,2-2 0-15</inkml:trace>
  <inkml:trace contextRef="#ctx0" brushRef="#br1" timeOffset="13946.1285">7384 14340 56 0,'0'6'28'0,"14"7"-45"0,-5-13 54 16,9 0-34-16,9-3 1 15,9-2 1-15,5-8 1 16,4 2-8-16,3-2 1 15,-1-3 3-15,1 0 1 16,-6 0-3-16,-10 0 0 16,-5 1-2-16,-6-1 0 0,-6 0 0 15,-6-3 1-15,-9 9 0 16,-9-4 0-16,-6 1 1 16,-6 0 0-16,-3 5 0 15,-5 5 1-15,-4 3 0 16,-6 3 1-16,3 5 0 15,1 8 1-15,-1 8 0 16,9 5 0-16,3 13 0 16,7 6 1-16,5 5-1 15,6-3 0-15,9-2-2 16,6-6 0-16,14-5-6 16,10-5 1-16,3-16-14 15,14-11 0-15</inkml:trace>
  <inkml:trace contextRef="#ctx0" brushRef="#br1" timeOffset="14216.0335">8158 14139 82 0,'-18'-8'41'0,"18"11"-55"0,0-3 71 15,0 0-53-15,-3 3 1 16,0 7-1-16,-3 11 0 16,-6 9-7-16,-6 4 0 15,-3 8 3-15,-6 3 0 16,-2-2-5-16,2-1 1 0,-3-5-6 16,0-5 1-16,3-8-7 15,4-6 0-15,2-13-5 16,3-7 1-16</inkml:trace>
  <inkml:trace contextRef="#ctx0" brushRef="#br1" timeOffset="14425.8467">7848 14102 79 0,'3'0'39'0,"9"27"-64"16,-3-17 79-16,3 9-51 15,6 7 1-15,2 6 1 16,10 5 1-16,6 5-8 16,3 6 0-16,-1-3 3 15,-5 0 1-15,0-5-9 0,-4-6 0 16,-2-2-14-16,0-3 0 16</inkml:trace>
  <inkml:trace contextRef="#ctx0" brushRef="#br1" timeOffset="15146.833">8869 14163 56 0,'-3'-13'28'0,"-18"10"-48"0,15 3 37 15,-3-2-10-15,-6-4 1 16,-6 6 2-16,-2-2 0 15,-1-1-14-15,-3 3 1 16,-3 3 9-16,-2 2 0 16,-4 6-4-16,3 4 1 15,3 7-2-15,4 4 1 16,2 6-1-16,6 7 1 16,12 1-1-16,6 5 1 0,3-8-2 15,12 3 1-15,3-11-3 16,5-8 0-16,4-5-4 15,3-13 1-15,0-9-2 16,0-4 0-16,-4-9 0 16,1-5 1-1,0-23 6 1,-6 7 0-16,-6 8 4 16,-3 9 0-16,-1 4 1 15,1 11 0-15,-3 8 0 16,3 5 1-16,3 17-5 15,3-1 1-15,6 3-4 16,-3 2 0-16,-1 0-7 16,1 1 1-16,-6-6-8 15,3-2 1-15</inkml:trace>
  <inkml:trace contextRef="#ctx0" brushRef="#br1" timeOffset="15746.9611">9062 14092 67 0,'0'-6'33'0,"12"51"-50"0,-6-31 62 16,3 7-43-16,0 5 0 0,3 11 0 16,3 3 1-16,3 5-3 15,0-3 0-15,-3-5 1 16,-4 3 0-16,-2-8-2 15,-3-6 1-15,0-5-3 16,-3-5 1-16,-3-10-3 16,0-6 1-16,0-8 0 15,0-8 1-15,6-11 1 16,0-7 1-16,3-3 1 16,3 0 0-16,0 0 2 15,3 2 0-15,0 4 0 16,0 7 0-16,5 5 1 15,-2 6 0-15,3 8 1 16,0 7 0-16,3 9-2 16,0 5 1-16,-1 5-1 15,-2 11 1-15,0 5-2 16,0-5 1-16,-3-3-5 0,0-3 1 16,-4-7-3-16,-2-1 0 15,0-10-2-15,0-5 0 16,0-6-1-16,0-10 1 15,0-11 1-15,3-5 1 16,0-3 3-16,0-2 1 16,-1-6 3-16,1 8 1 15,-3 6 1-15,6 2 1 16,-3 8 1-16,0 6 1 16,3 7-1-16,3 8 1 15,2 11-3-15,1 5 1 0,0 11-4 16,-3 0 1-16,3 8-8 15,-4-9 1-15,1 4-14 16,-3-1 1-16</inkml:trace>
  <inkml:trace contextRef="#ctx0" brushRef="#br1" timeOffset="16289.5972">10122 14153 67 0,'-12'-6'33'0,"6"30"-57"15,9-13 55-15,3 7-24 16,3 3 1-16,3 11 1 16,3 10 0-16,6 6-13 15,-3 5 0-15,-4-3 8 0,4 3 1 16,-3 3-5-16,0-6 1 15,0 3-3-15,-6-11 1 16,0-7-2-16,-6-9 0 16,0-10-3-16,-3-13 1 15,-3-9-2-15,0-10 1 16,3-13-1-16,-3-10 0 16,3-14 2-16,0-8 1 0,0-11 3 15,0-4 0-15,0 4 1 16,3-2 1-16,6 5 2 15,0 6 1-15,3 7 0 16,5 6 0-16,4 13-1 16,6 11 1-16,0 10 1 15,3 10 0-15,2 6-1 16,1 11 1-16,-3 13 0 16,0 5 0-16,-4 5 0 15,-8 1 0-15,-9 2-1 16,-9 0 1-16,-12 5-3 15,-6-7 1-15,-8 2-4 16,-7-6 1-16,-9-7-4 16,-2-8 0-16,5-5-6 15,3-17 0-15,6-7-10 16,10-11 0-16</inkml:trace>
  <inkml:trace contextRef="#ctx0" brushRef="#br1" timeOffset="16543.3798">10717 13803 61 0,'-15'14'30'0,"18"49"-33"0,0-47 50 15,0 8-41-15,6 10 0 0,0 3 1 16,6 5 0-16,3 6-10 15,0 0 0-15,3 7 4 16,0-7 0-16,-4-3-9 16,1 0 1-16,0-11-13 15,0-7 1-15,3-9-2 16,-3-10 1-16</inkml:trace>
  <inkml:trace contextRef="#ctx0" brushRef="#br1" timeOffset="17008.4388">10988 14145 53 0,'3'-6'26'0,"15"9"-56"0,-9-3 53 16,9 0-15-16,3 0 0 15,5 0 3-15,1-3 1 16,9 1-16-16,6-1 0 16,-1-2 10-16,-2-3 0 15,-3-5-5-15,-4-1 0 16,-2-4-2-16,-6-3 0 16,-3-1-1-16,-3-1 1 0,-6 2 1 15,-6 2 0-15,-6 0 1 16,-6 4 0-1,-6 7 0-15,-9 5 1 0,-3 8 0 16,-6 9 1-16,-2 4-1 16,2 6 1-16,0 5 1 15,3 3 0-15,6 10 1 16,7 0 1-16,8 6-1 16,6-3 1-16,12-3-2 15,17-2 1-15,10-3-3 16,9-8 0-16,5-10-5 15,7-6 0-15,-4-5-11 16,-2-8 1-16,-1-11-9 16,-5-7 1-16</inkml:trace>
  <inkml:trace contextRef="#ctx0" brushRef="#br1" timeOffset="17579.8216">12033 14018 1 0,'-9'0'0'0</inkml:trace>
  <inkml:trace contextRef="#ctx0" brushRef="#br1" timeOffset="18014.4754">11994 14012 35 0,'-12'-8'17'0,"3"16"-11"0,9-8 17 0,3-5-19 15,0 0 0-15,3-1 2 16,3 1 1-16,3-3-9 16,3 3 1-16,0 2 5 15,0 3 1-15,0 3-2 16,-3-3 0-16,0 5-2 15,-4 1 1-15,-2 1-1 16,-6 1 1-16,-3 0-1 16,-2 3 1-16,-7-3-2 15,-3 0 1-15,-3-6-1 16,0-4 1-16,3-4-2 16,0 1 1-16,3-3 0 15,3-2 0-15,6-4 1 16,3 1 0-16,6 3 1 15,3-1 0-15,3 6 1 0,0-1 0 16,3 4 0-16,0 2 0 16,0 8-1-16,0 0 1 15,-3 2-2-15,-1-2 1 16,-5 0-1-16,-3 0 0 16,-6 3-1-16,-6-3 0 15,-5 0-1-15,-4-3 1 16,0-3-2-16,-3-2 0 15,6 0-2-15,0-5 0 0,6-3-5 16,3-5 1-16,6 2-10 16,9-2 0-16</inkml:trace>
  <inkml:trace contextRef="#ctx0" brushRef="#br1" timeOffset="18660.4131">12084 14436 52 0,'-9'5'26'0,"-12"-10"-42"0,18-1 40 15,0 4-19-15,0-6 1 16,0-3 1-16,3-2 1 16,3-3-10-16,0 3 0 15,6-3 7-15,3 3 1 16,0 0-3-16,0 2 1 15,-1 3-1-15,1 0 1 16,3 8-1-16,0 5 1 16,-3 1-2-16,-3-1 0 0,-3 8 0 15,-3 0 0-15,-6 3-1 16,-3 0 0-16,-3 0-1 16,-3-5 1-16,0-1-3 15,-3-2 1-15,-3-3-2 16,4-2 1-16,-1-3-2 15,3-3 1-15,3-5-1 16,6-2 1-16,3-6 1 16,6 0 1-16,3 0 1 15,3 3 1-15,3 5 2 16,-4 3 1-16,4 2 0 16,0 3 1-16,0 3 0 15,-3 5 1-15,-3 2-1 16,0 4 1-16,-3 1-2 15,-6 1 0-15,0 0-2 16,-3-3 0-16,0-2-5 16,-3 0 0-16,-6-3-10 15,0-1 1-15,-3-1-11 0,-6-1 1 16</inkml:trace>
  <inkml:trace contextRef="#ctx0" brushRef="#br1" timeOffset="20043.5745">13039 13679 43 0,'-3'-5'21'0,"9"5"-16"0,-6 0 22 15,3-3-18-15,0 3 0 0,3-3 3 16,-6 3 0-16,3 6-16 16,0 10 1-16,0 10 11 15,0 11 0-15,3 21-5 16,0 0 1-16,0 1-2 15,0 2 0-15,3 2-1 16,3-5 0-16,2 0-5 16,-2-5 1-16,3-8-10 15,-6 0 0-15,0-8-7 16,0-13 0-16</inkml:trace>
  <inkml:trace contextRef="#ctx0" brushRef="#br1" timeOffset="20477.7697">13602 14208 78 0,'0'-3'39'0,"-12"22"-66"16,12-8 75-16,0 7-43 15,0 11 1-15,0 11 3 16,3 2 0-16,0 1-12 16,0-1 0-16,0 0 5 15,0 1 0-15,3-1-8 16,0-10 1-16,2-3-17 15,1-11 1-15</inkml:trace>
  <inkml:trace contextRef="#ctx0" brushRef="#br1" timeOffset="24096.6904">14405 13682 23 0,'0'-6'11'0,"0"4"11"0,0 2-4 15,-6-3-14-15,-3 3 0 16,-11 3 2-16,-4 2 0 16,-3 3-8-16,0 2 0 15,0 1 5-15,1-3 0 16,2 0-3-16,0 0 1 15,3-3-3-15,0 0 1 16,6 1-1-16,1-1 0 16,2 3 1-16,3 0 0 0,3 5 3 15,0 0 0-15,3 11 1 16,0 0 1-16,3 5 0 16,3-2 0-16,3-1-1 15,3 3 1-15,0 0-2 16,3-8 1-16,2-2-3 15,1-6 1-15,3-8-1 16,3-5 0-16,0-5 0 16,6-3 1-16,-1-2-2 15,4-4 1-15,3 1 0 16,3 3 0-16,8-1 0 16,1 3 1-16,0 8 0 15,-7 5 0-15,-2 3 0 16,-3 8 1-16,-6 0 0 15,-4 8 0-15,-8 0 1 16,-6 2 0-16,-6 9 0 16,-9-1 0-16,-9 3-2 15,-11 0 1-15,-13 0-3 0,-3-5 1 16,-8-3-4-16,-4-8 1 16,0-8-3-16,-2-5 1 15,5-2-4-15,7-9 0 16,5-5-8-16,12-3 1 15</inkml:trace>
  <inkml:trace contextRef="#ctx0" brushRef="#br1" timeOffset="24470.8586">15096 14134 68 0,'3'0'34'0,"9"8"-44"16,-9 0 63-16,0 5-49 0,-3 14 1 16,0 2 1-16,0 10 0 15,0 1-9-15,0 8 1 16,-3-9 4-16,0 1 0 16,-3-3-7-16,0-2 0 15,0-6-9-15,0-6 1 16,3-4-8-16,3-14 1 15</inkml:trace>
  <inkml:trace contextRef="#ctx0" brushRef="#br1" timeOffset="25175.6977">15361 13697 57 0,'-6'0'28'0,"12"3"-37"0,0-3 48 0,0 0-38 15,9 0 1-15,8 0-1 16,7-3 1-16,6-2-3 16,-9 0 0-16,20 0 2 15,-11-1 0-15,18 1-1 16,-10 2 0-16,13 1-1 15,-1-4 0-15,-2-2 0 16,-6 3 0-16,-7-5 0 16,-5 2 0-16,-6 0 0 15,-6 5 0-15,-7 0 2 16,-5 6 1-16,-3 5 1 16,-3 0 0-16,0 5 0 15,-6 8 1-15,0 8 0 16,-6 1 1-16,6 7-2 15,-3 10 1-15,3-2-2 16,-3 0 0-16,0 3-1 16,0-8 1-16,3-1-4 15,0-2 1-15,3-8-11 16,3-5 1-16,9-8-8 0,0-8 0 16</inkml:trace>
  <inkml:trace contextRef="#ctx0" brushRef="#br1" timeOffset="25732.551">16477 14052 30 0,'-3'5'15'0,"6"1"3"0,-3-6 13 15,0 2-22-15,3 1 0 16,3 2 4-16,-3 3 1 16,0 3-17-16,-3 2 1 0,3 8 12 15,-3 6 0-15,0 2-5 16,0 8 1-16,0 8-3 16,0-3 0-16,-3-2-5 15,3-1 0-15,-6-2-11 16,3-2 1-16,-6-6-10 15,3-11 1-15</inkml:trace>
  <inkml:trace contextRef="#ctx0" brushRef="#br1" timeOffset="28343.5955">17034 13589 53 0,'0'0'26'0,"3"24"-28"16,0-14 39-16,0 1-33 0,0 10 0 15,0 11 0-15,-1 2 0 16,4 11-6-16,0 6 1 16,0-1 3-16,0-3 0 15,0-2-2-15,0-2 1 16,0-1-2-16,3-2 0 16,0-8-4-16,0-3 0 15,0-8-6-15,3-8 0 0,0-8-6 16,-3-7 1-1</inkml:trace>
  <inkml:trace contextRef="#ctx0" brushRef="#br1" timeOffset="28718.6761">17516 13621 16 0,'-3'-6'8'0,"12"-12"21"16,-6 13 3-16,3-1-27 15,0 6 1-15,0-2 2 16,3 7 1-16,-1 0-10 0,1 6 1 15,0 5 8-15,0 8 0 16,-3 10-2-16,0 6 0 16,0 5-2-16,0 5 1 15,3-5-3-15,0 0 0 16,0 0-5-16,0-5 1 16,-3-6-6-16,0-2 0 15,0-9-9-15,0-1 1 16,3-6-3-16,2-6 0 0</inkml:trace>
  <inkml:trace contextRef="#ctx0" brushRef="#br1" timeOffset="29168.7713">18058 14041 59 0,'-9'-5'29'0,"15"5"-42"0,-3 3 59 16,3 2-40-16,-1 8 1 15,4 1 1-15,0 7 0 16,0 8-11-16,0 5 1 0,0 6 6 15,0 0 1-15,-3 5-4 16,0 0 0-16,0-8-5 16,-3 0 1-16,3-6-9 15,-6-2 0-15,0-5-8 16,3-10 1-16</inkml:trace>
  <inkml:trace contextRef="#ctx0" brushRef="#br1" timeOffset="31571.0209">18578 13544 72 0,'15'5'36'0,"-24"-18"-66"0,9 16 68 0,0 2-36 16,0 8 0-16,0 3 2 15,0 5 1-15,-3 11-6 16,0 8 1-16,3 5 2 16,0 8 1-16,3 5-2 15,3-8 1-15,0 0-5 16,0-7 1-16,-3-4-6 16,3-7 0-16,0-3-9 15,3-10 0-15</inkml:trace>
  <inkml:trace contextRef="#ctx0" brushRef="#br1" timeOffset="32336.7546">18706 13578 10 0,'-6'0'5'0,"-2"-13"13"16,8 13-9-16,6-2 0 16,2-1 1-16,1-2 4 15,3 2 0-15,6-5-17 16,3 0 0-16,3 0 13 15,0-2 0-15,5-6-5 16,7 0 0-16,6 5-2 16,2 1 0-16,4 2-2 15,6 2 1-15,-7 4-2 16,-5 10 0-16,-6 2-1 0,-4 1 1 16,-8 2-1-16,-6 11 0 15,-12 2-1-15,-9 1 0 16,-9-1 0-16,-9-2 0 15,-8-3 0-15,2-5 1 16,0-3 0-16,0-2 1 16,3-3 0-16,6-3 1 15,4-2 0-15,5-3 1 16,6 0 0-16,3 0 0 0,9 0 0 16,6 2 0-16,5 4 0 15,7 2 1-15,6 2-2 16,-3 4 1-16,-1 1 0 15,1 1 0-15,-3 8 0 16,-3 3 0-16,-3 4 0 16,-7 1 0-16,-5-3-1 15,-9 0 1-15,-6 0-2 16,-8 0 0-16,-10-2-3 16,-9-6 1-16,-3-2-6 15,-2-9 0-15,-4-5-11 16,0-10 1-16</inkml:trace>
  <inkml:trace contextRef="#ctx0" brushRef="#br1" timeOffset="32908.4358">19692 13875 57 0,'6'5'28'0,"-6"-5"-38"16,0 3 46-16,0 5-32 16,3 5 1-16,0 8 3 0,-3 3 1 15,0 5-11-15,3 3 0 16,0 2 7-16,3 6 0 15,-1-3-4-15,1-3 1 16,-3-2-7-16,3 0 0 16,-6-8-11-16,6-6 1 15,0-2-3-15,0-6 0 16</inkml:trace>
  <inkml:trace contextRef="#ctx0" brushRef="#br1" timeOffset="33554.2728">20156 13383 57 0,'-3'0'28'0,"3"-22"-59"16,0 25 56-16,0-3-18 16,3 8 0-16,3 5 3 15,0 6 0 1,9 34-10-1,0 2 1-15,3 9 8 16,2-3 1-16,7-3-4 16,0-3 0-16,0 1-5 15,-9-14 1-15,-3-7-12 16,-4-4 0-16,-2-12-9 16,-6-14 0-16</inkml:trace>
  <inkml:trace contextRef="#ctx0" brushRef="#br1" timeOffset="38117.5002">20451 13475 55 0,'9'-13'27'0,"0"-3"-52"0,-3 8 43 16,5 3-14-16,7 0 0 15,3-1 0-15,6-2 0 16,6-2-6-16,-1-3 0 16,7-1 4-16,3-2 1 15,5 1-3-15,-5 1 0 16,-3 1 0-16,-4 3 1 0,-2-1-1 16,0 0 0-16,-3 6 1 15,-6 0 1-15,-7 2 1 16,-2 6 0-16,-6 5 2 15,-6 8 0-15,-3 7 1 16,-3 12 0-16,0 4-1 16,-3 9 1-16,0 0-2 15,0 2 1-15,3 6-2 16,3-4 0-16,6-1-2 16,-3 2 1-16,3 0-3 15,-6-11 1-15,6-2-5 16,-3-9 0-16,0-7-9 15,0 0 1-15,0-13-6 16,-3-11 0-16</inkml:trace>
  <inkml:trace contextRef="#ctx0" brushRef="#br1" timeOffset="39438.9885">21365 13809 60 0,'5'-6'30'0,"-7"4"-50"0,2 4 55 15,2 4-29-15,-2 2 1 16,0 7 3-16,0 9 1 15,3 5-15-15,0 8 1 16,3 8 8-16,0-5 0 16,3 8-3-16,0-6 0 15,-3-2-4-15,0-1 0 16,0 1-5-16,-3-6 0 16,-3-7-11-16,-6-1 0 15</inkml:trace>
  <inkml:trace contextRef="#ctx0" brushRef="#br1" timeOffset="39933.4725">21811 13338 55 0,'-12'-6'27'0,"6"14"-34"0,6-5 41 16,0 5-28-16,0 5 0 15,0 11 4-15,0 8 1 0,3 5-13 16,0 2 0-16,3 9 9 15,3 5 0-15,3 2-3 16,0 1 0-16,0-3-3 16,6 3 1-16,-7-11-6 15,4-3 1-15,-3-10-8 16,-3-3 0-16,-3-8-9 16,6-11 0-16</inkml:trace>
  <inkml:trace contextRef="#ctx0" brushRef="#br1" timeOffset="40623.7362">22764 13496 48 0,'2'-15'24'0,"-10"-12"-34"0,8 19 34 15,-3-5-17-15,-3-3 0 0,-3 3 2 16,-6 0 0-16,-3-3-12 15,-3 0 0-15,0 3 8 16,-6 5 1-16,7 2-4 16,-10 6 0-16,-6 3-1 15,-3 5 1-15,1 10-2 16,-4 6 1-16,0 5 0 16,4 6 0-16,5-1-1 15,3 1 1-15,9-4-1 16,7-4 1-16,8-3-1 15,6-3 0-15,8-5-2 16,7-3 1-16,6-3-2 16,6-4 1-16,6-6-2 15,5 0 0-15,1-6 1 16,-3-4 0-16,-6-3 0 16,2-3 1-16,-5-3 1 15,-3 1 1-15,-6-3 2 16,-6-1 1-16,-3 6 0 15,-3 3 0-15,-3 3 2 0,-6 4 1 16,0 9 0-16,0 8 0 16,-3 7-1-16,0 11 1 15,-3 6-1-15,9 10 0 16,0 5-1-16,9 5 1 16,6 6-2-16,2-2 0 15,13-4-3-15,-9-10 1 16,6-3-6-16,-12-2 1 15,6-3-12-15,-9-5 0 0,-4-8-7 16,-2-6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17:48:51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9810 6310 7 0,'-3'-10'3'0,"3"12"-9"0,0-7 4 15,0 0 21 1,-21-30-19 0,39 64 6-16,-18-31 0 15,0-1-14-15,0 3 0 16</inkml:trace>
  <inkml:trace contextRef="#ctx0" brushRef="#br0" timeOffset="898.422">9804 6345 13 0,'-3'0'6'0,"3"-24"4"0,3 19 9 15,-3 5-11-15,3-3 0 0,0-2 4 16,-1-1 1-16,1 1-15 16,-3 5 0-16,6-3 12 15,-6 3 0-15,6 3-3 16,-3 2 0-16,3 19-1 15,-3 0 0-15,6 10-2 16,0 14 1-16,0 5-2 16,0 8 1-16,0 2-3 15,0 3 1-15,0-5-2 16,-3 5 1-16,0-5-1 16,0-8 1-16,0-8-2 15,0-8 0-15,-3-2-1 16,2-12 0-16,-2-7-1 15,3-8 0-15,-6-8-1 16,3-16 1-16,-6-7-1 16,0-9 1-16,-3-8 0 15,-2-10 0-15,-4-6 0 16,0-2 1-16,-3-8 1 16,0 2 0-16,3 1 0 0,3-3 1 15,0 5 2-15,3 5 0 16,9 6 0-16,9 2 1 15,9 3 0-15,9 1 1 16,5 1 0-16,7 11 0 16,6 9-1-16,-1 12 0 15,-2 14-1-15,3 7 0 16,-10 11 0-16,-2 6 0 16,-6 7-2-16,-9 9 1 0,-12 4-1 15,-12 4 1-15,-6-7 0 16,-12 1 0-16,-9 3-1 15,-12-6 1-15,-5-5-1 16,-4-7 0-16,1-7-2 16,-1-4 0-16,3-6-4 15,10-8 0-15,5-2-6 16,9-8 1-16,12-3-8 16,12-3 0-16</inkml:trace>
  <inkml:trace contextRef="#ctx0" brushRef="#br0" timeOffset="2685.5267">10780 6355 40 0,'-6'-13'20'0,"6"13"-21"16,3 3 28-16,3-1-22 15,0-7 0-15,0 5 3 16,3-3 1-16,0 3-11 16,5-5 0-16,4 2 7 15,3 3 1-15,3 0-2 16,6-5 0-16,5 5-2 16,4-5 0-16,6 2 0 15,-6-2 0-15,2 5-1 0,7-5 0 16,-4 2 0-16,1 0 0 15,-3 3-1-15,-4-2 1 16,1 2-1-16,-3 0 1 16,-3 0 0-16,-4 2 1 15,-2-2-2-15,-3 0 1 16,-3-2 0-16,-3 2 0 16,-3 0-1-16,-4 0 1 15,1-3-1-15,-3 3 1 16,0 0-1-16,-3 0 0 0,0-3 0 15,-3 1 1-15,0-4-1 16,0 4 0-16,-3-3 0 16,0-1 0-16,0 1 0 15,0 0 0-15,-3-1-1 16,0-2 1-16,-3 3-1 16,0 0 1-16,-6 0-1 15,0-1 0-15,-5-2-1 16,-4 3 0-16,0 0 1 15,0-1 1-15,0 1 0 16,0 0 1-16,-2 0-1 16,5-1 0-16,-9 1 1 15,9 2 0-15,0 1-1 16,0-1 1-16,6 0 0 16,4 3 0-16,2-5-1 15,3 5 1-15,6 0-1 16,5 0 1-16,4 0-1 15,0 0 1-15,3 3-2 0,3-1 1 16,3 1 0-16,6 0 0 16,-1 2 0-16,1 0 0 15,3 1-1-15,-3-1 1 16,0 3 0-16,-4 0 0 16,4 0 0-16,-3 0 0 15,3 0 0-15,-6 0 0 16,-1-1 0-16,-2 4 0 15,-3-6 0-15,-3 1 0 0,-6 2 0 16,-3-3 0-16,-3 3 0 16,-3-6 1-16,0 6-1 15,-3-2 0-15,-3 2 1 16,0 2 0 0,-12 9-1-1,4-3 1-15,-4-3 0 16,0 3 0-16,0-3-1 15,0 0 1-15,0-2-1 16,-2 5 1-16,2-6-1 16,0-2 1-16,3 0-1 15,3 0 1-15,0-5-1 16,3 2 1-16,3 0-1 16,1-5 1-16,2-2-1 15,0 2 1-15,3-3-1 16,3 3 0-16,0-5-1 15,0-3 1-15,0-3 0 0,0 6 0 16,3-3-1-16,-3-3 1 16,0 1 0-16,-3-6 0 15,0 3 0-15,0-1 0 16,0 1 0-16,0-3 0 16,0 0-1-16,-6 1 1 15,6-1 0-15,0 0 0 16,3 3 0-16,0-1 1 15,0 4-1-15,-3-3 0 0,3 5 0 16,0 2 0-16,0 1 0 16,0 5 1-16,3 0-1 15,0 5 1-15,3 6-1 16,3 5 1-16,-3-3-1 16,0 3 1-16,3 8-1 15,-3-3 1-15,2 3-1 16,-2-6 0-16,0-2 0 15,0 0 0-15,0 0 0 16,0-6 0-16,0-4-1 16,0-1 1-16,-3-2 0 15,0-1 0-15,-3-2-1 16,3-10 1-16,0-6-1 16,0-5 1-16,3-3 0 15,0-3 0-15,-3 1 0 16,3 2 0-16,-3 3 1 0,0 5 0 15,0 0 0-15,0 8 0 16,-3 3 0-16,0 8 0 16,0 7 0-16,3 6 0 15,0-3-1-15,3 0 1 16,0 9-1-16,3-1 0 16,-1-5-2-16,1 0 0 15,-3-6-8-15,-3 1 0 16,0-1-11-16,-3-4 0 15</inkml:trace>
  <inkml:trace contextRef="#ctx0" brushRef="#br0" timeOffset="3812.515">10741 6329 21 0,'0'2'10'0,"0"-2"6"15,3 3-5-15,3-3-8 16,-6 0 1-16,3 3 0 15,0-9 1-15,0 1-7 16,3-3 1-16,3 6 4 16,-6-4 1-16,9-2-2 15,0 0 1-15,3-2-1 16,-1-1 0-16,7-2 0 16,-3-3 0-16,0 3 0 15,0 2 0-15,0 1 0 16,-3-1 0-16,0 3-1 15,-1 0 1-15,-2 3-1 0,0 0 1 16,-3 5-2-16,3-3 1 16,-6 3 0-16,-6 0 0 15,0 0 0-15,0-5 0 16,0 5-1-16,-3 0 1 16,0 2 0-16,-3-2 1 15,-3 3-2-15,0 2 0 16,0 1 0-16,-3-1 0 15,-2 3 0-15,-1 0 1 16,0 2-2-16,-6 1 1 0,0 2 0 16,0 0 0-16,-3 3 0 15,1 0 1-15,-1 3-2 16,3-3 1-16,-3-3 0 16,3 3 0-16,3 0 1 15,4-6 0-15,2-5-1 16,3 3 1-16,3 0 0 15,0 0 0-15,3-2-1 16,3-6 1-16,3 0-1 16,3 2 0-16,0 3 0 15,0-2 1-15,0 0-1 16,3 2 0-16,0 3 1 16,-1-3 0-16,7 1 0 15,0 2 0-15,3-1 0 16,3-4 0-16,0 2 0 15,3 1 0-15,-1 2-1 16,1-6 0-16,-3 6 0 16,0-2 0-16,-3-1 0 0,0 0 0 15,-4-5-2-15,-2 3 0 16,0-1-2-16,0 1 0 16,0-3-4-16,-3-3 1 15,-3 1-5-15,0-6 0 16,0 3-3-16,-3-3 1 15</inkml:trace>
  <inkml:trace contextRef="#ctx0" brushRef="#br0" timeOffset="4592.3752">10994 6242 46 0,'3'-11'23'0,"9"0"-35"15,-6 3 45-15,0 3-31 16,0 0 0-16,3 0 4 16,-3 5 0-16,0 0-6 15,-3 2 0-15,0 3 4 16,0 3 1-16,-3 6-2 16,0-1 1-16,0 8-2 15,-3 3 0-15,0 2-1 16,-3 3 0-16,0 1-1 15,0-4 1-15,0-5-2 16,0-5 1-16,3 0-2 16,0-3 1-16,0 0-1 0,0-10 1 15,3-3-1-15,0-5 1 16,0-9-1-16,0 1 0 16,3-5 1-16,-3-9 1 15,6 1 0-15,-3-6 0 16,3 3 1-16,-3 2 0 15,0 4 1-15,-3 2 1 16,0 7-1-16,0 6 1 16,-3 6-1-16,0 7 1 0,0 6-1 15,-3 2 0-15,0 5-1 16,0 6 1-16,-3 8-1 16,0-6 1-16,0 1-2 15,-3-3 1-15,3-3 0 16,4-5 0-16,-1-3-1 15,0-5 0-15,0 0-1 16,0-6 0-16,0-4 0 16,3-6 0-16,3-3 0 15,0-5 1-15,0-7-1 16,0 1 0-16,0 4 1 16,-3 2 0-16,3 3 0 15,-3 2 1-15,-3 3-1 16,0 0 0-16,0 3 0 15,0 2 1-15,0 6 0 16,0 5 0-16,-3 5 0 16,3 3 0-16,-3 5 0 0,3-5 1 15,3 3-1-15,3-9 1 16,0 3-2-16,0-2 1 16,0-3-3-16,0 0 0 15,3-3-3-15,-3-5 1 16,0 0-5-16,0-5 1 15,0 0-7-15,0-6 0 16,3-2-2-16,-3-3 1 16</inkml:trace>
  <inkml:trace contextRef="#ctx0" brushRef="#br0" timeOffset="5538.3283">12557 6318 36 0,'6'-26'18'0,"-9"13"-33"0,0 5 31 0,0 0-8 16,-6-6 0-1,-18-4 9 1,-3-1 1-16,-2 1-22 16,-4 2 0-16,-6 0 14 15,-2 6 0-15,2 2-2 16,0 5 0-16,4 6-4 16,-1 2 0-16,3 8 0 15,3 6 1-15,7 4-2 16,2-1 1-16,6 12-3 15,6 3 1-15,6 0-2 16,9-2 1-16,6-6-2 16,6-3 0-16,6-5-2 15,9-5 1-15,2-11-2 16,4-5 0-16,6-5-1 0,-4-5 1 16,1-4-1-16,-3-4 1 15,-4-6 1-15,-2 3 0 16,-6-3 3-16,-3 0 0 15,-3 0 1-15,-6 1 1 16,-3 1 1-16,0 1 1 16,-4 8 0-16,1-3 1 15,-3 8 0-15,0 0 0 0,0 3-1 16,0 8 1-16,0 7-2 16,0 9 1-16,0 7 0 15,0 14 1-15,0 0 0 16,3 12 0-16,0 4-1 15,-3-14 1-15,3 22-2 16,3-3 1-16,-3 2-2 16,0-5 0-16,0-2-2 15,0-6 0-15,0-5-4 16,0-8 1-16,0-2-10 16,-3-12 1-16,0-9-14 15,-3-12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17:54:37.44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829 7477 21 0,'-3'11'10'0,"-3"-17"-10"15,6 6 10-15,0 0-2 16,0 0 0-16,0 0 3 16,0 3 1-16,0 0-15 15,6 2 0-15,-6 3 11 16,0 5 1-16,0 6-4 0,3 4 1 15,3 9-2-15,0 8 0 16,3 5-1-16,0-11 1 16,0 17-3-16,0 1 1 15,-3-4-2-15,3-11 1 16,0-5-1-16,-6-6 0 16,3-4-1-16,-6-9 0 15,-6-3-1-15,3-4 0 0,3-14-1 16,-9-6 0-16,3-7 0 15,0-3 0-15,-3-7 1 16,0-6 0-16,0-3 1 16,0-5 1-16,6 0-1 15,-3 0 1-15,6 0 1 16,6 0 1-16,-3 3 0 16,12 2 0-16,-3 6 0 15,9 2 0-15,-3 3 1 16,8 0 0-16,1 10-1 15,3 6 0-15,-3 8-1 16,0 5 0-16,2 5 0 16,-2 8 1-16,-3 6-2 15,-6 5 1-15,-6 5-1 16,-9 2 1-16,-9 6-2 16,-9 0 0-16,-6 1-2 15,-3-1 1-15,-9-6-3 16,-2-7 1-16,-4-5-1 15,3-11 1-15,-2-8-1 16,8 0 1-16,6-8-3 0,-3-8 1 16,12-5-5-16,9-1 0 15</inkml:trace>
  <inkml:trace contextRef="#ctx0" brushRef="#br0" timeOffset="2326.6058">1246 7564 22 0,'-9'6'11'0,"18"-6"-6"16,-9 0 12-16,9 0-13 16,-6 0 1-16,9 0 2 15,0 0 0-15,3 0-9 16,-1 0 0-16,7-3 6 15,0 3 1-15,0-3-3 16,0 1 1-16,6 2-2 16,-4-3 1-16,4 3-2 0,3-3 1 15,0-2-1-15,-4 5 1 16,1-2-1-16,-3 2 1 16,-3-3-1-16,-3 3 0 15,0 0 0-15,-9-3 1 16,-1 1-1-16,-2-1 0 15,-3-2 0-15,-3 5 1 0,0-3-1 16,-3 3 0 0,0-5 0-16,-2 2 1 0,-1 0-1 15,-3 1 0-15,0-1 0 16,-3 1 0-16,3-6 0 16,-3 5 0-16,3-2-1 15,-9 2 0-15,3 0 0 16,6 1 1-16,-8-1-1 15,2 0 1-15,-3-2-1 16,3 0 1-16,0 0-1 16,3-1 1-16,-3 1 0 15,3 0 0-15,3-1 0 16,3 4 1-16,0-1-1 16,3 3 1-16,3-3-1 15,0 6 1-15,9-3-1 16,-6 0 1-16,12 0-1 15,0 3 1-15,3-3-1 16,6 2 0-16,-3 1 0 16,8 2 0-16,-5 1 0 15,3-4 0-15,-6 1-1 0,0 2 1 16,-3 0 0-16,-4 1 0 16,4-1 0-16,-6 3 0 15,0 0 0-15,0 3 1 16,-3-4-1-16,-3 1 0 15,3 0 0-15,-9-2 0 16,0 2 0-16,0 2 0 16,-6 1-1-16,3-1 1 0,-6 4-1 15,0-1 1-15,-3-3-1 16,0 4 1-16,-3-4 0 16,-8 1 0-16,2-1 0 15,3 1 1-15,-3 2-1 16,0-2 1-16,6 2 0 15,-3-2 0-15,1-4 0 16,5-1 0-16,3-4 0 16,6-4 0-16,-3-4-1 15,6 1 1-15,0 0-1 16,6 0 0-16,-3-1 0 16,3 1 1-16,-3 0-2 15,3-3 0-15,0 0 0 16,3 0 0-16,-7 0 0 15,4 0 0-15,-3-3-1 16,3 1 1-16,-3-1 0 16,-3 1 1-16,-3-1-1 15,3-2 0-15,-9-3 0 0,3-3 1 16,4 1-1-16,-10 2 1 16,6 0-1-16,0 6 0 15,0-1 1-15,-3 6 0 16,6-1 0-16,-3 4 0 15,3 2 0-15,3 2 1 16,0 6-1-16,3 6 1 16,3 15-1-1,3-5 1 1,0-1 0-16,-6-1 0 0,3-4-1 16,0-2 0-16,3-3 0 15,-9-2 1-15,2-3-1 16,-2-3 0-16,0-5 0 15,0 0 1-15,0-5-1 16,-2-6 0-16,2 1 0 16,0-4 1-16,0 1-1 15,0 0 1-15,0-6-1 16,-6 3 0-16,0 1 0 16,3 4 0-16,3 0 0 15,0 6 0-15,0 0 1 16,0 5 1-16,3 5 0 15,0 0 1-15,0 6-1 16,3 0 0-16,-4 2 0 16,4 0 0-16,-3-2-2 15,3-1 1-15,-6-2-2 0,3 0 1 16,3-3-3-16,-3-2 1 16,-3-3-2-16,3-5 1 15,3-3-3-15,0-3 0 16,0-2-8-16,-6 0 1 15</inkml:trace>
  <inkml:trace contextRef="#ctx0" brushRef="#br0" timeOffset="3317.7221">2312 7559 9 0,'-3'-8'4'0,"3"3"2"0,3 0-7 0,-3-3 9 15,0 0 1-15,0 8 4 16,0-6 0-16,0-1-17 16,-3-4 1-16,0 0 11 15,-3 3 1-15,-3-2-5 16,-3-3 1-16,-3 5-2 15,-6 0 0-15,0 0 0 16,-6 5 1-16,-8 3-1 16,2 0 1-16,0 5-1 15,1 1 1-15,5 2-1 16,-6 0 0-16,9 5-1 16,6 3 0-16,0 0-1 15,4 2 0-15,2 1-1 16,6 2 1-16,0 0-2 15,3 0 1-15,3-2 0 16,9-3 0-16,0-1-1 16,8-1 1-16,7-6-1 15,9-6 0-15,-3 1-1 16,0-6 1-16,2-5-2 0,-2-2 0 16,3-6-1-16,-3 0 1 15,-10-3 0-15,1 4 0 16,-3-7 1-16,-3 1 1 15,-6 3 1-15,0-1 0 16,-6 3 2-16,3 6 0 16,-6-1 1-16,0 3 0 15,-6 0-1-15,3 6 0 16,3-1 0-16,0 8 0 0,0-2 0 16,0 5 0-16,0 2 1 15,0 6 0-15,0 5 1 16,-6 3 1-16,6 5 0 15,0 0 0-15,0 11 0 16,0 0 0-16,0 0-1 16,6-3 1-16,-6 5-3 15,9-8 1-15,-6 1-2 16,3-9 1-16,-3-2-4 16,3-3 0-16,-3-5-8 15,0-3 0-15,0-10-11 16,-3-3 1-16</inkml:trace>
  <inkml:trace contextRef="#ctx0" brushRef="#br0" timeOffset="4758.7116">1112 8557 23 0,'-6'-6'11'0,"12"-4"-5"0,-6 10-1 16,0-6 1-16,0 1 0 15,0-5 3-15,0-1 1 16,-6-2-13-16,3 0 1 16,-6-1 7-16,-6 1 1 0,0 0-3 15,-5 2 0-15,-4 1-3 16,0 2 1-16,-3 2 0 15,-9 1 0-15,4 5 0 16,2 5 1-16,-6 3 0 16,9 3 0-16,-5 5 1 15,8 0 0-15,6 5-1 16,3 0 0-16,6 3-1 16,9 0 0-16,6-3-1 15,3-5 0-15,0 2-1 16,6-5 0-16,3-2-1 15,6-6 0-15,2-2 0 16,-2-3 0-16,6-5-1 16,-6-1 1-16,0-2 0 15,-10-5 1-15,4-3 0 16,-6 0 1-16,0 3 0 16,-3-3 0-16,0 1 0 0,-9-7 1 15,3 4 0-15,3 2 1 16,-6 8 0-16,0 0 0 15,0 0 0-15,0 8 0 16,0 0 0-16,0 3 0 16,0 2 0-16,0 3 0 15,9 5 0-15,-9 3 0 16,9 8 1-16,-9 0 1 16,3 10-1-16,0 1 1 15,0 4-2-15,3-4 1 0,-3 2-2 16,3-3 1-1,2 0-3-15,-5-4 1 0,3-9-6 16,-3-3 1-16,3-2-9 16,3-8 0-16,6-8-3 15,-6-8 0-15</inkml:trace>
  <inkml:trace contextRef="#ctx0" brushRef="#br0" timeOffset="6786.9284">1177 8578 22 0,'-5'0'11'0,"5"5"-9"0,0-5 13 0,0 0-10 16,0 0 1-16,0 0 3 15,5 0 0-15,4 0-12 16,-6 0 1-16,3 0 7 16,3 0 1-16,0 0-3 15,6-3 0-15,3 1-1 16,0-1 1-16,9 0-1 15,-4-2 0-15,4 0 0 16,-3 2 0-16,6-2-1 16,-3 0 0-16,2-1-1 15,4 1 1-15,-3 2-1 16,0-2 0-16,-1 3 0 16,-8-1 1-16,0 0-1 15,-9 1 0-15,3 2 0 16,0 0 1-16,-6 0-1 0,-6 0 1 15,3 0 0-15,-6 0 0 16,0 0-1-16,0 0 1 16,0 0-1-16,0 0 1 15,0 0-1-15,0 0 1 16,0 0-2-16,0-3 1 16,0 3 0-16,-6-5 0 15,3 5-1-15,-6 0 1 16,3-6-1-16,-3 4 1 15,0 2-1-15,3-3 1 0,-3-2-1 16,-3-1 1-16,0 4-1 16,3-3 1-16,-3-3-1 15,3 2 1-15,-5-2 0 16,5 3 0-16,0 0 0 16,-6-1 0-16,3 1 0 15,3-3 0-15,3 3 0 16,-3 5 0-16,0-5 0 15,3 5 0-15,3-6-1 16,3 6 1-16,-6-2-1 16,3 2 1-16,3 0-1 15,0 0 0-15,0 2 0 16,3 1 0-16,3 0 0 16,3-3 1-16,0 2-1 15,0 4 1-15,3-4 0 16,3 4 0-16,0-1 0 15,3 0 0-15,5 0 0 16,-2 1 0-16,3-1 0 0,-3 3 1 16,0-5 0-16,0-1 0 15,-1 1-1-15,-2 2 0 16,-3 0 0-16,0-2 0 16,-6 2 0-16,-6-2 0 15,3 0-1-15,-6-1 0 16,-6 4 1-16,3-1 0 15,-6-2-1-15,0 2 0 0,0 0 1 16,3 0 0-16,-9 1 0 16,3 2 1-16,-5 0-1 15,2 0 1-15,0 2 0 16,0 1 0-16,-3-1-1 16,0-2 1-16,3 0-1 15,-6-3 0-15,1 3 0 16,8-2 0-16,-6-1 0 15,6-2 1-15,0-1-1 16,3-2 1-16,0 3 0 16,3-3 1-16,3 0-2 15,3 0 1-15,-6 0-1 16,3-3 0-16,3 3-1 16,0 0 1-16,0-5-1 15,0 0 0-15,0-1 0 16,0-2 0-16,0 1 0 15,0-1 1-15,0 0 0 0,0 2 0 16,0-2 0-16,0 0 0 16,0 1-1-16,0 1 1 15,0-2-1-15,0 0 1 16,0 3-1-16,0-3 0 16,0-2 0-16,0-1 1 15,0-2 0-15,-3 2 0 16,0 1-1-16,0 4 1 15,0-2-1-15,0 6 1 16,3-1-1-16,-6 0 1 0,3 3 0 16,3 3 0-16,0 0 0 15,0 2 1-15,3 3-1 16,3 0 1-16,-6 2 0 16,3 4 0-16,0 4 0 15,0-2 0-15,3 3-1 16,-3-4 0-16,3-1 1 15,-3-4 0-15,3 1-1 16,-3-3 0-16,3-3 0 16,-3-2 0-16,3-6-1 15,-6-2 0-15,3-3 0 16,0-5 0-16,3-1 0 16,-3-1 0-16,0-4 1 15,-3 3 0-15,0 3 1 16,0-3 0-16,6 8 0 15,-6 0 0-15,0 0 1 16,0 0 0-16,0 8-1 16,0 8 0-16,0 0 0 0,3 0 1 15,3 3-2-15,-6 5 1 16,9-3-1-16,-9-3 1 16,0 1-1-16,3-3 0 15,0-3 0-15,0 0 0 16,0-5-1-16,-3 0 1 15,3-5 0-15,0-3 0 0,3-2-1 16,-4 2 1-16,4-3 0 16,-6 1 0-16,3-1 0 15,3 0 1-15,-6 3-1 16,0 8 1-16,0-5 0 16,0 8 0-16,0-1-1 15,3 4 1-15,-3-1-1 16,6 0 1-16,-6 6-1 15,3-3 1-15,0-3-1 16,3 0 0-16,0 1-1 16,3-1 0-16,6-2-3 15,-6-3 0-15,3-3-7 16,0-2 0-16,6-1-4 16,-7-7 1-16</inkml:trace>
  <inkml:trace contextRef="#ctx0" brushRef="#br0" timeOffset="7730.8096">1874 8520 40 0,'-3'2'20'0,"3"-4"-32"16,0 2 36-16,0 0-21 0,3 0 0 15,0 2 3-15,3 4 1 16,-3 1-8-16,3 7 1 16,3 2 5-16,0 5 1 15,-3 8-2-15,6 0 1 16,2 5-2-16,-5 3 0 15,0 3-2-15,0 0 1 16,0-3-2-16,-3-5 0 16,3-6-2-16,-9-5 1 0,0-2-3 15,-6-6 1-15,3-5-1 16,3-3 1-16,-6-13-1 16,0-2 0-16,0-6 1 15,0-3 1-15,-3-2 1 16,3-3 0-16,3-2 0 15,-3-6 1-15,4 0-1 16,-1-2 1-16,3 2 0 16,0 0 1-16,0 3-1 15,5 3 1-15,4-1 0 16,6 4 0-16,0-1 1 16,3 0 1-16,6 3-1 15,3 5 1-15,-7 3-1 16,4 7 1-16,0 6-1 15,3 3 0-15,-3 5-1 16,0-3 1-16,-4 8 0 16,1 3 0-16,-9 6 0 0,-3 1 1 15,-3-2-1-15,-6 1 1 16,-6 1-2-16,-6 1 0 16,3-3-2-16,-12-2 0 15,1-3-2-15,-13-3 0 16,0-5-2-16,-3-3 0 15,-5-5-4-15,5-5 0 16,0-8-5-16,6 2 0 16</inkml:trace>
  <inkml:trace contextRef="#ctx0" brushRef="#br0" timeOffset="10328.452">785 11988 21 0,'0'-16'10'0,"0"22"-6"16,0-6 11-16,0 0-14 16,0-3 0-16,0 3 3 15,0 0 1-15,0 5-5 16,0-2 1-16,0 5 3 15,0 0 1-15,0 8-1 16,0 2 1-16,0 9-2 16,3-1 1-16,-3 9-1 15,0-6 0-15,3 2-2 16,0 1 1-16,2 0-1 16,-5 0 0-16,3-3-1 0,-3-3 0 15,0 1 0-15,0-9 0 16,0 1 0-16,0-6 0 15,0-2 0-15,0-11 0 16,0 0-1-16,0-6 1 16,0 1-2-16,-3-8 1 15,3-3-1-15,-5-5 1 16,2-3-1-16,-3 0 0 16,6-8 1-16,-9 1 0 0,9-4 0 15,-9 3 1-15,9 1 0 16,-6-4 0-16,3 6 0 15,3-3 1-15,3 3 0 16,3 3 0-16,3-1 0 16,6 1 1-16,2 2-1 15,4 6 1-15,3 2-1 16,0 5 1-16,-6 3-1 16,0 6 0-16,-4 4-1 15,1 6 1-15,-3 3 0 16,-3 7 0-16,-3 3-1 15,-3 3 1-15,-3 3 0 16,-3-4 1-16,-6 1-2 16,0 0 1-16,-9-5-2 15,-2-1 0-15,-1-2 0 16,-3-5 0-16,0-3-2 16,6-1 1-16,-6-1-3 15,10-4 0-15,5-4-6 16,6-4 0-16,12 4-1 0,5-6 0 15</inkml:trace>
  <inkml:trace contextRef="#ctx0" brushRef="#br0" timeOffset="11755.4272">1052 12078 17 0,'-8'0'8'0,"2"3"-8"0,12 0 12 15,-6-3-6-15,3 0 0 16,-3 0 3-16,5 0 0 16,4 0-12-16,0 0 1 15,6 2 7-15,3-4 1 0,-9 2-3 16,9 0 1-16,0 0-3 15,0 0 1-15,2-3 0 16,-2 3 0-16,6 0 0 16,3-3 0-16,-3 3-1 15,2 0 0-15,-2 0 0 16,0-2 1-16,3-1 0 16,0 0 0-16,-1 1-1 15,4-4 1-15,-9 1-1 16,9 0 1-16,-9-1 0 15,8 4 0-15,-8-1-1 16,0 3 0-16,-3 3 0 16,-3-3 1-16,3 2-2 15,-6 1 1-15,0 0-1 16,-1-3 0-16,4 0 0 16,-3-3 1-16,0 3-1 15,0-3 0-15,3 3 0 16,-6 0 1-16,0-7-1 15,0 7 0-15,0 0 0 0,0-6 0 16,-3 6 0-16,2 0 0 16,-2 0-1-16,0-2 1 15,0 2 0-15,0-6 0 16,3 4 0-16,-6 2 0 16,3 0 0-16,0 0 0 15,0-3 0-15,0 0 0 16,-6 3 0-16,6-2 0 0,-3-4-1 15,-3 6 1-15,0 0-1 16,0 0 1-16,0-5-2 16,0 2 1-16,-3 3-1 15,0-2 1-15,0-1 0 16,0-2 0 0,-9-3-1-1,0-3 0-15,-3 6 0 16,0 0 1-16,4 0-1 15,-10-1 1-15,3 1 0 16,6 2 0-16,-6 3 1 16,3-2 0-16,6-1 0 15,-6 0 1-15,3-2 0 16,4 2 1-16,2 1-1 16,6-1 1-16,0 3-1 15,0 0 0-15,6 0 0 16,-1 3 0-16,7-1-2 15,-3 1 0-15,3 0-1 0,0-3 1 16,0 2 0-16,3-2 0 16,0 0 0-16,0 6 0 15,-3-1 1-15,-1-2 0 16,1-1 0-16,0 4 0 16,-3-1-1-16,0 3 1 15,0-6 0-15,-3 9 1 16,-3 0-1-16,0-4 0 15,-3 7 1-15,0-4 0 0,-3-2 0 16,0 5 1-16,0-5-1 16,-3 0 0-16,0 3 0 15,-3 0 0-15,-3-1-1 16,0 1 0-16,1 2 0 16,-7 3 1-16,3 2 0 15,0 1 0-15,3-6 0 16,-6 0 0-16,12 1-1 15,-3-4 1-15,0-2-3 16,3-3 0-16,3-5-5 16,3-5 0-16,0-6-7 15,3 4 0-15</inkml:trace>
  <inkml:trace contextRef="#ctx0" brushRef="#br0" timeOffset="12910.0205">1103 12046 17 0,'0'-5'8'0,"-6"13"0"0,6-5 2 16,-3-3-9-16,3 0 1 15,0 0 0-15,0 0 1 16,0 0-4-16,0-6 0 0,3 4 3 16,3-3 0-16,3-3 0 15,-6 0 1-15,9 0 0 16,-3 0 0-16,9-3 0 16,-6 1 1-16,8-1-2 15,-8 0 1-15,6 1-2 16,3-1 1-16,-3 3-2 15,-3 0 1-15,3 0-1 16,-6 1 1-16,-1 1-1 16,-2 4 1-16,-6-1-1 15,-3 3 1-15,0 3-1 16,-3-1 1-16,3 1-1 16,-9 0 1-16,3-1-1 15,1 3 0-15,-4 1-1 16,0-1 1-16,-3 6-1 15,3-3 1-15,-6 2 0 16,6 1 0-16,-9-3-1 16,3 8 1-16,-3-9 0 0,-5 7 0 15,8-4 0-15,3-2 0 16,-6 5-1-16,6-2 1 16,0 2 0-16,3-2 1 15,-6 2-1-15,9-2 1 16,3-1-1-16,-3-2 1 15,3-3 0-15,3 1 0 0,0-1 0 16,0 0 0 0,3-5 0-16,3 6 0 0,-3-4 0 15,3 4 1-15,3 2-1 16,0-6 0-16,0 3 0 16,6 1 1-16,-6-4-1 15,6 1 0-15,-3 2 0 16,0 1 0-16,0-1-1 15,2 0 1-15,-5-2-2 16,3 2 1-16,3-2-2 16,0-6 0-16,-3 3-2 15,3 0 0-15,3-2-6 16,-3 2 1-16,-7-6-4 16,7 4 1-16</inkml:trace>
  <inkml:trace contextRef="#ctx0" brushRef="#br0" timeOffset="13736.3638">1237 11941 30 0,'0'-3'15'0,"3"6"-28"0,-3-3 26 0,0 0-7 15,0 2 0-15,0 1 3 16,0 5 1-16,0-3-14 15,0 6 1-15,0 2 9 16,0 0 0-16,0 3-3 16,0 5 0-16,0 0-2 15,0 1 1-15,0-4-1 16,-3 3 1-16,3-5-2 16,0 0 1-16,0-5-1 15,-6-1 0-15,6-2-1 16,-3-3 0-16,3-2 0 15,0-3 0-15,0-5-1 16,0-1 0-16,0-4 0 16,0-3 0-16,3-3 1 15,-3-5 0-15,0-1 1 16,0-1 0-16,0-1 0 0,0 3 0 16,-3 5 1-16,3 3 0 15,0 5 0-15,0 2 0 16,-6 1 0-16,3 8 0 15,0 5-1-15,0 2 1 16,-3 3 0-16,3 3 0 16,-3 5-1-16,3 1 1 15,-3-4-1-15,3-2 1 0,-6 0-2 16,4-3 1-16,2 0-1 16,0-5 0-16,0-2-2 15,0-6 0-15,0-3 0 16,0-2 0-16,3-3 0 15,-6 0 1-15,3 0 0 16,3-3 1-16,-6 1 0 16,3-1 1-16,3 1 1 15,0-1 0-15,0 3 0 16,-6 3 1-16,3 5 0 16,3-3 0-16,-6 11 0 15,6-3 1-15,-3 6-1 16,0 2 0-16,0 0-2 15,3 1 1-15,-6-9-5 16,6 0 0-16,6-2-7 16,9-9 1-16</inkml:trace>
  <inkml:trace contextRef="#ctx0" brushRef="#br0" timeOffset="14725.3008">1642 11962 25 0,'-9'10'12'0,"9"-4"-3"0,3-4 15 16,-3 1-23-16,3 5 1 0,-3 2 1 15,6 9 1-15,-6 2-5 16,0 0 0-16,3 3 3 16,0 3 0-16,-3-6-1 15,0 0 0-15,-3 0-1 16,3-5 0-1,-3-5-2 1,3-3 1-16,6-11-4 16,0-5 1-16,-6-5 0 15,3-3 0-15,3 0 0 16,-6-3 0-16,3 1 2 16,3-3 0-16,-3-3 2 15,0 5 0-15,-1 4 2 16,1-7 1-16,0 9 0 15,0 0 0-15,3 5 0 16,-3 3 0-16,3 5 0 16,-6 2 1-16,3 9-2 0,3 2 0 15,-6 3-1-15,0 3 1 16,3-6-1-16,-3 0 0 16,0 0-1-16,0 0 1 15,6 1-2-15,-6-6 0 16,3-3-1-16,0-5 0 15,0-3-1-15,0-5 1 16,0 0-1-16,0-5 0 16,3 0 2-16,-6-3 0 0,0 3 2 15,0-8 0 1,0 15 0-16,0 1 1 0,0 5 1 16,0 3 0-16,0 7-1 15,0-2 0-15,9 3-3 16,-6-3 1-16,6 0-7 15,3-3 0-15,6 3-4 16,-7-5 1-16</inkml:trace>
  <inkml:trace contextRef="#ctx0" brushRef="#br0" timeOffset="15477.7472">1237 11943 1 0,'0'0'0'0</inkml:trace>
  <inkml:trace contextRef="#ctx0" brushRef="#br0" timeOffset="15746.9085">1237 11933 17 0,'0'0'8'0,"0"0"-5"16,0 0 9-16,0 0-10 15,0 0 1-15,0 0 0 16,0 0 1-16,0 0-5 15,0 0 1-15,3 5 4 16,3 0 1-16,-6 6-2 16,0-1 1-16,0 9 0 15,0-3 0-15,0 5-1 16,3 3 1-16,3-6-2 16,-6 6 1-16,0-3-2 15,0 3 1-15,0 0-1 0,0-6 1 16,0-4-2-16,0-4 0 15,0 1-3-15,0-3 1 16,0-6-3-16,0 1 0 16,0-8-7-16,3-6 1 15</inkml:trace>
  <inkml:trace contextRef="#ctx0" brushRef="#br0" timeOffset="16182.9698">1302 12028 6 0,'-2'-5'3'0,"-7"-11"-3"0,9 10-7 0</inkml:trace>
  <inkml:trace contextRef="#ctx0" brushRef="#br0" timeOffset="16754.3204">1279 11962 7 0,'0'-3'3'0,"9"-13"-1"16,-9 16 6-16,0 0-8 15,0 0 1-15,0-5-3 16,0 0 1-16,0 2 1 16,0 3 0-16,-6 0 1 15,6-3 1-15,-3 3 0 16,3 0 1-16,0 0 2 15,0 3 0-15,0 5 0 16,0 0 1-16,0 5-2 16,3 0 1-16,3 6-1 15,-6-1 0-15,0 4-2 16,0 4 1-16,0-5-2 16,0 3 1-16,0-3-1 15,0-2 0-15,0-3 0 16,0 2 0-16,0-7-1 0,-6-3 1 15,6-3-1-15,0-2 0 16,0-3-2-16,6-8 1 16,-6-3-1-16,3-2 0 15,3 0-1-15,-6 2 1 16,3-2 1-16,-3-3 0 16,2 3 0-16,-2-1 1 15,3 1 0-15,0-3 0 16,0 0 0-16,0-5 1 0,3 5-1 15,-6 1 0-15,3 1 0 16,3 4 1-16,-6-1 0 16,0 3 0-16,3 3 0 15,-3 0 0-15,0 5 0 16,0 0 0-16,0 0 0 16,0 0 0-16,0 5-1 15,0 3 1-15,-3 2-2 16,3 6 1-16,-6 3-2 15,3-1 0-15,3-2-1 16,-6 3 1-16,3-1-5 16,0-4 0-16,0-1-2 15,6-3 1-15</inkml:trace>
  <inkml:trace contextRef="#ctx0" brushRef="#br0" timeOffset="18330.1923">2323 11951 24 0,'0'-8'12'0,"-3"8"-18"16,3 0 22-16,0 0-8 15,0-2 0-15,-5-4 2 16,2 1 1-16,0 0-15 15,-3-3 0-15,-3 0 9 16,-3 0 1-16,0 0-4 16,-3 3 0-16,0-1-1 15,-6 4 0-15,3 2 0 16,4 5 0-16,-16 0-1 16,9 3 1-16,-6 0-1 15,3 3 0-15,1 2 0 16,-1 3 0-16,3 0 1 0,6 0 0 15,0 0 1 1,6-3 0-16,3-3 0 0,3 1 1 16,9 2 0-16,3 0 0 15,9-5-2-15,0-2 0 16,9-4-1-16,-1 1 0 16,-2-6-1-16,6-2 0 15,-9 0-2-15,-3-3 0 16,3 0 0-16,-10-5 1 15,1-3 0-15,-3 0 0 16,0 0 1-16,-9 0 0 0,0 0 2 16,0 3 1-16,0 0 0 15,0 2 0-15,0 3 0 16,0 3 1-16,3 0-1 16,-3 5 0-16,0 0-1 15,6 2 1-15,-6 4 0 16,3 2 0-16,0-1 0 15,-3 4 0-15,0 0 1 16,0 5 0-16,0 7 0 16,-3 4 1-16,0 5 0 15,3 2 0-15,-6 3 0 16,3-5 0-16,3-1-2 16,0-1 1-16,0-4-3 15,0-2 1-15,0-6-6 16,0-4 0-16,3-4-15 15,3-7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17:58:13.28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472 6249 22 0,'0'-2'11'0,"0"2"-4"15,0 0 12-15,0 0-15 16,3-3 0-16,-3 3 2 15,0 0 0-15,6 3-7 16,-6-1 0-16,3 6 6 16,3 0 0-16,-6 3-1 0,3 5 0 15,3 16-1-15,-6-1 0 16,3 4-1-16,3 4 0 16,0 1-1-16,-3 0 0 15,3-3-1-15,-3 0 1 16,-3-3-1-16,0-2 0 15,0-3 0-15,0 0 0 16,0-8-1-16,0-5 1 16,0 3-1-16,0-9 1 15,0-4-1-15,0-9 0 0,-3-5 0 16,3-8 0-16,-6-2-1 16,3-6 1-16,3-5 0 15,-6-8 0-15,3 0 0 16,0-6 1-16,0 1 0 15,-3-6 0-15,3 6 0 16,-3 2 0-16,3 3 0 16,3 0 0-16,0 3 1 15,0 7 1-15,9-7 0 16,0 13 1-16,6-3-1 16,3 8 1-16,5 3-1 15,4 5 0-15,-3 3-1 16,6 7 1-16,0 6-2 15,-7 3 1-15,4 2-1 16,-9 6 0-16,6-1 0 16,-12 1 0-16,-3 10 0 15,-3-5 0-15,-6 7 0 0,-9 1 1 16,-6-3-1-16,-6-2 1 16,-3-4-1-16,-6 1 0 15,1-8-2-15,5-5 0 16,-3-3-5-16,3-11 1 15,6-10-9-15,9-6 0 16</inkml:trace>
  <inkml:trace contextRef="#ctx0" brushRef="#br0" timeOffset="1243.003">984 6326 22 0,'-6'11'11'0,"3"-17"-3"0,3 6 6 0,3-5-10 15,3 0 0-15,3 2 3 16,0 1 1-16,9-1-10 15,-3 3 0-15,11-5 6 16,-2 2 1-16,6-2-3 16,0 5 0-16,2-3-2 15,4 0 1-15,0 3-1 16,3-2 0-16,-7 2 0 16,1-3 0-16,3 0 0 15,-9 3 0-15,2 0 0 16,-2 0 1-16,-3-2-1 15,-6-1 0 1,0 1 0 0,-3-1 1-16,-6 0-1 15,-1-2 1-15,-8 5-1 0,3-5 1 16,3-1 0-16,-6-2 0 16,0 6-1-16,-9-1 1 15,3 1-1-15,4-1 0 16,-10 0 0-16,3 1 0 15,-3-4-1-15,3 4 1 16,-9-4-1-16,3 4 0 16,-3-1 0-16,-3 0 1 15,1 1 0-15,-4-1 0 0,0 0 0 16,3 1 0-16,0-1 0 16,3 1 1-16,1-1 0 15,2-2 0-15,3 2 0 16,0 0 0-16,9 1 0 15,-3-1 0-15,6 3 0 16,6-3 1-16,9 1-2 16,3 2 0-16,-4 0-1 15,7 2 1-15,3 1 0 16,-6 0 0-16,6 2-1 16,-6 0 0-16,5 1 1 15,1-1 0-15,3 3 0 16,-6-3 0-16,0 0 0 15,-3 1 0-15,-3-1 0 16,2 0 0-16,-8 1 0 16,0-1 0-16,-3 5 0 15,3-2 0-15,-9-2 1 16,-6 2 0-16,0 2 0 16,-3-5 1-16,0 6-1 0,-3 0 0 15,-5 4 0-15,2 4 1 16,-3-3-2-16,-3 2 1 15,3 1 0-15,6-6 0 16,-9 0 0-16,4 1 0 16,5-4-1-16,-6 1 1 15,6-6-2-15,0-5 1 16,3 0-3-16,3 3 0 0,3-3-1 16,3 0 0-16,0 0-1 15,3-3 1-15,3 3-3 16,3-3 0-16,-6-2-5 15,3 5 1-15</inkml:trace>
  <inkml:trace contextRef="#ctx0" brushRef="#br0" timeOffset="2536.315">1329 6220 25 0,'-6'-2'12'0,"12"-9"-12"0,-6 11 15 16,3-3-12-16,3 3 1 15,3-2 1-15,0-1 1 16,0 1-7-16,-3 2 1 16,3 5 4-16,0 3 1 15,-6 2-2-15,0 4 1 16,-3 9-1-16,0 4 0 16,-3-1-2-16,0 1 0 0,3-3 0 15,-6-6 0-15,3 3-1 16,3-2 0-16,-6-6-1 15,6-5 1-15,0-3-1 16,6-2 1-16,-6-3-1 16,3-5 0-16,3-9-1 15,-3-7 1-15,3-3 0 16,-3 3 0-16,0-3 0 16,-3 3 0-16,0 3 1 15,0 2 1-15,0 3 0 16,0-1 1-16,-3 4-1 15,3 5 1-15,0 5 0 16,0 5 0-16,0 8-1 16,0 0 1-16,0 0-2 15,0 1 1-15,0 2-1 16,3-1 1-16,-3 4-2 16,0-3 1-16,0-6-1 15,3 1 0-15,-3-6 0 0,0-2 0 16,0-3 0-16,6-5 0 15,-6-6 0-15,0-5 1 16,3-2 0-16,-3-1 0 16,0 1 1-16,0 2 0 15,-3 0 0-15,3 3 0 16,0 5 1-16,-6 0 0 16,3 8-1-16,-3 8 1 15,0 0-1-15,3 2 0 16,-6 1-2-16,0 2 1 0,3 0-2 15,0 3 1-15,0-3-2 16,0-5 0-16,6 0-1 16,-6 3 0-16,6-11 0 15,0 0 1-15,0 0 0 16,6-11 0-16,-6 3 1 16,3-2 1-16,0-1 1 15,-3 3 0-15,0-2 0 16,0-1 1-16,0 0 0 15,0 1 1-15,-3 2 0 16,3 0 0-16,0 3-1 16,0-3 1-16,0 5 0 15,0 3 0-15,0 3-1 16,3 5 1-16,0-3-1 16,0 3 0-16,0 8-1 15,0 0 1-15,3-3-1 16,-6 0 1-16,0 0-1 0,0 1 0 15,0-1-2-15,0-5 1 16,-9 2-1-16,0-7 1 16,3-3-1-16,-3-5 1 15,0 2 1-15,0-5 0 16,-3-2 0-16,6-4 1 16,1 1 0-16,5 0 0 0,-6-3 0 15,6 0 0 1,6 0-1-16,-6 3 0 0,5 0 0 15,1 2 1-15,0 6-1 16,0 0 1-16,3 5 0 16,-6 2 0-16,3 6 0 15,3 3 1-15,-6 5-2 16,3-3 1-16,0 5-1 16,3 4 1-16,-9-1-1 15,3 0 0-15,-3-5-1 16,0-3 0-16,0-2-2 15,0-3 1-15,0-1-3 16,0-4 0-16,0-3-5 16,0-5 0-16,6 0-2 15,-6-3 1-15</inkml:trace>
  <inkml:trace contextRef="#ctx0" brushRef="#br0" timeOffset="3300.5167">1365 6276 27 0,'0'-11'13'0,"6"6"-17"16,-3 0 26-16,3-1-20 16,-3 1 1-16,-3 5 1 15,6-2 1-15,-6 2-6 16,6 5 1-16,-3 5 3 0,0-4 0 15,-3 10-1-15,3-3 0 16,-3 3-1-16,0 2 0 16,-3 1-1-16,0 2 1 15,3-5-1-15,0-11 0 16,0 6 0-16,0-3 0 16,0-3-1-16,0-5 1 15,3 0-1-15,0-5 1 16,6 2 0-16,-6-5 0 15,3-3 0-15,-3-4 0 0,2 1 0 16,-2-2 1-16,3 3-1 16,-6 0 0-16,0 2 1 15,0 3 0-15,0 3 0 16,0 2 0-16,0 3 0 16,0 3 0-16,0 8 0 15,0-6 1-15,-6 3-2 16,3 8 1-16,3-3-1 15,0 3 1-15,0-5-1 16,0-1 0-16,0-2-1 16,0-3 0-16,0-2-4 15,3-8 1-15,3-3-8 16,0-5 1-16</inkml:trace>
  <inkml:trace contextRef="#ctx0" brushRef="#br0" timeOffset="4188.2716">2094 6324 9 0,'6'-14'4'0,"-3"9"11"16,0 2-7-16,-3-2-2 15,3 0 0-15,-3-3 4 0,-3 0 1 16,-3-3-13-16,0 1 0 16,-3-3 9-16,-6 2 0 15,1 3-3-15,-7 3 1 16,-6 2-3-16,3 3 0 16,-6 3-1-16,4 2 0 15,-1 6 1-15,0-1 1 16,3 3-1-16,3-2 1 15,9 0 0-15,-2 7 0 0,11 1-1 16,3-1 1-16,9-2-2 16,-1 3 0-16,7-9-2 15,3 1 1-15,6-3-2 16,3 0 1-16,0-8-3 16,-1 0 1-16,4-8 0 15,-6 0 1-15,3-3-1 16,-3-5 1-16,-4 0 0 15,-5-2 1-15,0-1 3 16,3 1 0-16,-9 2 0 16,-6 0 0-16,3 0 0 15,-3 6 1-15,-3 4 0 16,0 6 0-16,0 3-1 16,-3 8 1-16,3 10 0 15,-6 2 0-15,3 9 0 16,3 5 0-16,-6 6 1 15,12 2 0-15,-6-3-1 16,3 6 0-16,3-3-2 0,0-6 1 16,0-4-4-16,0-1 0 15,0-8-12-15,3-2 0 16,0-3-5-16,-1-13 1 16</inkml:trace>
  <inkml:trace contextRef="#ctx0" brushRef="#br0" timeOffset="5792.8016">758 9012 36 0,'0'-8'18'0,"-9"-3"-33"15,9 6 19-15,0 2 2 16,0-2 0-16,-9-3 5 15,9-3 0-15,-6 1-13 16,0-6 0-16,-3 0 9 16,0 0 1-16,-3 0-3 15,-3 0 1-15,-2 3-3 0,-7 0 0 16,0 2-1-16,0 3 0 16,3 3-1-16,-3 3 0 15,-2 4-1-15,-7 1 1 16,6 2-1-16,-6 8 1 15,4 3-1-15,8 3 1 16,-3 2 0-16,6 0 0 16,3 3 0-16,6 0 0 15,3 0 0-15,6-3 0 0,6 0-1 16,9-5 0 0,3-6-1-16,0-2 1 0,6-2-2 15,-1-6 0-15,4 0 0 16,-3-6 1-16,-6-2-2 15,3 0 1-15,0-2 0 16,-4-1 0-16,-2-7 2 16,-6 4 0-16,3-1 0 15,-3-1 0-15,0 2 1 16,-3-1 1-16,0 1 0 16,3 4 0-16,-6-1-1 15,3 3 1-15,-3 0 0 16,3 3 0-16,-6 2 0 15,0 3 0-15,0 0 0 16,9 3 0-16,-9 2 0 16,0 6 0-16,0 2 0 15,0 8 1-15,0 6-1 16,3 2 0-16,0 8 0 0,0 0 0 16,3 0-1-16,3 0 1 15,-1-3-2-15,-5 1 0 16,6-3 0-16,-3-3 0 15,0 0-3-15,-3 0 0 16,3-8-5-16,-6-2 1 16,3-4-6-16,3-4 0 15,-6-6-5-15,9-5 1 0</inkml:trace>
  <inkml:trace contextRef="#ctx0" brushRef="#br0" timeOffset="7655.8924">919 9036 14 0,'-6'-3'7'0,"6"3"11"0,0 0 1 16,6-3-14-16,-4 3 1 16,4-2 1-16,0 2 0 15,3 0-10-15,0 0 0 16,3 0 7-16,9 0 0 0,0 0-2 16,3-3 0-16,2 0-1 15,7-5 1-15,-3 6-1 16,-3-4 1-16,0 1-2 15,-1 2 1-15,4-2-1 16,-9 3 1-16,9-1-1 16,-12 0 0-16,-1 1 0 15,-2 2 1-15,3 0 0 16,-9-3 0-16,6 3 0 16,-6-5 0-16,0 2 0 15,-3 0 0-15,0 3 0 16,0-2 0-16,0 2-1 15,-6 0 0-15,3-6 0 16,-3 6 1-16,0-2-1 16,-3 2 0-16,3-6-1 15,-6 1 1-15,0-3 0 16,0 3 0-16,0 2-1 0,-3-2 0 16,0-3 0-16,-6 3 0 15,6 0-1-15,-6-1 1 16,3 1-1-16,-6 0 1 15,7-1 0-15,-1-2 1 16,-9 3-1-16,9 0 1 16,-6 2 0-16,3-2 1 15,6 0 0-15,-6 2 1 16,6 0-1-16,6 3 0 0,-2-2 0 16,5 2 1-16,0 0-2 15,8 2 1-15,1-4-1 16,0 2 0-16,3 2 0 15,0-2 0-15,3 6-1 16,3-1 1-16,6 0 0 16,-3 0 1-16,-1 1-2 15,1-1 1-15,0 3-1 16,-3 0 1-16,-3-3-1 16,3 1 1-16,-1 1-1 15,-5-1 0 1,0 4 2-1,-3 1 0-15,0-3-1 16,-9 0 1-16,0 0 0 16,0 0 0-16,0 0 0 15,-9 0 0-15,0-1-1 16,0 1 0-16,-3 0 0 16,1 6 0-16,-13-4 0 15,6 1 1-15,-9-1-1 0,6 1 1 16,0-3-1-16,1 2 0 15,-1 1 0-15,6-3 0 16,0-3 0-16,3 3 0 16,-3-5-1-16,9-1 1 15,-3 4-1-15,6-6 1 16,-6 5-1-16,9 0 1 16,0-2-1-16,0 0 0 0,0-1 0 15,3-7 0-15,3 5 0 16,-6-3 1-16,0 3-1 15,3-5 0-15,3 0 2 16,-6-3 0-16,0 0 0 16,0 0 0-16,0 0-1 15,0-3 1-15,0 1 0 16,0-3 0-16,0-1-1 16,0 1 1-16,-6 0-1 15,3-6 0-15,3 6 0 16,-6 0 1-16,3 2-1 15,3 3 0-15,-6-2 0 16,6 5 0-16,-3-1 0 16,3 1 0-16,0 0 0 15,0 5 1-15,9 0-1 16,-6 0 1-16,3 2-1 16,-3 4 1-16,3 4 0 0,-6 1 0 15,3 5-1-15,0 0 1 16,0 2-1-16,0 3 1 15,-3-2-1-15,3-6 0 16,0-2-1-16,3-4 1 16,-6-1-1-16,0-4 1 15,0-2-1-15,0-5 0 16,3-3-1-16,3-5 1 16,-6-3 0-16,0-5 1 0,3-6 0 15,3 9 1-15,-6-1-1 16,0 1 1-16,0-1 0 15,0 6 0-15,0 3 0 16,0 2 0-16,3 2 0 16,-3 6 0-16,6 6-1 15,-6 2 1-15,3 2-1 16,0 3 1-16,0 1-1 16,3 1 1-16,-6 1-1 15,0-2 0-15,9-1-1 16,-9-3 1-16,3-2-1 15,3-2 1-15,-3-6-2 16,3-8 0-16,-6 0 1 16,3 0 0-16,-1-3 0 15,-2 1 0-15,3-1 1 16,-3 0 0-16,3 1 1 16,-3-1 0-16,3 3 0 0,-3 8 0 15,3-2 0 1,3 4 0-16,-3 6 0 0,3 0 0 15,3 3-2-15,0 2 1 16,3 0-9-16,0 1 0 16,-3-1-6-16,0-5 1 15</inkml:trace>
  <inkml:trace contextRef="#ctx0" brushRef="#br0" timeOffset="8599.5178">1707 8882 36 0,'0'-8'18'0,"-6"11"-30"0,6-3 27 0,0 0-11 16,6 2 1-16,-6 6 3 15,3 6 1-15,3 1-11 16,3 7 1-16,-6 4 7 16,6 6 0-16,3 8-2 15,0-1 1-15,3 9-3 16,0-1 1-16,3 1-1 16,-7-3 0-16,4-3-2 15,0-5 1-15,-6-2-3 16,-6-6 0-16,0-5-2 15,-3-3 1-15,0-8 0 16,0-2 0-16,-3-9 0 16,0-2 0-16,-3-5 1 15,3-3 1-15,-6-10 0 16,3-4 1-16,-3-1 0 16,0-4 0-16,3-2 0 15,4-3 0-15,-7-7 1 16,9-1 0-16,-6 0 0 0,6-2 0 15,6 5 0-15,3-3 1 16,-1 1 0-16,1-1 0 16,6 5 1-16,6 4 0 15,0 2 0-15,9 2 0 16,-1 6 0-16,1 5 0 16,0 3-1-16,3 5 0 0,-9 8-1 15,2 3 1-15,-11 4-1 16,0 12 1-16,6 5-1 15,-12 0 0-15,-6 2-1 16,-3 3 1-16,-3 0-1 16,-6 0 1-16,-6 1-2 15,-12 1 0-15,-3-7-1 16,-5-3 0-16,-1-2-3 16,-6-9 0-16,1-4-5 15,-1-9 1-15,6-5-6 16,4-5 1-16</inkml:trace>
  <inkml:trace contextRef="#ctx0" brushRef="#br0" timeOffset="10431.2116">415 11753 18 0,'-3'-8'9'0,"-2"-5"-1"0,5 13 9 15,0 0-13-15,0-6 1 16,0 1 2-16,0 5 0 16,0 0-9-16,0 0 1 15,5 3 6-15,-2 2 0 16,3 8-2-16,-3 6 1 15,6 10-2-15,-3 0 1 16,3 5-2-16,-6 6 0 16,0 5 0-16,0-5 0 0,3-1-1 15,-6 1 0-15,0-6 1 16,0-2 0-16,0-8-2 16,0-3 1-16,0-5-1 15,0-8 0-15,-6-3-1 16,3-7 0-16,0-12-1 15,0-1 1-15,3-7 0 16,-9-7 0-16,3-8 1 16,-6 3 1-16,6-6-1 15,-2 3 1-15,-1-3 0 16,0 1 0-16,3 2 1 16,3 2 0-16,3-2 0 15,0 8 1-15,9 0 0 16,0 3 1-16,5 4 0 15,4-1 1-15,0 4-1 16,6 1 1-16,-3 7-1 16,9 6 0-16,-4 7-2 0,-2 4 1 15,-6 4-1-15,-3 3 0 16,3 3-1-16,-9 8 0 16,-6-3 0-16,3 6 1 15,-12 2-1-15,-3-3 0 16,-9 3-1-16,0-2 0 15,0-6-1-15,0-2 1 16,-5-1-3-16,5-7 1 0,-6-3-3 16,6-3 0-16,3-5-2 15,9-5 0-15,6-3-5 16,6-3 0-16</inkml:trace>
  <inkml:trace contextRef="#ctx0" brushRef="#br0" timeOffset="11812.916">788 11824 26 0,'-3'0'13'0,"6"8"-17"0,-3-8 19 0,3 0-10 15,0 0 1-15,2 0 2 16,4 0 1-16,0 0-12 16,3 0 0-16,3 0 8 15,9 0 1-15,-6 0-3 16,6-2 0-16,-1-1 0 15,13 0 0-15,-3-2 0 16,9 0 0-16,-1-1-1 16,-5 1 0-16,3 0 0 15,-1-1 0-15,1 6-2 16,3-2 1-16,-13-6-1 16,1 3 0-16,-6-1 0 15,3 4 1-15,-3-1 0 16,-7 3 0-16,1 0 0 15,0 0 0-15,-3-3-1 16,0 3 1-16,-3-2-1 16,3-1 0-16,-6-2 0 0,-6 5 0 15,3-6 0-15,0 12 0 16,3-6 0-16,-9 0 1 16,2-3-2-16,4 0 1 15,-6 3 0-15,0 0 1 16,0 0-1-16,0 0 0 15,0-5 0-15,0 5 0 16,0 0 0-16,3-8 0 16,-3 8 0-16,0 0 0 15,0 0 0-15,0 0 0 0,0 0-1 16,0 0 1-16,-3 0-1 16,3-2 0-16,-6 2 1 15,4 0 0-15,2-3 0 16,-6 0 0-16,0-2 0 15,3 2 0-15,0 1 0 16,-3-4 0-16,0 4-1 16,3-1 1-16,-6 1-1 15,3-1 0-15,-3-2-1 16,0-3 0-16,0 0 0 16,0 2 1-16,0-2-1 15,-6 1 1-15,6-1 0 16,0 0 0-16,-5 0 0 15,5 0 1-15,0 0 0 16,3 3 0-16,3-1 0 16,-3 1 0-16,3 0-1 15,3 5 1-15,3-3 0 0,3 3 1 16,0 3-2-16,3-1 1 16,0 1 0-16,3 2 0 15,2 1 0-15,-2-1 1 16,9 0-2-16,-9 0 1 15,3 1 0-15,0-1 1 16,3 0-1-16,-12 1 0 16,3-1-1-16,0 0 1 15,-1-2 0-15,-5 5 0 0,3-3 0 16,-3 0 0-16,-3 3 0 16,0-2 0-16,0 2 0 15,-3-1 1-15,3 1-1 16,-6 3 1-16,3-3-1 15,-3 0 1-15,-2 0 0 16,-7 0 0-16,3 2 0 16,-6 1 0-16,3 5 0 15,-3 0 1-15,-3 0-1 16,0-1 1-16,-2 1-1 16,-1 3 1-16,3-6-1 15,6-2 1-15,-3-1-1 16,9 3 0-16,-3-2-1 15,4 0 1-15,5-6-3 16,-3 0 1-16,3-2-3 16,3-1 1-16,0-2-3 15,0 0 0-15,0 0-4 16,9-5 0-16,-6 0-3 0,2 2 0 16</inkml:trace>
  <inkml:trace contextRef="#ctx0" brushRef="#br0" timeOffset="12968.8769">799 11782 22 0,'0'-3'11'0,"0"1"-7"0,0 2 13 0,3-6-17 16,3 4 1-16,3-4 0 15,-6 1 1-15,3 0-2 16,3-3 1-16,6 0 1 16,-3-3 1-16,3 3-1 15,-6-2 0-15,6 2-1 16,-6 3 1-16,0-3-2 15,-4 0 1-15,1 2-1 16,0 1 0-16,0 0 0 16,-6 2 0-16,0 3 0 15,0 0 1-15,0 3-1 16,0-1 0-16,0-2 0 0,-6 0 1 16,0 6-1-16,0-4 1 15,1 4-1-15,-4-1 1 16,0 0-1-16,-6 3 1 15,6 0-1-15,-6 3 1 16,3-1-1-16,3 1 1 16,-3-1-1-16,3-2 0 15,0 3 0-15,-3 0 0 16,1 4 0-16,2-4 0 0,-3 0 0 16,3-1 0-16,-6 1 0 15,6-3 0-15,3 0 0 16,3 0 1-16,-6-3-1 15,9 0 0-15,0 0 1 16,0 1 0-16,0-1 0 16,3 0 1-16,3 1-1 15,3-1 1-15,-6 0 0 16,3 1 0 0,9-4 0-1,-6 3 0-15,3 1 0 16,3-4 0-16,-1 1-1 15,4 0 1-15,-3-1-1 16,6-2 0-16,-3 0-1 16,3 0 1-16,-3 0-1 15,-1 0 0-15,1-2-2 16,3 2 1-16,-3 0-3 16,0 0 1-16,-3-3-4 0,3 0 0 15,-10 1-6-15,1-4 0 16</inkml:trace>
  <inkml:trace contextRef="#ctx0" brushRef="#br0" timeOffset="13944.9078">871 11660 27 0,'0'-2'13'0,"15"-9"-17"15,-9 11 18-15,3-3-11 16,-6 3 0-16,3 0 3 16,3 3 0-16,-7 2-7 15,4 1 0-15,0 4 5 16,-3 6 1-16,3-3-2 15,-6 6 1-15,3 2-2 16,-3 3 1-16,0 2-2 16,0-2 0-16,0 0-1 15,0-3 1-15,0-5-1 16,0-3 1-16,0 0-1 16,0-2 0-16,0-3 0 15,0-3 0-15,0-2-1 16,0-1 1-16,0-2-1 0,0-5 0 15,0-3 0-15,0-2 1 16,0-4-1-16,0-2 0 16,0-2 1-16,-3 2 0 15,3-2 0-15,-6-1 0 16,3-2 0-16,0 5 1 16,0 5-1-16,0 1 1 15,0 2-1-15,3 3 1 0,0 5-1 16,0 2 0-16,0 4 0 15,0 4 1-15,-2 3-1 16,2 6 0-16,-6 5 0 16,3 0 1-16,-3-3-1 15,3-5 1-15,3-3-2 16,-9 0 0-16,3 0-1 16,3-5 0-16,-3-3-2 15,0-2 0-15,3-6 0 16,-3-4 1-16,3-7 0 15,3-2 1-15,-6 1 1 16,6-1 1-16,0 2 1 16,0 1 0-16,0 0 1 15,0 0 0-15,0-3-1 16,0 5 0-16,0 3 0 16,0 3 0-16,0 5 0 15,-3 5 1-15,-3 1-1 16,3 2 1-16,3 5-1 0,-9 0 0 15,6 0 0-15,0 1 0 16,-3-1-1-16,3-3 0 16,3-2-1-16,0 0 0 15,0-5-1-15,0-3 0 16,0-5-2-16,0-3 1 16,0-3-1-16,0-2 0 15,0-3 3-15,0 3 1 16,0 2 0-16,0 3 1 0,0 3 2 15,-6 5 0-15,3 8 1 16,-6 2 1-16,4 6-2 16,-1 3 0-16,3-1-3 15,-3-2 1-15,6-3-9 16,6-2 1-16,0-3-4 16,5-5 0-16</inkml:trace>
  <inkml:trace contextRef="#ctx0" brushRef="#br0" timeOffset="15071.1874">1288 11679 18 0,'-6'-14'9'0,"12"14"-9"16,-6-5 10-16,9 0-2 15,-6 2 0-15,2 1 3 16,1-1 0-16,3 3-15 15,-9 3 1-15,3 2 10 16,-3 5 0-16,0 6-4 16,0 6 1-16,-3-1-2 15,3 2 1-15,-6 4-2 16,3 2 1-16,0-2-2 16,3-6 1-16,0-3-1 15,0-2 0-15,3-3-1 16,0-5 1-16,3-2-2 15,-6-4 0-15,0-2 0 0,0-10 0 16,3-4-1-16,3-4 1 16,-6-1 0-16,3-4 1 15,3-4 0-15,-6-2 1 16,9 2 0-16,-9 4 0 16,3 2 1-16,0 5 0 15,0 0 0-15,0 5 1 16,0 1-1-16,0 7 1 0,-3 3 0 15,6 5 1-15,-6 6-2 16,3 2 1-16,3 8-1 16,-6-2 0-16,3-1-1 15,3 1 1-15,-6-1-1 16,0 1 0-16,0-6-1 16,0-2 1-16,0-3-2 15,3-3 1-15,-3-2-1 16,0-3 1-16,3-6-2 15,0-2 1-15,0-2 0 16,0-1 1-16,0-10 0 16,3 5 1-16,-6-2 1 15,0 4 0-15,0 1 0 16,0 0 0-16,3 2 0 16,-3 3 1-16,0 8 0 15,0 0 1-15,6 6-1 16,-6 2 0-16,0 5 0 0,0 3 0 15,3-3-1-15,2 3 1 16,-5-3-2-16,3 0 1 16,3 0-2-16,-6-5 0 15,3-2-1-15,0-4 1 16,-3-2-2-16,0 0 1 16,0-8 0-16,0-2 0 15,0-9 0-15,3 3 1 16,-3 3 1-16,3 0 0 15,-3 0 1-15,0 7 0 0,0 1 0 16,0 5 1-16,3 3-1 16,0-1 0-16,3 9-1 15,-3 0 0-15,3-1-6 16,3 1 1-16,0-3-8 16,3 2 1-16</inkml:trace>
  <inkml:trace contextRef="#ctx0" brushRef="#br0" timeOffset="16421.233">2097 11668 37 0,'-3'-5'18'0,"-12"-8"-18"16,12 10 29-16,-3 0-28 15,-2-5 0-15,-1 0 0 16,-9 0 0-16,-3 1-1 16,0-1 1-16,-9 2 0 15,9 1 1-15,-8 5 0 16,-1 0 1-16,6 0-1 15,-6 5 1-15,10 1 0 16,-4 2 1-16,9 5-1 0,6 0 1 16,6 8-2-16,-3 3 1 15,12-3-2 1,3 0 1-16,0 3-2 0,6 0 0 16,3 0-2-16,-1-8 0 15,1-3-1-15,0-5 1 16,3-3-2-16,0-2 0 15,0-6 0-15,-1-2 0 16,-2-3 1-16,-3 0 1 16,0-8 0-16,-6-5 1 0,0 2 1 15,0 1 1-15,-6-3 1 16,3 2 0-16,-6-2 0 16,6 5 1-16,-3-2-1 15,3 4 1-15,-6 4 0 16,3 4 0-16,-3 6-2 15,0 0 1-15,6 6 0 16,-6 2 0-16,3 2 0 16,0 11 0-16,-3 3 1 15,3 8 1-15,-3 8 0 16,2 2 0-16,4 8-1 16,0-2 1-16,3 2-1 15,-6-2 1-15,6-1-3 16,0-2 1-16,-3-10-2 15,3-3 1-15,-3-3-2 16,-6-5 0-16,0-6-6 16,0-5 0-16,0-5-9 0,0-3 1 15,0-5-5-15,9-10 1 16</inkml:trace>
  <inkml:trace contextRef="#ctx0" brushRef="#br1" timeOffset="231433.0088">3469 6903 25 0,'3'-11'12'0,"9"14"1"16,-6-3 12-16,3 0-21 15,0 0 1-15,3 0 3 16,0 0 0-16,3-3-10 16,3 3 0-16,5 0 7 15,4-5 0-15,3-3-2 16,3 0 0-16,5 0-3 15,1 6 1-15,3-4-1 16,3 1 1-16,-4 2-2 16,4 3 0-16,-1 0-4 15,1 0 1-15,-3 3-6 0,-6 0 1 16,-7-1-5-16,-2 1 0 16</inkml:trace>
  <inkml:trace contextRef="#ctx0" brushRef="#br1" timeOffset="231853.4623">3794 6874 41 0,'6'0'20'0,"-12"-16"-28"15,9 19 36-15,0 2-26 16,3 3 1-16,-3 5 2 15,-3 3 1-15,6 2-6 16,-3 6 0-16,-3 3 4 16,0 5 1-16,0 2-2 0,0 0 0 15,0 1-2-15,0-1 1 16,6 0-2-16,-3-2 0 16,3-3-3-16,0 3 0 15,-1-11-6-15,4-5 0 16,-3-3-5-16,0-7 0 15</inkml:trace>
  <inkml:trace contextRef="#ctx0" brushRef="#br1" timeOffset="232289.272">3455 7392 37 0,'3'3'18'0,"2"-16"-23"15,4 8 29-15,0 2-21 16,3 0 1-16,3 1 2 16,3-4 0-16,6 6-7 15,3-5 0-15,2 5 5 0,4-3 0 16,3 1-2-16,8-1 0 16,-2 3-1-16,3 0 0 15,-1 0-1-15,-2-5 0 16,0 2 0-16,2-2 0 15,-2 0 0-15,-3-1 0 16,-3 1-3-16,-4-3 1 16,-5 3-5-16,-3 5 1 15,-6-3-7-15,-6 0 0 0</inkml:trace>
  <inkml:trace contextRef="#ctx0" brushRef="#br1" timeOffset="232948.9983">4395 7361 20 0,'0'0'10'0,"3"2"-2"0,3-2 9 16,-6 0-14-16,0 0 1 16,0 3 2-16,0-3 1 15,0 0-8-15,0-5 1 0,-3 2 4 16,0-5 1-16,0-2-2 16,-3-1 0-16,0-5-1 15,0-5 1-15,0-6-2 16,0-4 1-16,0-1-1 15,0-8 1-15,1-2 0 16,2 0 0-16,3-1 0 16,0-10 0-16,5 6 0 15,4 4 0-15,3 4 0 16,3 2 0-16,-3 2 0 16,0 4 0-16,0 7-1 15,0 3 0-15,0 2 0 16,0 6 0-16,-3 0 0 15,0 7 0-15,-1 1-1 16,4 5 1-16,0 5-1 16,0 3 0-1,6 19-6 1,-3-4 0-16,-3 7-5 16,-3 1 0-16,-3-2-5 15,-6 1 0-15</inkml:trace>
  <inkml:trace contextRef="#ctx0" brushRef="#br1" timeOffset="233250.1284">4151 7146 57 0,'9'-2'28'0,"0"-4"-46"0,-3 4 56 0,6-1-37 15,6 1 0-15,8-4 2 16,4 4 1-16,0 2-4 16,3 0 0-16,-1 0 2 15,-2 0 1-15,3 0-2 16,0 0 1-16,-1 0-1 16,1-3 0-16,-3 3-2 15,-3 0 0-15,-3-3-4 16,-4 3 0-16,1-2-5 15,0-1 1-15,-3 0-7 16,-3 3 1-16</inkml:trace>
  <inkml:trace contextRef="#ctx0" brushRef="#br1" timeOffset="245199.7755">5312 7157 1 0,'12'5'0'0</inkml:trace>
  <inkml:trace contextRef="#ctx0" brushRef="#br1" timeOffset="245769.6144">5112 7165 49 0,'-2'0'24'0,"2"3"-24"0,2-3 24 16,4 0-22-16,3 0 0 15,9 2 2-15,3-2 0 16,9 0-5-16,6-2 1 16,-1-4 2-16,7 1 1 0,3 0-2 15,2-3 0-15,1 2-3 16,-1 1 1-16,1-3-5 15,0 3 1-15,-10 0-9 16,-2 2 0-16,-6 3 0 16,-6 0 0-16</inkml:trace>
  <inkml:trace contextRef="#ctx0" brushRef="#br1" timeOffset="246040.1172">5238 6972 42 0,'-18'-11'21'0,"21"3"-35"15,3 6 43-15,5-1-27 16,-2 3 1-16,9 5 3 16,0 6 1-16,0 2-7 0,0 14 1 15,-3 12 4-15,-3 4 0 16,3 7-1-16,-4 0 0 15,1 0-3-15,-3-2 0 16,-3-6-6-16,0-7 1 16,-3-1-7-16,0-10 0 15,0-8-4-15,0-3 0 16</inkml:trace>
  <inkml:trace contextRef="#ctx0" brushRef="#br1" timeOffset="246610.115">5520 7014 63 0,'6'-26'31'0,"-9"34"-50"16,6-6 64-16,3 11-46 16,0 3 1-16,3 5 0 15,0 9 0-15,0 4 0 16,-3 11 0-16,0 3 0 15,0-9 0-15,0 6 0 16,0-8 0-16,3-5-1 16,-3-8 1-16,5-6-2 15,1-4 1-15,3-14-2 16,0-6 0-16,0-10 0 16,3-5 0-16,-3-3 0 15,0-5 1-15,-3-2 1 0,2-4 0 16,-2 6 2-16,-3 3 0 15,0 4 1-15,-3 7 1 16,0 4-1-16,0 3 1 16,3 5-1-16,-3 9 0 15,0 7-1-15,0 5 1 16,3 6-2-16,3 3 1 16,3 7-1-16,-1-5 0 15,1-2-1-15,3-1 1 0,3-7 0 16,-3-3 0-16,0-6-1 15,0-5 1-15,-1-2-2 16,-2-8 1-16,-3-6 0 16,0-10 1-16,-3-3-1 15,-3 0 0-15,-3-2 0 16,-3-3 1-16,0 2-1 16,-3 1 0-16,0 5-3 15,0 5 1-15,0 3-6 16,3 2 0-16,0 1-5 15,3 2 1-15</inkml:trace>
  <inkml:trace contextRef="#ctx0" brushRef="#br1" timeOffset="247000.6337">6258 7104 31 0,'0'-5'15'0,"0"-14"-8"16,0 19 24-16,-5 0-28 15,2 0 0-15,-6-2 3 0,0 7 1 16,-6 0-9-16,-3 3 1 16,3 5 5-16,0 3 0 15,3 3-3-15,0-1 1 16,3 11-2-16,6 3 1 16,3 0-1-16,9 2 0 15,3-10 0-15,6 3 0 16,3-12 0-16,6-1 1 0,3-6-2 15,-4-6 1-15,1-4-1 16,0-6 0-16,0-6-1 16,-6-7 1-16,-7 0 0 15,-5 0 0-15,-6-6 0 16,-6-4 0-16,-3 4 0 16,-6 6 1-16,-2-3-1 15,-7 0 1-15,-3 3-4 16,3 11 1-16,3-1-5 15,6 3 0-15,3 3-4 16,12 8 0-16</inkml:trace>
  <inkml:trace contextRef="#ctx0" brushRef="#br1" timeOffset="247360.7713">6797 6863 23 0,'-3'-8'11'0,"6"-10"5"0,0 13 13 15,-3 5-24-15,6 2 0 0,0 3 5 16,0 9 0-16,3 2-13 16,0 7 1-16,0 12 8 15,0 4 0-15,0 9-4 16,-3-3 1-16,0 5-2 16,0 1 0-16,0-6-5 15,-1-6 1-15,1-2-7 16,-3-8 1-16,3-10-6 15,0-6 0-15</inkml:trace>
  <inkml:trace contextRef="#ctx0" brushRef="#br1" timeOffset="247572.8476">7086 7017 68 0,'-3'10'34'0,"3"19"-69"0,3-15 67 16,3 2-36-16,0 2 0 15,0 6-1-15,-3-3 0 16,0 3 5-16,0 2 0 16,-3-2-13-16,-3-3 1 15</inkml:trace>
  <inkml:trace contextRef="#ctx0" brushRef="#br1" timeOffset="247751.6517">7041 6847 34 0,'-3'0'17'0,"9"11"-54"15,0-6 25-15</inkml:trace>
  <inkml:trace contextRef="#ctx0" brushRef="#br1" timeOffset="248111.3185">7276 7070 58 0,'6'16'29'0,"-6"5"-47"0,3-13 58 16,0 5-42-16,-3 3 1 16,0 0-3-16,0-3 1 15,-3 5 3-15,0 4 0 16,0-4-4-16,0-7 0 16,0-3 0-16,0-8 0 15,1-6 1-15,2-4 0 16,2-9 0-16,4-5 1 15,0 1 1-15,3-4 0 0,3 1 2 16,3-3 0-16,3 5 1 16,0 0 0-16,0 8 1 15,0 5 1-15,-4 4 0 16,4 12 0-16,-3 3-1 16,0 10 1-16,0 1-3 15,0 5 1-15,0 2-7 16,-3-2 1-16,-3 2-9 15,-1-5 1-15</inkml:trace>
  <inkml:trace contextRef="#ctx0" brushRef="#br1" timeOffset="248516.9007">7610 7104 45 0,'12'-3'22'0,"35"6"-33"0,-32-3 36 15,3-5-27-15,6-1 0 16,3 1-1-16,-1 0 1 16,1-6 3-16,-3 1 0 15,0-1-2-15,-6-2 0 16,-3-3 1-16,-3-2 1 15,-4 4-1-15,-5 1 1 0,-3 2 1 16,-5 1 0-16,-7 2 0 16,-3 8 1-16,-3 3 0 15,-3 5 0-15,0 2 2 16,0 14 0-16,1 5 0 16,-1 3 0-16,6 2-1 15,3 1 1-15,3 10-3 16,9-8 0-16,6 2-6 15,6-4 0-15,9-12-8 16,8-4 0-16,10-6-4 16,12-7 1-16</inkml:trace>
  <inkml:trace contextRef="#ctx0" brushRef="#br1" timeOffset="249102.3022">8824 7072 34 0,'0'-13'17'0,"6"5"-23"0,-3 3 29 0,0-3-20 16,-3 0 0-16,0-5 2 16,-6-3 1-16,-3 5-8 15,-6-2 1-15,-5 5 5 16,-4 3 1-16,-9 2-2 16,0 3 1-16,-5 3-2 15,-1 7 1-15,-3 4 1 16,6 12 0-16,7-5-1 15,5 6 0-15,3 4 0 16,6-1 0-16,9 1-1 16,12-2 0-16,9-2-2 15,9-9 0-15,6-2-2 16,2-8 1-16,1-5-3 16,6-8 1-16,0-1-1 15,-4-4 0-15,1-6-1 16,-6-5 1-16,-1-1 0 15,-2-1 1-15,-6-1 1 16,-6 3 1-16,-3 2 0 0,-3 3 1 16,-6 8 1-16,-3 8 0 15,0 8 0-15,0 8 1 16,0 5-2-16,0 6 1 16,0 2-3-16,0 0 1 15,12 0-5-15,-3-8 0 16,0 0-6-16,2-7 0 15</inkml:trace>
  <inkml:trace contextRef="#ctx0" brushRef="#br1" timeOffset="249688.0577">9080 6961 63 0,'9'-8'31'0,"-15"27"-49"16,9-9 63-16,0 1-45 15,3 10 0-15,0 0 0 16,0 3 0-16,-3 5 0 16,-3 3 0-16,0-3-1 15,0 0 1-15,-3 0-2 16,0-2 1-16,-3-6-3 16,0-5 0-16,0-6 0 15,0-7 0-15,-3-3 0 16,3-11 1-16,3-2 0 15,0-11 0-15,0-2 2 16,3-9 0-16,3-2 1 16,0 0 0-16,0 0-1 15,6 0 1-15,-3 3 0 0,3 5 1 16,3 5 0-16,3 3 0 16,3 8 0-16,3-1 1 15,2 9-1-15,1 5 1 16,-3 5-2-16,0 6 0 15,-6 0-1-15,0 2 0 16,-3 0-2-16,-3 3 0 16,-6 0-1-16,-3 0 1 15,-6 0-1-15,-6 2 1 0,-6-2 0 16,0-3 0-16,-3-2 2 16,0-3 0-16,3 0 1 15,4 0 1-15,-1-1 2 16,6 1 0-16,0 3 0 15,6 0 1-15,3 2 0 16,9 3 0-16,9 2-2 16,5-5 1-16,4 3-3 15,3-8 0-15,3 0-10 16,8-3 0-16,-2-2-2 16,-3-6 1-16</inkml:trace>
  <inkml:trace contextRef="#ctx0" brushRef="#br1" timeOffset="250138.6398">9411 7101 56 0,'-9'-5'28'0,"33"13"-52"0,-13-8 58 15,7 0-34-15,6-3 0 16,3-5 1-16,0 1 0 16,2-4-1-16,4 0 0 15,-3-2 0-15,-3 3 1 0,-3-1-2 16,-4 3 1-16,-5 0-2 16,-3-2 1-16,-6 4-1 15,-6 1 1-15,-6 2-1 16,-6-2 1-16,-6 5 1 15,-2 3 0-15,-4-1 2 16,0 4 1-16,-6-1 1 16,3 8 1-16,1 3 0 15,-4 5 0-15,6 3 0 16,3 8 0-16,3-1-1 16,9 4 0-16,12-3-1 15,12-1 1-15,9-2-3 16,6-13 1-16,9-2-6 15,5-7 0-15,1-9-7 16,2-3 0-16,4-1-7 16,0 1 0-16</inkml:trace>
  <inkml:trace contextRef="#ctx0" brushRef="#br1" timeOffset="250935.269">10262 7067 38 0,'-6'-13'19'0,"0"0"-24"16,6 13 29-16,3 0-21 15,3 0 0-15,0 2 4 16,0 11 0-16,3 1-8 0,0 4 1 16,3 9 5-16,0 4 0 15,2 6-2-15,1 0 0 16,-3 6-2-16,-3-6 0 15,-3 3-2-15,0-6 1 16,-3-5-2-16,0-3 0 16,0-2 0-16,-3-8 0 15,0-8-1-15,-3-5 0 16,-3-6 0-16,0-5 1 16,3-10 0-16,0-6 0 0,-3-13 0 15,3-6 1-15,-3-2 1 16,0-2 0-16,0-1 1 15,3 3 0-15,3 6 2 16,6-1 1-16,3 5-1 16,3 6 1-16,6 0 0 15,9 5 0-15,0 6-1 16,2 10 1-16,4 5-2 16,-3 6 0-1,6 23-1 1,-7 1 1-16,-11 5-3 15,-12-3 1-15,-9-3-2 16,-9 1 0-16,-9-6-2 16,-2-3 1-16,-4-7-4 15,-3-6 1-15,0-2-7 16,4-6 1-16,5-5-2 0,3-5 1 16</inkml:trace>
  <inkml:trace contextRef="#ctx0" brushRef="#br1" timeOffset="251386.3975">10637 7035 44 0,'3'6'22'0,"3"-6"-40"0,0 2 43 0,3 1-25 15,6-1 0-15,0-2 0 16,8 0 0-16,1 3 0 15,3-3 1-15,6-5-1 16,-1-3 1-16,1 0-1 16,-3 3 1-16,-3-1-1 15,-3-2 1-15,-4-5-1 16,-5 5 1-16,-3 0-2 16,-6 0 1-16,-3 0-1 15,-6 1 0-15,-6-4 0 16,-6 6 0-16,-5-3 0 15,-7 2 1-15,-3 6 0 16,-3-2 1-16,0 2 1 16,4 2 0-16,2 6 1 15,3 6 0-15,3 4 1 16,3 6 1-16,4 2-2 16,5 3 1-16,6 1-1 15,6 1 0-15,6-2-2 0,8 1 1 16,10-7-5-1,9-7 0-15,6-5-8 0,-1-9 1 16,4-2-4-16,0-5 0 16</inkml:trace>
  <inkml:trace contextRef="#ctx0" brushRef="#br1" timeOffset="251971.2051">11075 6937 57 0,'-6'-5'28'0,"6"16"-51"16,3-9 59-16,3 4-37 15,2 4 1-15,1 3 2 16,3 11 0-16,0 3-2 16,0-1 1-16,0 3-1 15,-3-2 1-15,0-3-2 16,-3-3 0-16,0 0-3 15,-3-3 1-15,-3-4-2 16,0-9 1-16,0-2-1 16,0-6 1-16,-3-5-1 15,0-8 0-15,0-5 0 16,0-6 1-16,-3-4 2 16,0-4 0-16,0-2 1 0,3 3 0 15,3 2 2-15,0 0 1 16,6 3 2-16,3 3 0 15,3 7-2-15,3 1 0 16,3 5 0-16,5 7 1 16,-2 4-2-16,3 7 1 15,-6 5-2-15,3 6 1 16,-6-2-3-16,-4-1 1 16,-2 0-2-16,-6 3 1 15,-6 0-2-15,-3 2 1 16,-2 3 0-16,-13 1 1 0,0 1 1 15,0-1 0-15,0-4 1 16,0-2 1-16,3 0 1 16,4-3 0-16,2 0 1 15,6 1 0-15,6-4-1 16,6-2 1-16,6-3-2 16,5 1 1-16,7-4-4 15,9 1 0-15,0-3-7 16,2-3 0-16</inkml:trace>
  <inkml:trace contextRef="#ctx0" brushRef="#br1" timeOffset="252540.5945">11557 7075 55 0,'0'-11'27'0,"-3"11"-49"0,6 0 54 16,3 0-33-16,3 6 0 16,0 2 1-16,-1 2 1 15,1 6 0-15,3 5 1 16,-3 6-1-16,0 7 0 16,0 0-2-16,0 9 1 0,0-11-2 15,-3 2 0-15,-3-5-4 16,0-5 0-16,-3-6-2 15,-3-4 1-15,0-9 1 16,0-5 0-16,0-5 2 16,0-6 0-16,0-2 2 15,0-6 1-15,-3-5 1 16,0-5 0-16,0-2 1 16,0-6 1-16,-3 5-1 15,3 0 1-15,0-5 1 16,3 5 0-16,0 1 1 15,3 1 0-15,6 7 0 16,3 1 0-16,0 1-1 16,6 8 1-16,6 5 0 15,3 0 0-15,3 8-1 16,2 5 1-16,-2 6-2 16,0 8 0-16,-3 4 0 15,-3 1 0-15,-1 3-2 16,-5-1 0-16,-6 1-1 15,-6-4 0-15,-6 6-1 0,-6-5 0 16,-9-5-2-16,-5-3 0 16,-4-6-3-16,-3-10 0 15,0-2-5-15,1-6 1 16</inkml:trace>
  <inkml:trace contextRef="#ctx0" brushRef="#br1" timeOffset="253005.4243">11929 7149 41 0,'0'3'20'0,"6"-1"-40"16,0-4 38-16,6-1-20 15,3-2 1-15,2-1-1 16,4 1 1-16,0-3 2 16,3 3 0-16,3-3-2 15,-4 3 1-15,1-3 0 16,-3 2 1-16,0-1-2 16,-3 1 1-16,-3 1-2 15,-9-3 0-15,0-5 0 16,-6 2 0-16,-3 3 0 0,-6-2 0 15,-6-1 2-15,0 6 1 16,-3 0 2-16,-3 2 1 16,0 0 1-16,-2 9 0 15,-1 4 2-15,3 6 0 16,0 0-2-16,3 2 1 16,3 4-2-16,6 1 1 15,3 1-3-15,6 0 0 16,6 2-3-16,6-4 0 0,6-4-5 15,3-5 0-15,0-2-7 16,3-11 1-16</inkml:trace>
  <inkml:trace contextRef="#ctx0" brushRef="#br1" timeOffset="253396.863">12209 7009 56 0,'-6'0'28'0,"18"24"-42"16,-6-19 53-16,2 3-40 15,1 2 1-15,3 6 0 16,-3 3 1-16,6-1-1 16,-6 4 0-16,3-4-2 15,-3-2 0-15,0-3-1 16,-3-2 0-16,0-3-1 15,0-3 1-15,0-5-1 0,0-5 1 16,2-9 0-16,1-1 1 16,3-7 1-16,3-1 0 15,0 1 1-15,3-4 1 16,0 5-1-16,3 2 1 16,-1 6 3-16,-2 5 0 15,0 8 0-15,-3 5 0 16,0 1-1-16,0 10 0 15,0 2-2-15,-3 3 0 0,-3 0-6 16,-1 1 1-16,1-1-10 16,0-5 1-16</inkml:trace>
  <inkml:trace contextRef="#ctx0" brushRef="#br1" timeOffset="253997.7222">12986 7104 54 0,'-6'-11'27'0,"-6"4"-44"16,9 1 48-16,-3-2-29 15,-3 3 1-15,-3-3 2 16,-3 0 1-16,0 0-7 15,-3 6 0-15,-3-1 4 0,1 3 0 16,-4 5-2-16,0 3 1 16,3 3-1-16,-3-3 0 15,9 2-1-15,4 3 1 16,5 3-1-16,9 0 1 16,2 0-1-16,7 0 1 15,6-3-2-15,0-2 0 16,6-3-2-16,3-3 1 15,0-5-2-15,2-3 1 0,1-5-2 16,-3-5 1-16,-3-5-2 16,-4-3 1-16,1-6-1 15,-3-2 0-15,0-3 3 16,-9-7 1-16,-3 1 1 16,-3 9 1-16,-3-2 1 15,0 2 0-15,-3 5 2 16,0 5 0-16,-3 3 0 15,0 3 0 1,3 13 1 0,3 5 0-16,3 11 1 15,0 0 0-15,6 5-1 16,-3 6 1-16,3 7-2 16,0 6 0-16,6-3-4 15,-3 3 1-15,5-3-5 16,-2-3 1-16,0 3-6 15,-3-13 0-15,-3-3-5 16,3-2 1-16</inkml:trace>
  <inkml:trace contextRef="#ctx0" brushRef="#br1" timeOffset="254207.1073">13313 6966 65 0,'0'3'32'0,"3"39"-64"0,0-23 65 0,3-1-37 15,3 6 0-15,0 0-2 16,-3 3 1-16,0-4 2 16,-3-1 1-16,-3-1-10 15,0-5 0-15</inkml:trace>
  <inkml:trace contextRef="#ctx0" brushRef="#br1" timeOffset="254357.2752">13289 6882 48 0,'-3'-19'24'0,"9"-5"-48"15,0 19 46-15,3 5-29 16,3 0 0-16,3 3-10 15,3 2 1-15</inkml:trace>
  <inkml:trace contextRef="#ctx0" brushRef="#br1" timeOffset="254672.2183">13792 6959 42 0,'-15'-11'21'0,"-9"8"-31"0,16 1 38 16,-7-1-28-16,-6 3 1 0,-6 0 1 15,-3 5 1-15,0 1-2 16,1 4 0-16,2 6 3 16,0 0 1-16,6 8-1 15,3-3 0-15,7 3-1 16,5 2 1-16,6 1-2 15,6-1 0-15,5-5-3 16,7-2 1-16,12-1-5 16,0-4 1-16,6-7-8 15,-1-4 1-15,1-3-4 16,0-5 0-16</inkml:trace>
  <inkml:trace contextRef="#ctx0" brushRef="#br1" timeOffset="255046.866">13810 6974 60 0,'-9'11'30'0,"3"23"-52"0,9-23 62 15,3 5-40-15,0 2 0 16,3 4 0-16,3 4 1 15,3 0-2-15,3-2 1 16,-1 0-1-16,1-3 0 0,3-2-2 16,0-6 1-16,6-5-3 15,0-11 1-15,-4 1 0 16,-2-9 0-16,0-2 1 16,-3-8 0-16,-3-8 3 15,-3-3 0-15,-6-3 2 16,-3-2 1-16,-6 6 0 15,-6-4 0-15,0 9-2 16,-9-1 0-16,0 9-5 16,3 2 0-16,0 5-8 15,0 3 1-15,4 6-1 16,2 2 1-16</inkml:trace>
  <inkml:trace contextRef="#ctx0" brushRef="#br1" timeOffset="255290.1859">14230 6776 60 0,'-9'5'30'0,"15"3"-49"0,-3 0 68 16,3 5-50-16,0 9 1 15,0 1 0-15,0 9 0 16,2 5 0-16,4 0 0 15,0 3-1-15,0 5 1 16,-3-5-3-16,0-3 0 16,-3 0-5-16,0-6 1 15,0-2-8-15,-3-7 0 0</inkml:trace>
  <inkml:trace contextRef="#ctx0" brushRef="#br1" timeOffset="256039.6718">14745 7017 48 0,'-6'-19'24'0,"-21"1"-39"15,21 12 41-15,-6 1-26 16,-3 2 0-16,-9 1 0 16,-2 2 0-16,-4 5 0 15,-3 0 1-15,3 1 1 16,4 4 0-16,5 4 1 16,3 7 0-16,6-3-1 15,6 3 1-15,6 3-1 16,6 0 1-16,9 0-3 15,6-6 0-15,8 1-2 16,4-6 1-16,-3-5-2 16,0-3 0-16,-1-2-1 15,1-6 1-15,-3-5 1 16,0-5 0-16,-3-3 0 0,-4-5 0 16,-2 0 2-16,-3 0 1 15,0-3-1-15,-6 3 1 16,-3 5-1-16,0 5 0 15,-6 6 0-15,0 8 1 16,0 5-1-16,0 2 0 16,0 3-3-16,3 1 1 15,3-1-9-15,0 0 1 0</inkml:trace>
  <inkml:trace contextRef="#ctx0" brushRef="#br1" timeOffset="256684.1153">14962 6887 52 0,'-9'3'26'0,"9"15"-40"15,6-12 48-15,0 7-34 16,3 3 0-16,0 5 2 15,0 3 1-15,3 5-3 16,0 2 0-16,-1 1 1 16,-2 0 0-16,0-3-3 15,-3-2 1-15,0-1-3 16,0-10 1-16,-6-3-3 16,3-5 0-16,-3-3 0 15,3-10 1-15,-3-3 1 0,-3-5 0 16,3-6 0-16,0-7 1 15,0-11 2-15,0 0 1 16,3 0 1-16,0 2 1 16,3 1-1-16,3 8 0 15,3-1 1-15,0 1 1 0,6 4-1 16,2 7 0 0,4 1 0-16,0 9 0 0,3 0-1 15,3 5 0-15,-7 2-1 16,-2 6 0-16,-6 3-2 15,-3 0 1-15,-3 2-2 16,-6-3 0-16,-6 1-1 16,-6 2 0-16,-3 6 0 15,-9-1 1-15,-2-5 2 16,-4 1 0-16,-3 2 3 16,3 2 0-16,0-2 3 15,4-3 0-15,8 0 1 16,6 1 1-16,6-1 0 15,9 0 1-15,9 0-3 16,8-2 0-16,13-3-2 16,6-3 1-16,2-2-4 15,7-1 0-15,3-2-6 16,-1-5 1-16,-5 0-9 16,-3 0 0-16</inkml:trace>
  <inkml:trace contextRef="#ctx0" brushRef="#br1" timeOffset="258035.5418">16087 7004 36 0,'-6'5'18'0,"15"-3"-12"0,-3-9 19 15,3 7-23-15,6-3 0 16,9 3 4-16,2 3 0 16,7 2-7-16,6-5 0 15,3 2 4-15,8 4 0 0,1-4-2 16,2 1 1-16,4-3-4 15,2-3 1-15,-2-5-4 16,-3-5 1-16,-4 3-6 16,-5 2 1-16,-9-3-4 15,-7 6 0-15</inkml:trace>
  <inkml:trace contextRef="#ctx0" brushRef="#br1" timeOffset="258276.042">16272 6776 56 0,'-15'-16'28'0,"3"16"-43"16,12 0 57-16,9 0-42 16,3 3 0-16,6 7 0 15,2 11 1-15,7 9-1 0,6 1 1 16,3 12 0-16,-4 2 0 15,1 0-1-15,-3 0 0 16,0-6-6-16,-7-7 0 16,-2-5-9-16,-3-9 1 15</inkml:trace>
  <inkml:trace contextRef="#ctx0" brushRef="#br1" timeOffset="258725.9726">16605 6726 66 0,'6'-6'33'0,"-3"12"-48"16,3 2 62-16,3 5-48 16,6 11 0-16,3 7 0 15,-1 9 1-15,1 5 0 16,0 3 1-16,-3 2-2 15,0 0 1-15,0-5-1 16,-3-2 0-16,-3-4-1 16,-3-4 0-16,-3-9-1 15,0-10 0-15,0-5 0 16,-3-9 0-16,2-7-1 16,1-11 1-16,3-8-1 15,3-5 1-15,0-5 1 16,3-3 0-16,-3 0 2 0,0 2 1 15,3 4 1-15,3 7 1 16,0 8 1-16,0 5 0 16,2 6 0-16,-2 10 0 15,0 8-2-15,0 11 1 16,0 5-2-16,3 0 0 16,0 3-5-16,0 0 0 15,-1-3-8-15,1-5 1 16,-3 0-5-16,-3-3 1 15</inkml:trace>
  <inkml:trace contextRef="#ctx0" brushRef="#br1" timeOffset="259207.3425">17051 7059 65 0,'9'-3'32'0,"48"3"-51"16,-36 0 67-16,6-2-55 15,8 2 0-15,4-3-2 16,9 3 1-16,-4-5 11 16,1 0 1-16,-3-1-8 15,-4 1 1-15,1 5 3 16,-6-5 0-16,-3-1 0 15,-7 1 1-15,-5 0-2 0,-3-6 0 16,-6 1-2-16,-3 2 1 16,-9 0-1-16,-3-3 1 15,-6 3-1-15,-6 0 1 16,-6 3 1-16,1 2 1 16,-7 3 1-16,-3 0 0 15,0 3 1-15,4 2 1 16,5 3 1-16,-3 5 0 15,3 3 0-15,6 11 0 0,9 2 0 16,6 5 1-16,6-2-3 16,3 0 1-16,9 0-3 15,12-1 0-15,-3-4-4 16,6-14 0-16,2-5-6 16,4-8 1-16,3-8-6 15,-6-3 1-15</inkml:trace>
  <inkml:trace contextRef="#ctx0" brushRef="#br1" timeOffset="259596.2396">17668 7009 58 0,'-9'13'29'0,"0"-21"-42"16,9 13 57-16,3 3-43 15,3 8 0-15,3-3-1 16,3 6 1-16,-1 5-1 15,1 0 0-15,6 2-1 0,-3 3 1 16,-3-2-3-16,0-6 1 16,3-3-2-16,-3-10 1 15,-3 0-2-15,0-8 1 16,-1-10 0-16,1-4 1 16,3-7 0-16,-3-5 1 15,3-6 2-15,3-5 0 16,-3 5 2-16,3 3 0 15,0 3 1-15,3 4 1 0,2 1 1 16,4 13 1-16,3 3-2 16,0 10 0-16,-3 11-1 15,-1 8 0-15,4 5-1 16,0 3 0-16,0 0-5 16,0-1 0-16,2 1-11 15,-5-5 1-15,3-1-3 16,3-7 0-16</inkml:trace>
  <inkml:trace contextRef="#ctx0" brushRef="#br1" timeOffset="259926.9396">18528 7101 54 0,'-9'-5'27'0,"30"13"-47"0,-9-8 53 15,6 3-33-15,5-1 0 16,13 1 3-16,6-3 1 15,2 0-4-15,4 0 0 0,3-5 0 16,2-1 1-16,-2-2-3 16,-1-5 1-16,1 0-8 15,-3 2 0-15,-7 1-5 16,-5-1 1-16</inkml:trace>
  <inkml:trace contextRef="#ctx0" brushRef="#br1" timeOffset="260184.1287">18778 6800 76 0,'-12'10'38'0,"54"51"-60"16,-30-37 80-16,2 13-61 15,7 0 0-15,3 13-4 16,0 1 0-16,-3-1 5 0,-3-2 0 16,-4-3-8-16,-2-8 1 15,0-3-3-15,-3-8 0 16,0-12-3-16,0-4 0 16</inkml:trace>
  <inkml:trace contextRef="#ctx0" brushRef="#br1" timeOffset="260587.5777">19123 6728 75 0,'0'16'37'0,"12"45"-60"0,-3-40 80 0,6 6-63 16,3 12 1-1,9 25-4 1,-7-6 1-16,-5-10 10 16,0-9 0-16,-3-9-9 15,-3-9 1-15,0-5 0 16,-3-6 1-16,0-10 0 16,0-8 1-16,0-5-1 15,3-13 0-15,-3-12 3 16,0 1 1-16,0-2 4 15,-1-4 0-15,1 12 2 16,3 2 0-16,0 2 0 16,3 11 1-16,3 8-1 0,3 11 0 15,-3 8-3-15,-3-4 0 16,9 23-2-16,2 7 1 16,-5 0-5-16,0 5 0 15,0-2-11-15,0-9 1 16</inkml:trace>
  <inkml:trace contextRef="#ctx0" brushRef="#br1" timeOffset="261009.264">19614 6982 67 0,'12'-13'33'0,"15"10"-56"16,-12 1 59-16,12-1-43 16,2-2 0-16,4 0-8 15,3-1 1-15,0-2 18 16,-4 0 0-16,4-2-8 16,-9-1 0-16,-3 1 3 15,-6-1 1-15,-1-2 3 16,-5 0 0-16,-3 5-1 15,-9-6 0-15,-3 7-2 16,-6-1 0-16,-6 8 1 16,-5 0 0-16,-4 5 1 15,-3 3 1-15,-6 2 1 16,1 12 0-16,-1 1 1 0,0 9 1 16,6 5-2-16,6 3 1 15,7 5-1-15,8-3 0 16,15-2-3-16,5-3 0 15,10 0-7-15,9-11 0 16,6-10-10-16,2 3 1 16</inkml:trace>
  <inkml:trace contextRef="#ctx0" brushRef="#br1" timeOffset="261609.4897">20644 6863 64 0,'6'-8'32'16,"-12"19"-48"-16,6-11 57 0,3 16-42 16,0 5 1-16,3 8-2 15,3 5 1-15,0 1 1 16,-3 5 0-16,0-6-2 16,0-5 0-16,0 0-3 15,0-8 0-15,0-5-6 16,0-3 0-16,-3-5-4 15,0-8 1-15</inkml:trace>
  <inkml:trace contextRef="#ctx0" brushRef="#br1" timeOffset="261759.9539">20457 6670 56 0,'-12'-18'28'0,"0"12"-61"0,12 6 58 15,6 3-39-15,0 2 0 16,3 3-5-16,6 3 1 16</inkml:trace>
  <inkml:trace contextRef="#ctx0" brushRef="#br1" timeOffset="262164.6412">20823 6837 44 0,'3'13'22'0,"0"24"-28"16,0-24 43-16,3 6-37 16,0 5 0-16,0 2 0 15,-3 1 1-15,0 4-1 16,-3-7 0-16,3-3 0 16,-3-2 0-16,0-6-1 15,0-5 0-15,0-5-2 16,0-3 1-16,2-3-2 15,1-13 0-15,3-10-1 16,0-3 1-16,3-8 2 16,-3-1 0-16,3-4 2 15,0 5 1-15,0 3 3 16,0 5 0-16,3 5 1 0,3 8 1 16,3 5-1-16,-1 9 1 15,4 7-3-15,-3 8 1 16,3 8-2-16,0 8 1 15,0 3-3-15,0 3 1 16,-4-1-4-16,-2 0 0 16,3-7-5-16,-6-1 0 15,-3-7-7-15,0-6 1 16</inkml:trace>
  <inkml:trace contextRef="#ctx0" brushRef="#br1" timeOffset="262435.6999">21326 6538 58 0,'3'-8'29'0,"12"32"-42"15,-6-8 56-15,0 2-44 16,2 6 1-16,1 5 0 15,0 11 0-15,3 7 0 16,0 6 1-16,0-2-1 16,3 4 0-16,0-7-3 15,-3-6 1-15,-4 0-6 16,-2-10 1-16,0-5-8 16,0-6 0-16</inkml:trace>
  <inkml:trace contextRef="#ctx0" brushRef="#br1" timeOffset="262644.1909">21201 6863 59 0,'15'-13'29'0,"53"10"-48"0,-44 3 56 0,6 3-45 15,8 0 0-15,1-3-8 16,3-3 1-16,-4 3 13 16,-2 0 1-16</inkml:trace>
  <inkml:trace contextRef="#ctx0" brushRef="#br1" timeOffset="263065.3276">21561 6847 54 0,'15'6'27'0,"38"-1"-52"16,-35-2 53-16,12-1-39 0,6-4 0 15,-1-1 0-15,4-5 0 16,0 0 18-16,-3 0 0 15,-4-5-11-15,-2 0 0 16,-6-1 5-16,-3 1 1 16,-9 0-1-16,-9 2 1 15,-6-2-2-15,-9 5 1 16,-6 0 0-16,-3 3 0 16,-3 2 1-16,-3 3 1 0,-2 3 1 15,-1 2 1 1,0 3 0-16,0 3 0 0,4 15 1 15,2 1 1-15,9 7-2 16,3 6 0-16,6 5-2 16,6-5 0-16,6-1-4 15,9 1 0-15,6-8-9 16,6-9 0-16,2-4-4 16,10-8 0-16</inkml:trace>
  <inkml:trace contextRef="#ctx0" brushRef="#br1" timeOffset="263680.1206">22076 6765 73 0,'-12'8'36'0,"15"45"-69"0,3-34 76 15,3 5-49-15,3 7 1 16,0 1 0-16,-3 2 0 16,0-4 7-16,-3 1 1 15,-4-4-6-15,1-6 1 16,-3-3 1-16,0-4 0 16,0-6-2-16,0-3 1 15,-3-5-1-15,1-8 0 0,-1-5-1 16,0-6 1-16,3-7-1 15,-3-9 1-15,0-12 1 16,0 2 1-16,0 0 2 16,0 0 0-1,3-3 1 1,0 9 1-16,3 4 0 16,6 6 1-16,2 8-2 15,7 8 1-15,6 2-2 16,3 6 0-16,3 5-1 15,-4 5 1-15,-2 6-1 16,0 2 0-16,-6 3-1 16,-3 0 1-16,-9 2-2 15,-3-2 1-15,-6 0 0 16,-6 5 0-16,-6 0 0 16,-9 0 0-16,-3 1 1 15,1-4 1-15,2 1 1 0,0-1 0 16,3 3 1-16,3-5 0 15,9 3 1-15,3-1 0 16,6 1-1-16,12-3 0 16,3-3-5-16,15-3 1 15,0-4-12-15,2-6 1 16,13 0-2-16,0-8 1 16</inkml:trace>
  <inkml:trace contextRef="#ctx0" brushRef="#br1" timeOffset="264100.461">22576 6641 62 0,'-21'-5'31'0,"-9"7"-56"15,21 1 67-15,-2 2-47 16,-4 3 0-16,-3 0 0 15,0 3 1-15,0-1 8 16,3 1 0-16,9 0-4 16,3-1 0-16,6-2 2 15,9 3 0-15,3-1-1 16,9 9 1-16,3-3-3 16,2-1 1-16,4 4-1 15,0-3 1-15,0 0 0 0,-7 5 1 16,1-5 0-1,-6 2 1-15,-6 1-1 0,-3 2 1 16,-6 3 0-16,-12 0 0 16,-9 2-1-16,-9-7 0 15,-6-1-1-15,-11-2 1 16,-4-3-3-16,0-5 1 16,4-3-4-16,2-5 0 15,0-7-6-15,16-4 1 16,2-2-5-16,6-8 1 0</inkml:trace>
  <inkml:trace contextRef="#ctx0" brushRef="#br1" timeOffset="264521.5315">22781 6866 56 0,'6'0'28'0,"27"-8"-56"16,-15 5 57-16,9-2-33 16,2-3 0-16,1-2 3 15,6-4 0-15,-3 4 4 16,-1-1 1-16,4 1-3 16,-6-1 0-16,-3 0 1 15,-3-2 1-15,-7 0-2 16,-2 2 1-16,-3 1-2 15,-9 2 0-15,-6 0 0 16,-6 3 0-16,-9 2 0 0,-5 3 1 16,-4 0 0-16,-6 5 0 15,3 3 2-15,-8 3 1 16,2 5-1-16,3 2 0 16,3 17 0-16,4-4 1 15,5 4-2-15,3 4 1 16,6-7-5-16,12 3 1 15,6-6-4-15,9-6 0 0,6-7-7 16,14-2 1-16,4-9-4 16,6-5 0-16</inkml:trace>
  <inkml:trace contextRef="#ctx0" brushRef="#br1" timeOffset="264850.2449">23588 6734 62 0,'-33'-19'31'0,"1"16"-50"16,26 3 65-16,-6 0-47 16,3 3 0-16,-6 0 0 15,-6 2 1-15,-6 0 2 16,-3 6 0-16,10 7 0 15,-1-2 0-15,0 8 0 0,3 3 1 16,6 2-1-16,3-5 0 16,6 2-1-16,6-2 0 15,15-3-1-15,6 3 0 16,12-6-2-16,5-7 0 16,7-3-4-16,3-13 0 15,-1-1-5-15,4-4 1 16,-7-9-7-16,13 1 0 0</inkml:trace>
  <inkml:trace contextRef="#ctx0" brushRef="#br1" timeOffset="265091.6348">23716 6456 77 0,'-3'0'38'0,"0"24"-61"15,9-11 79-15,0 11-59 16,9 2 0-16,3 6 0 16,6 5 1-16,-1 3 3 15,-2 7 1-15,0 1-4 16,0 2 1-16,-6-2-2 16,0-3 0-16,-3-6-6 15,-4-2 1-15,1-7-9 16,0-4 0-16</inkml:trace>
  <inkml:trace contextRef="#ctx0" brushRef="#br1" timeOffset="265300.9099">23630 6797 78 0,'18'-13'39'0,"14"2"-64"0,-14 9 76 16,6-1-56-16,21 0 0 0,2 1-4 16,19-1 0-16,-1 0 8 15,-2-2 0-15,2 3-17 16,1 2 0-16</inkml:trace>
  <inkml:trace contextRef="#ctx0" brushRef="#br1" timeOffset="266398.4464">3633 8049 52 0,'12'-6'26'0,"21"6"-29"0,-21 0 27 16,9 0-24-16,5-5 0 15,13 0 1-15,12-6 0 16,-1 3-1-16,4-8 0 15,2 3-4-15,-2 3 1 16,2 2-7-16,1 0 0 16,-6 5-3-16,2-2 1 0</inkml:trace>
  <inkml:trace contextRef="#ctx0" brushRef="#br1" timeOffset="266667.4639">3737 7855 53 0,'0'6'26'0,"15"-4"-44"15,-3 6 55-15,3 3-36 16,9 5 1-16,3 10 1 15,-1 6 0-15,1 5-5 16,0 3 1-16,0 7-2 0,-3 1 1 16,-4-3-11-16,-2-3 0 31</inkml:trace>
  <inkml:trace contextRef="#ctx0" brushRef="#br1" timeOffset="267088.0911">4246 7893 46 0,'-9'-11'23'0,"-3"32"-36"16,12-18 36-16,0 5-23 15,-3 5 0-15,-2 3 2 16,-1 5 1-16,-3 3-3 16,0 10 1-16,0-2 0 15,3 2 0-15,3 3 0 16,6-5 0-16,3 0-2 16,6-6 1-16,12-5-1 15,2-5 1-15,7-2-1 16,6-12 1-16,-4-4-1 15,1-14 1-15,0 0 1 16,-3 0 0-16,-7-5 1 0,-5-3 1 16,-12-2 0-16,-9 2 1 15,-6-5-1-15,-12-1 1 16,-8 4-3-16,-4 2 1 16,-3-2-6-16,-3 2 0 15,7 5-10-15,5 1 1 16</inkml:trace>
  <inkml:trace contextRef="#ctx0" brushRef="#br1" timeOffset="267673.1145">5366 8313 28 0,'-15'3'14'0,"12"-8"-13"0,0-1 13 16,3 1-10-16,0-3 1 15,0-5 2-15,-9 0 0 16,3-9-9-16,3 4 0 16,-3-9 6-16,-6-4 1 15,0-4-4-15,-3-12 1 0,3-6 0 16,-6-11 1-16,6 1 0 16,-2-1 1-16,5 6-1 15,3-5 1-15,9 12-1 16,3 6 1-16,0 6-2 15,6 7 1-15,2 8-3 16,7 0 0 0,15 30-5-1,0 7 1-15,-4 8-11 16,-2 8 1-16</inkml:trace>
  <inkml:trace contextRef="#ctx0" brushRef="#br1" timeOffset="267929.5166">5124 8051 65 0,'0'-2'32'0,"33"2"-50"0,-15 0 56 15,12-3-39-15,8-2 1 16,4-6-6-16,9 1 1 16,2-6 0-16,4 2 1 15,2-1-10-15,-2 4 0 16,-3 3 0-16,-1 3 0 0</inkml:trace>
  <inkml:trace contextRef="#ctx0" brushRef="#br1" timeOffset="268589.1197">5934 7924 26 0,'-12'0'13'0,"-15"-2"-12"16,18 2 26-16,-5 0-23 16,2 0 0-16,-15 5 2 15,-6 3 1-15,-3 8-9 16,1 0 1-16,2 2 6 16,3 6 0-16,3 5-2 15,4-3 0-15,5 4-2 16,6-4 1-16,6 3-1 15,6-5 0-15,9-3-2 16,6-8 0-16,8-7-1 16,10-9 0-16,6-2-1 15,0-3 0-15,-1-8 0 16,-2-3 0-16,-3-4 1 0,-4 1 1 16,-2-4 0-16,-6 2 1 15,-3 0 1-15,-9 3 1 16,-3-3-1-16,-3 6 1 15,-3 5 0-15,0-1 0 16,0 4-1-16,0 2 1 16,0 3-2-16,3 5 1 15,3 5-1-15,0 11 0 16,3 0 0-16,0 5 0 0,2 5-1 16,1 1 1-16,0-1 0 15,3-5 0-15,-3 3-1 16,0-3 0-16,0-5-3 15,0 0 1-15,-6-5-2 16,-3-6 0-16,-3-2-1 16,0-3 1-16,-3-6 1 15,0-4 0-15,-3-6 3 16,0-5 0-16,-3-3 3 16,3-5 0-16,0-6 1 15,0-4 1-15,0 4-1 16,6 1 0-16,0 7 0 15,6 1 0-15,6 2-1 16,6 3 0-16,3 8-1 16,5 5 0-16,4 5-1 15,3 8 1-15,-3 3-2 16,-3 6 0-16,-1-1-2 16,-2 5 1-16,-3 1-4 15,-9-1 0-15,-3-2-5 0,-9 3 1 16</inkml:trace>
  <inkml:trace contextRef="#ctx0" brushRef="#br1" timeOffset="268739.2284">6154 8086 34 0,'-50'10'17'0,"23"3"-15"0,24-10 30 15,0 2-31-15,0 1 1 16,6 2 0-16,6 0 1 16,6 0-4-16,12-1 0 15,8-1-1-15,7-4 0 0,6 1-7 16,2-3 0-16,7-3-3 15,-1-2 1-15</inkml:trace>
  <inkml:trace contextRef="#ctx0" brushRef="#br1" timeOffset="269804.8415">6196 7898 22 0,'3'2'11'0,"-3"-20"-14"15,3 21 17-15,3-3-13 16,0 0 1-16,3 0 1 16,3 2 1-16,0 1-5 15,-1 2 0-15,-5 3 3 16,0 3 0-16,-3-1-1 16,-3 6 1-16,-3 0-1 15,-3 0 1-15,-5 2 0 0,-1-2 0 16,-3 5-1-16,-3-5 1 15,0 0-1-15,0-3 1 16,0 1-2-16,3-4 1 16,1 1-1-16,2-3 0 15,0-3-3-15,3 0 0 16,3-2-6-16,3-6 1 16</inkml:trace>
  <inkml:trace contextRef="#ctx0" brushRef="#br1" timeOffset="270855.9426">6476 7893 36 0,'0'-6'18'0,"-3"12"-29"16,6-4 31-16,0 1-19 15,0-1 1-15,0 6 2 16,0 8 0-16,0 8-4 15,0 3 0-15,0 2 3 16,0 5 1-16,3-5-2 16,-4 0 1-16,4-2-2 15,-3-3 0-15,0-6-1 16,0-2 1-16,0-6-2 16,-3-4 1-16,0-4-1 15,3-10 0-15,0-5 0 16,0-3 0-16,0-5-1 15,3-3 1-15,0-2 1 16,3-3 0-16,0 2 1 0,6 1 1 16,0 2 0-16,0 6 1 15,0 7 1-15,2 6 1 16,1 5-2-16,0 10 1 16,0 6-1-16,0 3 0 15,-3 7-2-15,0 1 1 16,-3-1-3-16,-1-5 0 15,4-2-2-15,-3-3 1 16,0 0-2-16,0-9 0 0,3-4-1 16,0-3 1-16,0-5-1 15,0-6 1-15,-1-5 1 16,1-2 0-16,3-11 2 16,0 0 0-16,0 0 2 15,6-3 1-15,0 11 1 16,2 2 0-16,1 1 1 15,3 7 1-15,3 6 0 16,-1 5 0-16,-2 5-1 16,0 11 0-16,-6 2-1 15,-3 4 1-15,-7 7-3 16,-5 5 1-16,0-5-2 16,-6 0 0-16,0-2-4 15,-3-1 0-15,0-5-6 16,3-5 0-16,3-8-6 15,3-3 1-15</inkml:trace>
  <inkml:trace contextRef="#ctx0" brushRef="#br1" timeOffset="271591.8604">8291 8004 34 0,'9'-6'17'0,"-9"-15"-17"0,0 16 28 16,-3-3-27-16,-3-3 1 16,-2 1 1-16,-4-1 0 15,-3 1-3-15,-3 2 0 16,-6 0 3-16,-6 8 1 16,-2 0-1-16,-1 2 0 15,-3 4-1-15,3 4 1 16,1 3 0-16,5 6 1 15,3 2-2-15,6 3 1 0,6 5-1 16,6 0 1-16,6 0-1 16,6-2 0-16,6 2-3 15,6-5 1-15,6-3-2 16,9-13 1-16,2 0-2 16,-2-14 0-16,0 1-1 15,0-3 1-15,-1-5 1 16,-2-3 0-16,-3-5 0 15,-3 2 1-15,-7 4 1 16,-2 1 1-16,-3-4 1 16,-3 7 0-16,0 3 0 15,0 8 1-15,0 3-2 16,0 2 1-16,0 6-2 16,0 2 1-16,0 3-6 15,0 0 0-15,3-6-10 16,2-2 1-16</inkml:trace>
  <inkml:trace contextRef="#ctx0" brushRef="#br1" timeOffset="272462.8205">9065 7919 42 0,'-6'-21'21'0,"9"2"-24"15,3 17 29-15,0-4-24 16,3 4 1-16,0 2 3 16,0 5 0-16,0 3-7 15,-3 10 0-15,0 9 4 16,3 2 1-16,-3 5-2 15,0 6 0-15,0-8-1 16,3 0 0-16,0-1-1 0,-3 1 0 16,-1-8-2-16,1-6 1 15,-3-2-2-15,-3-8 1 16,0-5-1-16,-3-8 0 16,-3-3-1-16,1-6 1 15,-1-4 1-15,0-9 0 16,-3 4 2-16,3-12 0 15,0-2 1-15,3 0 0 16,3-3 0-16,0 9 1 16,3 4-1-16,6 1 1 15,3 5-1-15,5 2 1 0,4 6-1 16,3 5 1-16,0 5-1 16,3 3 1-16,0 3-2 15,2 5 1-15,-5 2-3 16,-6 1 0-16,-3 2-1 15,-6 1 0-15,-6-1 0 16,-6 3 0-16,-6-1 0 16,-3 1 1-16,-3 0 1 15,-3 0 1-15,-3 0 0 16,-2 0 1-16,5-3 0 16,3-2 1-16,3-1 0 15,6-2 1-15,6-3-1 16,6 1 1-16,6-1 0 15,3 0 0-15,8 1-1 16,13 2 1-16,3-3-2 16,3 0 1-16,-1 0-3 15,1 1 1-15,0-4-3 16,-4 1 1-16,-5 0-3 0,0-3 1 16,-6 0-6-16,-4-3 0 15,-5-2-3-15,-6-1 0 16</inkml:trace>
  <inkml:trace contextRef="#ctx0" brushRef="#br1" timeOffset="272658.3857">9690 7879 40 0,'-3'-2'20'0,"15"41"-23"16,-6-20 36-16,-3 5-33 15,3 10 0-15,0 6-2 16,3-1 1-16,3 1-4 16,-3-3 1-16,-3-2-7 15,0-6 0-15</inkml:trace>
  <inkml:trace contextRef="#ctx0" brushRef="#br1" timeOffset="272852.124">9589 7792 59 0,'-3'-11'29'0,"18"3"-61"0,-9 8 58 16,3 3-34-16,3 2 1 15,3 1-11-15,0-4 0 16,0 9 21-16,-1-1 0 15</inkml:trace>
  <inkml:trace contextRef="#ctx0" brushRef="#br1" timeOffset="273408.5994">10086 7863 55 0,'-15'3'27'0,"-20"-14"-56"16,26 11 60-16,-6 3-32 16,-6 0 0-16,-3 2 0 15,-5 3 1-15,-1 5 2 16,6 3 0-16,0 3 1 16,6 2 0-16,3 0 0 15,6 0 0-15,3 3-1 16,6 0 0-16,6-3-3 15,3-3 1-15,6-4-3 16,6-6 0-16,3-6-2 16,3-4 1-16,-1-6-1 15,-2-3 1-15,-3-2 0 16,-3-3 1-16,0-5 1 0,-6 0 1 16,0 5 2-16,-3 3 1 15,-3-3 1-15,-3 5 0 16,-1 6 1-16,-2 5 0 15,3 5-1-15,0 8 0 16,3 3 0-16,0 3 0 16,0 10 0-16,3 0 0 15,0 5-1-15,3 6 0 16,-3 0 0-16,0 2 1 16,0 0-2-16,-6 3 0 0,-3-8-1 15,-6-2 1-15,-6-6-2 16,-3-5 1-16,-6-8-1 15,-6-9 0-15,-2-4-3 16,-4-6 1-16,0-4-5 16,0-15 0-16,1-7-6 15,5-16 1-15</inkml:trace>
  <inkml:trace contextRef="#ctx0" brushRef="#br1" timeOffset="273858.5945">10155 7639 62 0,'24'2'31'0,"-18"30"-50"16,0-19 61-16,-1 11-43 0,1 5 0 16,0 8 0-16,0 0 1 15,0 5 0-15,-3-2 0 16,-3 0-2-16,0 0 0 15,0-6-1-15,-3-2 0 16,3-9-1-16,0-4 1 16,0-8-1-16,3-3 0 15,-3-8 1-15,6-6 1 16,0-4-1-16,0-6 1 0,6-8 1 16,0-5 0-16,0-6 0 15,6 4 1-15,0-6 1 16,-1 2 1-16,4 6 2 15,6 0 0-15,-3 8 1 16,0 2 0-16,-1 17 0 16,-2 4 0-16,0 14-2 15,-3 5 1-15,0 11-3 16,-3 5 0-16,-3-2-4 16,-3-1 1-16,-3 0-4 15,-1 1 1-15,4-6-5 16,-3-5 0-16,-3-6-4 15,0-2 0-15</inkml:trace>
  <inkml:trace contextRef="#ctx0" brushRef="#br1" timeOffset="274113.6056">10726 7628 55 0,'6'-5'27'0,"-6"23"-41"0,0-7 54 16,0 10-40-16,0 13 0 15,3 6 0-15,0 8 0 16,6-1 0-16,-3 1 0 0,0-1 0 16,3-2 0-16,0-2-2 15,3-9 1-15,-3-2-5 16,3-8 0-16,-3-3-8 15,-1-8 1-15</inkml:trace>
  <inkml:trace contextRef="#ctx0" brushRef="#br1" timeOffset="274339.5367">10637 8027 53 0,'3'-13'26'0,"24"5"-40"16,-15 3 48-16,6-3-33 15,5 3 0-15,4-3 0 16,6 0 1-16,6 3-4 16,-1-3 1-16,1 2-4 15,0 1 0-15,-4 2-8 0,4 9 1 16</inkml:trace>
  <inkml:trace contextRef="#ctx0" brushRef="#br1" timeOffset="274924.2695">11917 8020 41 0,'-3'-11'20'0,"6"-8"-28"15,-3 14 31-15,0-3-23 16,0 0 1-16,-3 0 2 15,-3 0 1-15,-9-2-4 16,-3 2 0-16,-6 0 2 16,-11 0 0-16,-1 3 0 15,-3 5 0-15,1 5 0 16,-4 6 0-16,3 2 0 16,4 5 1-16,5 1 0 15,6-1 1-15,6 6-1 0,9 0 1 16,9 0-3-16,9-3 0 15,6-5-2-15,6-6 0 16,6-2-3-16,5-2 1 16,4-9-3-16,3-2 1 15,2-6 0-15,-2-2 0 16,-3 0 1-16,-6-3 0 16,-1-3 3-16,-5 1 0 15,-6 5 3-15,-3-3 0 16,-3 8 0-16,-6 2 1 0,-3 6-1 15,-3 8 1-15,0 3-2 16,-3 5 1-16,0 0-3 16,0 0 1-16,0-1-6 15,0 1 0-15,0-2-6 16,3-1 0-16</inkml:trace>
  <inkml:trace contextRef="#ctx0" brushRef="#br1" timeOffset="275360.0463">12030 7930 59 0,'-3'-8'29'0,"12"2"-44"16,-3 9 58-16,3 0-43 0,3 5 0 15,0 2 0-15,0 9 1 16,-3 2-1-16,-1 3 0 15,1 5 0-15,-3-3 0 16,0-2-1-16,-3 0 1 16,3-6-3-16,-3-4 1 15,0-6-2-15,0-3 1 16,0-3-1-16,-3-2 1 16,3-10-1-16,0-3 0 0,6-6 1 15,-3-5 0 1,6-5 2-16,0 0 1 0,3-5 2 15,0 7 0-15,-1 3 3 16,7 3 0-16,6 8 0 16,-9 2 1-16,0 9-2 15,-3 10 1-15,0 2-3 16,-1 9 1-16,1 2-5 16,0-2 1-16,0 2-5 15,3 3 1-15,3-3-7 16,0-3 1-16,-1-2-5 15,4-5 1-15</inkml:trace>
  <inkml:trace contextRef="#ctx0" brushRef="#br1" timeOffset="275960.1676">12849 7964 38 0,'-3'-29'19'0,"-9"2"-22"16,6 17 34-16,-9 5-29 0,-3-3 1 15,-6 0 4-15,3 2 0 16,-5 4-8-16,2 4 0 16,-6 4 6-16,6 2 0 15,3 5-2-15,6 8 1 16,4 3-3-16,2 0 1 16,3 2-2-16,3 6 0 15,3-6-2-15,6-2 0 16,6-5-1-16,5-6 1 0,7-3-3 15,3-4 1 1,15-17 0 0,-7-2 0-16,-5-6 0 15,-3 1 1-15,-6-3 1 16,-3-3 0-16,-6 0 2 16,-4 8 0-16,-2 0 2 15,0 3 1-15,-3 2 0 16,0 4 0-16,-3 1 0 15,3 9 0-15,0 0 0 16,0 7 0-16,3 6 0 16,0 3 0-16,3 2 0 15,3 10 0-15,0 1 0 16,3 3 0-16,0 4-1 16,0 4 1-16,-1-4-2 15,-2-2 1-15,-3 6-2 16,-6-4 1-16,-3-4-1 15,-9-9 1-15,-6-2-2 0,-8-5 1 16,-7-6-1-16,-6-3 0 16,-11-7-1-16,-1-8 0 15,0-1-4-15,4-7 1 16,-1 0-5-16,9-6 1 16,6-4-4-16,10-4 0 15,8-5-2-15,9-2 1 16</inkml:trace>
  <inkml:trace contextRef="#ctx0" brushRef="#br1" timeOffset="276215.0685">13099 7636 60 0,'-21'-3'30'0,"6"24"-52"15,12-13 65-15,3 8-43 16,0 5 0-16,0 6 2 16,0 5 0-16,6 10-2 15,3 3 1-15,0 0 0 16,0 0 1-16,0 0-4 16,0-3 0-16,2-7-4 15,-2-6 0-15,0 2-10 16,0-12 1-16</inkml:trace>
  <inkml:trace contextRef="#ctx0" brushRef="#br1" timeOffset="276665.4539">13343 7953 57 0,'6'-5'28'0,"17"10"-50"0,-11-2 50 0,6 0-30 16,6-6 0-16,6-2 0 16,0 2 1-16,2-2 1 15,4-1 1-15,-3 1-2 16,0-3 1-16,-7-2 0 16,-2-1 0-16,-6 1-1 15,-3-4 1-15,-6 4 0 16,-3-1 1-16,-12 3-1 15,-6 0 1-15,-6 0-1 16,-6 6 1-16,-6 2 1 16,1 2 1-16,-1 1 1 15,-3 5 0-15,3 5 1 16,1 8 0-16,-1 8 0 16,3 0 1-16,6 6-1 15,6 2 0-15,6 0-2 16,6-3 0-16,12 6-2 15,6-8 1-15,6-3-4 0,3-8 0 16,9-2-5-16,2-11 1 16,7-1-11-16,3-1 1 15,-4-1-2-15,1-5 1 16</inkml:trace>
  <inkml:trace contextRef="#ctx0" brushRef="#br1" timeOffset="276830.8314">13947 8181 99 0,'12'-5'49'0,"-27"-1"-82"0,12 4 112 0,0 2-87 16,0 0 0-16,-3 0-20 16,0 0 1-16,-6 0 20 15,3-6 1-15</inkml:trace>
  <inkml:trace contextRef="#ctx0" brushRef="#br1" timeOffset="286319.1026">19966 6948 28 0,'0'0'14'0,"0"5"-13"0,0-7 14 16,0-4-13-16,-3 1 0 15,0 0 3-15,0-1 1 16,0 1-6-16,0 5 0 16,0 0 5-16,-3 0 1 15,3 5-1-15,0 3 0 16,3 3-1-16,0 5 0 16,0 8-1-16,0 2 0 0,3 1-1 15,3 2 0 1,0 0-2-16,0-3 1 0,3-5-1 15,-1-5 1-15,4 5-1 16,0-7 1-16,6-6-1 16,0-3 0-16,0-2-1 15,3-6 1-15,3-5-2 16,-4-5 0-16,1-6-2 16,-3-5 1-16,0-7 0 15,-6-4 0-15,-3 1 1 16,-3-1 0-16,-3 6 1 15,-3 0 1-15,-3 0 1 16,-3 3 1-16,0 2 0 16,-3 11 0-16,3 2 0 15,0 3 0-15,3 5 0 16,0 6 0-16,3 2 1 16,0 3 0-16,9 8 0 15,3 3 1-15,0 7-2 0,0 11 1 16,0 3-1-16,-1 8 1 15,1-1-1-15,-3 3 0 16,-3 1-2-16,-3-1 1 16,-6 3 0-16,-3-5 1 15,-9-9-3-15,-5-2 1 16,-7-10-7-16,-3-11 1 16,-6-11-11-16,-2-16 0 15</inkml:trace>
  <inkml:trace contextRef="#ctx0" brushRef="#br1" timeOffset="301077.5361">3285 9528 29 0,'0'-8'14'0,"3"5"-5"16,-3 3 14-16,9 0-19 15,0 0 0-15,6 0 3 16,5 0 1-16,7 0-10 15,12 0 1-15,-3 0 6 16,5-3 0-16,7-2-3 16,3 0 1-16,2 0-3 15,4-3 1-15,2-3-5 16,-2 0 1-16,-4 6-5 16,-8-3 0-16,-6 0-6 15,-7 3 0-15</inkml:trace>
  <inkml:trace contextRef="#ctx0" brushRef="#br1" timeOffset="301331.9684">3523 9544 57 0,'-3'0'28'0,"12"15"-41"0,0-9 54 15,3 10-41-15,6 5 0 16,2 10 0-16,1 4 1 0,-3 5-1 16,0 2 0-16,-3 6 0 15,0-1 0-15,-6-5-3 16,0 1 1-16,-3-6-7 16,-3-8 0-16,-3-5-6 15,-3-3 1-15</inkml:trace>
  <inkml:trace contextRef="#ctx0" brushRef="#br1" timeOffset="301586.8691">3371 9938 58 0,'-18'2'29'0,"30"4"-49"16,-3-6 57-16,9-3-36 16,6-2 0-16,3-1 0 15,2 1 1-15,4 0-3 0,6-3 0 16,0 0-1-16,2 0 0 16,4 3-6-16,2 5 1 15,-5-6-7-15,3 6 1 16</inkml:trace>
  <inkml:trace contextRef="#ctx0" brushRef="#br1" timeOffset="301992.3954">4026 10065 39 0,'-3'8'19'0,"6"-19"-27"16,0 6 32-16,0-3-23 15,0-5 1-15,-3-6 1 16,-3-2 1-16,-3 0-5 16,-3-6 1-16,-6-10 4 15,0-2 0-15,0-4 0 16,-2 1 1-16,-1-8-1 15,0 5 0-15,6 2-1 16,3 4 0-16,3-1-1 16,6 3 0-16,6 3-1 15,6 7 0-15,6 3 0 16,6 3 0-16,2 8 0 0,7 2 0 16,0 9-2-16,0 7 1 15,-1 0-5-15,-5 8 1 16,-6 6-7-16,-6 5 1 15,-6 0-6-15,-9 2 0 16</inkml:trace>
  <inkml:trace contextRef="#ctx0" brushRef="#br1" timeOffset="302189.0157">3716 9864 49 0,'-5'-11'24'0,"25"-2"-35"16,-8 8 46-16,12-6-35 15,12 0 0-15,11-2 0 16,4 0 0 0,41-8-3-1,-5 2 0-15,-7 9-6 16,-3-1 0-16,-8 3-3 16,-1 5 0-16</inkml:trace>
  <inkml:trace contextRef="#ctx0" brushRef="#br1" timeOffset="302533.2056">4663 9731 54 0,'0'3'27'0,"6"-11"-44"0,-3 8 56 0,6 0-39 16,9 0 1-16,12-3 0 15,5-2 1-15,7-3-2 16,6-2 0-16,5-1 0 15,-2 3 1-15,2 0-5 16,4 0 1-16,-1-2-6 16,-2-6 1-16,-6 3-6 15,-7 2 1-15</inkml:trace>
  <inkml:trace contextRef="#ctx0" brushRef="#br1" timeOffset="302759.0533">4794 9530 74 0,'-9'3'37'0,"18"13"-65"0,0-6 79 31,15 49-52-31,-3 4 1 16,-4 3-5-16,1 0 1 15,-6-7-2-15,-3-6 1 16,0-3-12-16,-3-13 1 16</inkml:trace>
  <inkml:trace contextRef="#ctx0" brushRef="#br1" timeOffset="303313.2072">5142 9575 69 0,'-9'16'34'0,"12"19"-53"16,0-20 63-16,0 9-44 16,3 5 0-16,3 3 0 15,-3 5 0-15,3 0-1 16,3-5 1-16,-3 0-1 15,0-6 0-15,3-7-1 16,3-6 0-16,-1-5-2 16,1-8 0-16,0-5-1 15,0-9 1-15,0-10-1 0,-6-5 1 16,3-10 0-16,-3-12 0 16,-3 6 3-16,-3 6 1 15,-3 2 0-15,-3 8 1 16,3 7 1-16,-3 7 0 15,-3 9 0-15,0 12 0 16,6 7-1-16,-3 16 0 31,21 32-1-31,3-8 0 16,5-3 0-16,7-10 0 16,3-6 0-16,0-10 0 15,5-11-1-15,-2-8 1 0,0-5-2 16,-4-13 0-16,-2-8 0 15,-9-6 1-15,-3-4-1 16,-6-4 1-16,-7 1 0 16,-8 2 1-16,-2 3-2 15,-1 3 0-15,-3 4-6 16,-3 4 0-16,0 5-3 16,3 5 1-16</inkml:trace>
  <inkml:trace contextRef="#ctx0" brushRef="#br1" timeOffset="303718.3632">6059 9594 48 0,'-18'-11'24'0,"-15"6"-39"0,25 5 49 16,-7 0-32-16,-3 3 0 15,-3-1 2-15,-6 9 1 16,0 10-5-16,1 5 0 16,-1 4 4-16,3 12 0 15,6 0-1-15,6 1 0 16,12-4-2-16,9 1 1 16,3-6-3-16,9-5 0 15,3-7-1-15,5-9 0 0,4-8-2 16,3-10 0-16,-9-8 0 15,-1-9 0-15,-5-7 1 16,-6-2 1-16,-3-4 2 16,-6-5 0-16,-6-5 2 15,-3 8 0-15,-9 6-2 16,-3 2 1-16,-3 7-3 16,1 4 0-16,2 5-7 15,3 5 0-15,3 5-4 16,6 6 1-16</inkml:trace>
  <inkml:trace contextRef="#ctx0" brushRef="#br1" timeOffset="304304.7296">6794 9340 47 0,'0'-8'23'0,"18"-5"-33"16,-12 13 44-16,0 0-32 16,0 5 1-16,0 8 3 15,0 6 0-15,0 12-7 0,-3 9 1 16,0 8 3-16,0 13 1 15,0-1-2-15,0 1 1 16,0-5-3-16,0-6 0 16,0-2-5-16,0-11 0 15,3-8-9-15,0-8 1 16,2-8-3-16,1-10 1 16</inkml:trace>
  <inkml:trace contextRef="#ctx0" brushRef="#br1" timeOffset="304499.6966">7110 9551 68 0,'-9'14'34'0,"6"62"-66"16,3-54 73-16,3 9-48 15,0 4 1-15,0 2-6 16,-6 0 0-16,0-5 11 15,-3-3 1-15,0-8-14 16,0-3 1-16</inkml:trace>
  <inkml:trace contextRef="#ctx0" brushRef="#br1" timeOffset="304648.8086">7041 9501 41 0,'9'-5'20'0,"9"10"-46"0,-6-2 39 16,3-1-25-16,0 4 1 15</inkml:trace>
  <inkml:trace contextRef="#ctx0" brushRef="#br1" timeOffset="304950.4622">7232 9671 27 0,'3'31'13'16,"-3"12"-18"-16,-3-28 26 0,3 7-22 15,0 1 1-15,-3-1-2 16,3-4 1-16,-3-2 0 16,0-5 0-16,3-3-1 15,-3-14 1-15,6-2-2 16,6-8 0-16,0-7 1 16,0-6 0-16,6-11 2 15,2 3 1-15,4 0 1 16,3 0 0-16,3 2 2 15,3 4 1-15,-1 4 1 16,1 6 0-16,-3 8-1 16,-3 10 1-16,-6 14-2 15,-1 7 1-15,-2 11-2 16,-3 8 1-16,-3 0-6 16,0 3 1-16,0-6-10 15,-3 3 0-15</inkml:trace>
  <inkml:trace contextRef="#ctx0" brushRef="#br1" timeOffset="305356.3112">7678 9649 65 0,'3'-2'32'0,"24"-6"-64"0,-15 10 62 0,9-2-34 16,9-2 1-16,2-6-2 16,1 0 1-16,0 0 6 15,5-3 0-15,-2 1-5 16,0-6 0-16,-3 0 2 16,-1-2 1-16,-8 2-2 15,-6-3 1-15,-6 3-1 16,-12 6 1-16,-6 2 1 15,-9 2 1-15,-9 6-1 16,-5 6 1-16,-7 4 1 16,-6 9 0-16,1 2 2 15,-1 8 0-15,3 5 1 16,0 1 0-16,4 5-1 16,5 10 0-16,12-8-3 15,9 1 0-15,12-9-7 16,9-5 0-16,12-8-8 15,15-8 0-15</inkml:trace>
  <inkml:trace contextRef="#ctx0" brushRef="#br1" timeOffset="305744.7362">8283 9509 64 0,'-72'-5'32'0,"1"13"-60"0,53-6 63 0,-6 1-35 16,0 0 1-16,0 5 1 15,1-3 0-15,5 3-1 16,6 0 0-16,12 0 2 16,9-3 0-16,9 8 0 15,11 0 0-15,7 3-1 16,6 3 1-16,2 2-1 15,1 6 0-15,-3-1-1 16,-4 3 0-16,-5 0-1 16,-12 6 1-16,-9-6 0 15,-9-3 1-15,-15 3-1 16,-15-5 0-16,-12-3-2 16,-11-5 0-16,-13-3-4 15,-2-5 1-15,-1-5-9 16,1-3 1-16,11-3-6 15,16-2 1-15</inkml:trace>
  <inkml:trace contextRef="#ctx0" brushRef="#br1" timeOffset="307263.443">8899 9557 49 0,'-3'5'24'0,"0"8"-34"15,6-10 43-15,0 13-33 16,0 2 0-16,0 3 1 16,-3 3 0-16,3 5-1 15,0 3 0-15,3-3 1 16,2 3 0-16,-2-11-3 15,0 3 1-15,0-8-5 16,-3-3 0-16,0-5-6 16,-3 0 0-16</inkml:trace>
  <inkml:trace contextRef="#ctx0" brushRef="#br1" timeOffset="307443.9735">8774 9364 36 0,'-6'-19'18'0,"12"24"-37"0,0-2 29 0,0 5-19 16,2 3 1-16,1 2-3 16,0 3 1-16</inkml:trace>
  <inkml:trace contextRef="#ctx0" brushRef="#br1" timeOffset="307877.074">8979 9591 52 0,'-21'27'26'0,"15"20"-42"16,6-34 59-16,0 6-44 15,3 2 1-15,-3 3-2 16,-3 0 0-16,3 2 1 16,-3-2 0-16,3-8-2 15,-3 0 1-15,3-8-1 16,0-3 0-16,3-10 0 0,0-6 0 16,3-2 0-16,0-8 1 15,0-8 0-15,3-11 1 16,3 0 0-16,0 1 0 15,6 2 2-15,0 2 0 16,2 3 1-16,1 9 1 16,0-1-1-16,0 8 1 15,0 8 0-15,0 8 0 0,-1 8-1 16,1 8 1-16,-3 13-2 16,-3-3 1-16,-3 11-2 15,0 0 1-15,-3 0-3 16,-3 0 0-16,-3 1-5 15,0-4 1-15,-3-10-7 16,3-3 1-16</inkml:trace>
  <inkml:trace contextRef="#ctx0" brushRef="#br1" timeOffset="308117.6839">9521 9308 71 0,'6'5'35'0,"-6"69"-59"15,6-55 73-15,3 13-49 16,0 5 0-16,-1 16 0 0,1-3 0 16,0 3-3-16,0 2 1 15,0-7-4-15,-3-6 1 16,0-5-7-16,-3-8 0 15,0-7-4-15,-3-6 0 16</inkml:trace>
  <inkml:trace contextRef="#ctx0" brushRef="#br1" timeOffset="308327.7099">9354 9565 59 0,'9'0'29'0,"15"2"-48"16,-12 1 59-16,9 0-40 16,5 2 0-16,4 3 0 15,0 2 0-15,3-2-2 16,2 3 1-16,1 0-6 16,-3-6 1-16,0-3-8 15,-7 1 1-15</inkml:trace>
  <inkml:trace contextRef="#ctx0" brushRef="#br1" timeOffset="308777.0186">9708 9599 63 0,'12'-3'31'0,"24"1"-62"0,-21 2 60 16,12-3-29-16,8 3 0 16,7-3-2-16,-3 1 1 15,-1-1 0-15,-2 1 0 16,-3-1 0-16,-3-2 0 0,-7-3-1 16,-2 2 1-16,-6-2-1 15,-6 3 0-15,-6 0 0 16,-9 2 1-16,-3 3 0 15,-6 0 0-15,-3 0 0 16,-2 3 1-16,-7 0 1 16,-6 2 1-16,0 3 1 15,4 0 1-15,2 5 1 16,3 8 0-16,3 6-1 16,3 2 1-16,6 5-3 15,6-2 1-15,6 2-4 16,6-2 1-16,12-3-5 15,6-8 1-15,12-5-5 16,2-5 1-16,4-6-6 16,3-5 1-16</inkml:trace>
  <inkml:trace contextRef="#ctx0" brushRef="#br1" timeOffset="309347.676">10205 9570 62 0,'-12'-3'31'0,"1"3"-55"0,11 3 64 15,6 0-41-15,-1 5 0 16,4 5 0-16,0 3 1 0,-3 7 1 16,0 4 0-16,0 5-1 15,0 5 0-15,0-6-2 16,0 4 1-16,-3-9-3 15,-3-2 1-15,0-5-4 16,-3-6 0-16,-3-3-1 16,0-7 1-16,-3-3 2 15,0-8 1-15,-3-8 0 16,3-8 1-16,1-2 2 16,2-8 1-16,3-9 2 15,3 6 1-15,3 3-2 16,3-1 1-16,2 4-1 15,4 2 0-15,3 2 2 16,3 6 0-16,6-3-2 16,3 11 0-16,-1 5 0 15,4 3 0-15,-6-1 0 16,-3 6 1-16,-3 6-4 16,-6 4 1-16,-6 4-2 0,-9-1 1 15,-6 5-1-15,-9 1 1 16,0 2 2-16,-3-3 1 15,0 1 1-15,3 5 0 16,1-3 0-16,2-2 1 16,3 2 0-16,6-5 0 15,3-1-1-15,6-1 0 16,12-4-1-16,3 1 1 16,5-6-2-16,10 0 1 0,3-2-9 15,0-6 1-15,-1 1-4 16,1-6 0-16</inkml:trace>
  <inkml:trace contextRef="#ctx0" brushRef="#br1" timeOffset="309783.335">10714 9501 69 0,'-9'-8'34'0,"-14"0"-68"15,20 8 74-15,-3 0-43 16,-3 0 0-16,-3 3 0 16,-3 2 0-16,0 3 5 15,0 0 1-15,0 0-3 16,-3 5 1-16,7-5 1 16,2 3 0-16,3-3 0 0,6 0 0 15,6 0-2-15,3 0 1 16,5 2 0-16,10 1 0 15,-3-3 0-15,3 0 0 16,6 2 1-16,-1 1 0 16,1 2 0-16,-3 0 0 15,0 0 0-15,-3 3 0 16,-7 3 0-16,-5 2 0 16,-12 0-1-16,-6 6 0 15,-8-6-3-15,-7 0 1 16,-6-5-4-16,-3-3 1 15,-3-8-4-15,-2-2 1 0,2-6-2 16,3-5 0-16,3 0-1 16,1-2 0-16,11-3-2 15,9-6 0-15</inkml:trace>
  <inkml:trace contextRef="#ctx0" brushRef="#br1" timeOffset="310219.0676">10863 9607 40 0,'-9'11'20'0,"15"-14"-29"16,0 3 38-16,6 5-29 16,6-10 1-16,3 2 0 15,3-2 0-15,2 2-2 16,1 1 1-16,6-4 0 0,-6-2 0 15,-1 1 0-15,-2-1 1 16,-3 0-1-16,-6 0 0 16,-3 0 1-16,-3 0 1 15,-3 0-1-15,-9 0 1 16,-3 0-1-16,-6 5 1 16,-6 3-1-16,-3 0 1 15,-3 6 0-15,1 4 0 16,-1-2 0-16,-3 3 1 15,-3 13 0-15,6 2 0 0,1 3 0 16,2 0 0-16,3 6-1 16,6-1 0-16,6 0-2 15,6 4 1-15,6-9-3 16,6-8 0-16,6-5-4 16,9-6 1-16,8-2-8 15,10-5 1-15,-3-6-3 16,8-2 1-16</inkml:trace>
  <inkml:trace contextRef="#ctx0" brushRef="#br1" timeOffset="310564.409">11423 9562 55 0,'-9'-8'27'0,"0"-2"-49"0,6 10 56 16,0 0-35-16,0 2 1 16,-3 1 0-16,-3 2 0 15,0 0 1-15,-3 3 1 16,0 6 0-16,-2 1 0 16,-4 4 1-16,0 2 0 15,3-2 0-15,0 2 0 16,3 3-1-16,6-1 1 0,6 4-1 15,3 2 0 1,9-10 0-16,9-1 0 0,9 1-2 16,2-9 0-16,7-7-4 15,9-3 0-15,-4-6-5 16,1-4 1-16,3-6-8 16,-4-2 0-16</inkml:trace>
  <inkml:trace contextRef="#ctx0" brushRef="#br1" timeOffset="310789.0566">11741 9337 35 0,'-35'-21'17'0,"5"-8"-12"16,27 24 25-16,0 5-27 16,0 5 0-16,3 0 2 15,3 11 1-15,3 10-8 16,3 9 1-16,6 5 4 15,0-1 0-15,2 14-2 0,1 3 0 16,0-6-3-16,0-2 0 16,3-6-5-16,-3 3 0 15,-6-11-7-15,2-5 1 16</inkml:trace>
  <inkml:trace contextRef="#ctx0" brushRef="#br1" timeOffset="311014.6316">11497 9710 68 0,'-12'-5'34'0,"15"-6"-58"16,6 11 68-16,9 0-45 16,6 0 1-16,9-2 1 15,8-4 0-15,10-2-1 16,5-2 1-16,7 2-3 15,5-5 1-15,-5 2-6 16,-4 1 1-16,4-1-10 16,-1 3 0-16</inkml:trace>
  <inkml:trace contextRef="#ctx0" brushRef="#br1" timeOffset="312907.1414">8714 9541 27 0,'-3'0'13'0,"6"0"-11"0,-3 3 13 15,0-3-16-15,0 5 1 0,3 0 1 16,0 0 1-16,0 3 0 16,0 6 0-16,3-1 1 15,0 5 1-15,0 3-1 16,-3 3 1-16,0 0-2 15,-3 3 0-15,0-4-3 16,-3 6 1-16,0 3-4 16,0-5 0-16,-3-4-7 15,0 1 1-15</inkml:trace>
  <inkml:trace contextRef="#ctx0" brushRef="#br1" timeOffset="315143.517">12343 9671 44 0,'0'-11'22'0,"26"6"-21"0,-17 5 22 15,6 0-22-15,6 2 0 32,27-4-1-32,2-1 1 15,1 0-3-15,-1-5 1 0,1-2-1 16,0-1 0-16,-4 1-3 15,1-4 0-15,-6 4-6 16,-4-1 0-16,-5 6 0 16,-9 2 1-16</inkml:trace>
  <inkml:trace contextRef="#ctx0" brushRef="#br1" timeOffset="315399.5101">12465 9456 60 0,'-9'-5'30'0,"9"5"-54"16,9 0 69-16,3 5-45 15,2 3 0-15,1 5 0 0,0 6 0 16,-3 10 0-16,0 5 0 15,0 3-2-15,-6 3 1 16,0 5-6-16,0-3 1 16,0-2-8-16,0-3 1 15</inkml:trace>
  <inkml:trace contextRef="#ctx0" brushRef="#br1" timeOffset="315803.9863">12965 9504 55 0,'-30'13'27'0,"-6"32"-47"16,33-32 48-16,0 6-29 15,-3 5 1-15,3 2 1 16,0 6 1-16,3 0-2 16,3 2 1-16,6 0-1 15,3-5 1-15,3-7-1 16,6-4 1-16,3-7-2 16,2-3 0-16,4-8-1 15,3-6 1-15,0-4-1 16,-7-11 0-16,1-1 1 0,-9-7 1 15,-6-2 0-15,-6-1 0 16,-9-3 0-16,-15 6 0 16,0 0-2-16,-6 5 1 15,1 3-5-15,-1 5 0 16,0 6-5-16,6 7 0 16</inkml:trace>
  <inkml:trace contextRef="#ctx0" brushRef="#br1" timeOffset="316315.1066">13777 9805 46 0,'-9'-13'23'0,"0"0"-36"0,9 5 45 15,-3 0-31-15,0-2 1 16,-5-1 3-16,-1-2 0 16,-3-6-4-16,0-5 0 15,0 1 4-15,-3-4 0 16,-3-2 0-16,3-5 1 16,3-3-3-16,3-6 1 15,3 6-1-15,6 0 0 16,3 5-2-16,6 1 0 0,6 2-1 15,3 5 0-15,3 3 0 16,3 2 0-16,6 6-2 16,2 5 1-16,1 8-3 15,0 5 0-15,-3 6-4 16,-1 10 0-16,-2 3-9 16,-6 5 1-16</inkml:trace>
  <inkml:trace contextRef="#ctx0" brushRef="#br1" timeOffset="316555.6636">13503 9668 69 0,'0'-11'34'0,"6"-5"-60"0,6 8 64 16,12 3-38-16,9-5 0 15,6-1 0-15,8-2 0 16,7 2-3-16,-1 3 0 16,4 3-4-16,-4 2 0 15,1 3-5-15,6 0 0 16,-10 0-3-16,-2 0 1 16</inkml:trace>
  <inkml:trace contextRef="#ctx0" brushRef="#br1" timeOffset="317411.3656">14236 9509 55 0,'-27'-5'27'0,"-18"7"-50"16,33 1 59-16,-3 0-36 15,-8 2 0-15,-1 8 1 16,0-2 0-16,3 5 1 15,3 0 0-15,3 5 1 16,6 0 1-16,4 0-2 16,2 0 1-16,11-2-2 15,7-1 1-15,3-4-4 16,6-4 1-16,9-5-2 16,-3-5 0-16,2-5 0 15,1-5 0-15,0-4 0 16,-3-7 1-16,-1 0 1 0,-5 0 1 15,-3-3 1-15,-6 0 0 16,-3 0 1-16,-3 3 1 16,-3 0-1-16,-3 8 1 15,0 0-1-15,0 2 0 16,0 3-2-16,-3 8 1 16,5 5-1-16,1 6 0 15,0 7 0-15,0 6 1 16,0 11-2-16,0-4 0 15,0 6-1-15,0-5 0 0,0-3-2 16,0-2 1-16,0-6-2 16,0-3 0-16,-3-7 0 15,0-3 1-15,-3-8 2 16,0-8 0-16,0-3 0 16,-3-7 1-16,0-6 1 15,0-8 1-15,0-2 1 16,3 0 0-16,0 2 0 15,0 0 1-15,3 3-1 16,3 0 1-16,6 8-1 16,3-3 1-16,3 3-1 15,5 8 0-15,4 5-1 16,0 2 0-16,-3 6-1 16,0 6 1-16,-1-1-2 15,-5 3 0-15,0 2-1 16,-6 4 0-16,-3 1-2 15,-6 4 0-15,-6 0-1 16,-3-1 0-16,-12 3 1 0,-3 0 0 16,-5-2 2-16,-4-3 0 15,-3 0 3-15,3 0 1 16,6-3 3-16,4 3 1 16,5-3 0-16,9-3 0 15,12 1-1-15,9 5 0 16,5-6-2-16,16-2 1 15,6-5-5-15,5 0 1 16,4-3-3-16,0-6 0 0,8-4-6 16,1-1 1-16,-10-2-7 15,-2-5 1-15</inkml:trace>
  <inkml:trace contextRef="#ctx0" brushRef="#br1" timeOffset="318070.4761">14855 9438 58 0,'-9'-6'29'0,"0"4"-45"15,12 4 58-15,3 4-42 16,3 4 1-16,3 6 0 16,0 5 0-16,2 6-2 15,1 2 1-15,3 5 0 16,-3-2 1-16,-3-6-2 15,-3-2 1-15,-3-3-2 16,0-7 0-16,-3-4-2 16,0-7 1-16,0-3-1 0,0-8 1 15,3-5 0-15,0-11 0 16,6-3 3-16,-1 1 0 16,10-3 2-16,0 2 1 15,3 4 1-15,3 1 0 16,3 7 1-16,-1 4 1 15,1 6-2-15,-3 7 1 16,0 9-2-16,-7 7 0 16,-2 9-3-16,-6 5 0 0,-6 2-3 15,-6-2 1-15,-3-3-3 16,-6-3 0-16,-3-2-2 16,0-5 1-16,1-11 0 15,-1-3 0-15,0-5 2 16,-3-8 0-16,9-8 2 15,3-8 1-15,6-5 2 16,3-3 1-16,9 1 2 16,3-1 0-16,2 0 0 15,1 3 1-15,6 3 0 16,6 4 1-16,5 7-2 16,4-4 1-16,-3 9-2 15,-3 4 0-15,-1 6-1 16,1 6 1-16,-3 1-2 15,-6 4 1-15,-1 8-2 16,-8 4 0-16,-3 1-2 16,-6 5 1-16,-3 3-4 15,0-6 1-15,0 1-7 0,-3-6 0 16,3-5-5-16,0-5 0 16</inkml:trace>
  <inkml:trace contextRef="#ctx0" brushRef="#br1" timeOffset="318745.6049">16709 9369 23 0,'3'-13'11'0,"3"-11"6"0,-6 19 11 15,0-1-25-15,0-2 1 16,-6 0 0-16,-3 0 1 16,-6-2-7-16,-3 2 0 15,-5-3 4-15,-10 11 0 16,-3 6-2-16,-2-1 1 15,-7 3 0-15,3 5 1 16,6 6 0-16,4 4 0 16,5 4 0-16,6 5 1 0,6 2-1 15,6 0 1-15,3-2-3 16,9 0 0-16,9-6-2 16,6-4 0-16,9-9-2 15,6-8 0-15,-1-8-3 16,1-2 1-16,3-5-1 15,3-9 1-15,-7-2 3 16,-2-3 0-16,-3 0 3 16,-6 0 0-16,-3 3 4 15,-4 0 0-15,-2 8 1 16,0 5 1-16,0 5-2 16,0 6 1-16,-3 8-2 15,3 4 0-15,0 4-5 16,3-1 0-16,3 1-10 15,2-1 0-15,7 1-2 16,6-8 1-16</inkml:trace>
  <inkml:trace contextRef="#ctx0" brushRef="#br1" timeOffset="319542.1393">17227 9260 44 0,'0'-15'22'0,"0"7"-30"16,3 5 44-16,3 0-33 15,3 1 0-15,0 4 3 16,0 4 1-16,0 9-8 16,3 12 0-16,0 5 5 15,-1 7 1-15,-2 1-3 16,0 0 0-16,3 2-2 15,-3-2 0-15,0-3-3 16,-3-11 1-16,0-5-3 16,-6-5 0-16,0-5-1 15,0-8 1-15,-3-3 1 16,0-11 1-16,-3 0 0 0,-3-5 1 16,3-7 2-16,0-6 1 15,3-14 0-15,-3 4 1 16,6-1 0-16,3-2 1 15,3 2 0-15,3 8 0 16,6 6-1-16,3-1 0 16,0 9 0-16,3 7 0 15,2 3-1-15,1 8 0 16,0 3-1-16,0 7 1 0,0 4-3 16,-3-1 1-16,-1 0-2 15,-2 6 1-15,-3-4-1 16,-3-1 0-16,-6-1-1 15,-6 3 1-15,-6-3 0 16,-9 0 0-16,-6 0 1 16,-3-2 0-16,1 0 2 15,-4-3 0-15,0 0 1 16,3-1 1-16,3 1 1 16,7 3 1-16,8 0 0 15,9 2 0-15,8 3-1 16,7-3 0-16,9 3-1 15,6 0 0-15,6-6-3 16,2-2 1-16,10-5-5 16,-1-3 1-16,4-3-9 15,0-5 0-15,-7-2-1 16,-2-4 1-16</inkml:trace>
  <inkml:trace contextRef="#ctx0" brushRef="#br1" timeOffset="319769.4633">17870 9268 74 0,'6'11'37'0,"-9"2"-74"0,3-13 84 0,9 24-49 15,3 2 1-15,0 4-2 16,0-1 1-16,0 0 0 15,-4 0 0-15,1-5-6 16,0-1 0-16,-3-4-7 16,0-6 1-16</inkml:trace>
  <inkml:trace contextRef="#ctx0" brushRef="#br1" timeOffset="319917.5404">17834 9168 34 0,'6'-13'17'0,"15"21"-41"15,-6-11 25-15,0 8-8 16,9 0 1-16</inkml:trace>
  <inkml:trace contextRef="#ctx0" brushRef="#br1" timeOffset="320472.3844">18352 9226 64 0,'-30'-24'32'0,"-29"11"-61"0,44 13 65 15,-3-3-37-15,-3 6 0 0,-2 2 1 16,2 6 0-16,0 7 1 15,0 4 1-15,6-1-1 16,6 5 1-16,3 1-2 16,6-1 0-16,6-7-4 15,6-4 1-15,3-7-4 16,6-5 1-16,3-3-4 16,5-5 1-16,1-8 1 15,3-1 0-15,-3-2 4 16,-6-2 1-16,-4-1 5 15,-2 4 0-15,-6 1 4 16,0-2 1-16,-6 8 1 16,0 3 0-16,-6 5-2 15,3 5 0-15,-3 6-3 16,0 8 1-16,0 4-2 0,0 6 0 16,3 6 0-16,3 2 0 15,3 3 0-15,0-1 1 16,0 9-1-16,0-3 1 15,-3-3-2-15,-6-5 0 16,-3 0 0-16,-3-2 0 16,-6-4-1-16,3-4 0 15,-18-1-1-15,-9-4 1 16,1-15-2-16,-1-7 0 16,0-5-4-16,0-8 0 0,1-8-9 15,5-14 1-15,9-4 0 16,6-6 0-16</inkml:trace>
  <inkml:trace contextRef="#ctx0" brushRef="#br1" timeOffset="320893.2718">18561 9012 57 0,'9'0'28'0,"-12"18"-47"15,3-10 61-15,3 3-42 16,0 5 0-16,-1 10 0 16,1 3 0-16,0 6 0 15,0 2 1-15,0 5-1 16,0 3 1-16,-3-8-2 16,0-3 1-16,3-5-3 0,0-5 1 15,0-5-3-15,0-6 0 16,0-5 0-16,0-8 1 15,3-8 0-15,3-8 1 16,0-5-1-16,3-8 1 16,3-6 2-16,3-2 0 15,3-2 3-15,-1 2 1 16,4 5 1-16,0 11 1 16,0 5 1-16,-3 8 0 15,-1 13 0-15,1 9 0 16,0 7-4-16,-3 5 0 0,0 9-4 15,-3 4 1-15,0-4-5 16,-3-4 1-16,-4-2-10 16,1-5 1-16</inkml:trace>
  <inkml:trace contextRef="#ctx0" brushRef="#br1" timeOffset="321180.1321">19171 8927 67 0,'-3'-13'33'0,"-9"26"-52"15,12-10 63-15,0 7-45 0,3 9 1 16,3 7-1-16,0 9 1 15,0 7 0-15,3 6 1 16,0 2-2-16,-3 5 1 31,5 14-9-31,1-13 1 16,-3-11-7-16,-3-11 0 16</inkml:trace>
  <inkml:trace contextRef="#ctx0" brushRef="#br1" timeOffset="321418.5016">18924 9290 65 0,'-9'0'32'0,"24"-3"-53"15,-3 6 60-15,8-1-40 16,7-2 0-16,9 3 0 15,9-3 1-15,5 0-2 16,1-3 1-16,2 1-4 16,1-1 1-16,0-2-6 15,-4 2 0-15,7-2-4 16,-4-3 1-16</inkml:trace>
  <inkml:trace contextRef="#ctx0" brushRef="#br1" timeOffset="322034.4222">20302 9213 13 0,'12'-8'6'0,"0"-3"-1"15,-6 6 3-15,0-3-4 16,0 0 1-16,-3-5 5 16,0 2 0-16,-6 1-11 15,-3-4 1-15,-3 1 6 16,-3 0 1-16,-6 0-3 15,-3 2 1-15,-12 3-3 16,-5 3 1-16,-4 5-1 16,0 5 1-16,1 6 1 15,-1 5 0-15,3 5 0 16,4 11 0-16,5-1-1 16,6 6 1-16,9 3-3 15,6-3 0-15,9-5-2 16,9-6 1-16,6-4-3 0,6-7 0 15,0-4-2-15,5-8 0 16,1-9-1-16,3-4 0 16,3-6 1-16,-1-5 0 15,-2-3 3-15,-3-5 1 16,-3 2 3-16,-3 1 0 16,-6 5 3-16,-1 2 0 15,-2 6 0-15,-3 2 0 16,-3 14-1-16,0 8 0 0,0 7-2 15,-3 3 0-15,3 6-6 16,0-1 1-16,0 1-7 16,3-6 1-16,3-5-5 15,-3-3 0-15</inkml:trace>
  <inkml:trace contextRef="#ctx0" brushRef="#br1" timeOffset="322423.7446">20430 9102 65 0,'-3'-6'32'0,"15"20"-49"15,-6-9 66-15,3 3-49 16,0 10 0-16,-3 9 0 16,0 7 1-16,-1 9-2 15,1 2 1-15,0-6-3 16,-3-4 1-16,3-9-3 0,0-5 0 15,-6-5-2-15,0-8 0 16,3-8-1-16,0-3 0 16,0-10 2-16,3-8 0 15,0-5 2-15,0-1 1 16,3-5 4-16,0-5 0 16,6 3 2-16,3 5 0 15,3 5 2-15,2 5 1 16,1 4 1-16,0 4 0 15,3 6-3-15,-3 7 1 0,2 14-1 16,-5 3 0-16,-3 5-4 16,-3 2 1-16,-3 3-7 15,0 3 0-15,0-6-9 16,-3-2 1-16</inkml:trace>
  <inkml:trace contextRef="#ctx0" brushRef="#br1" timeOffset="322994.7425">21186 9149 52 0,'-12'-18'26'0,"-15"5"-34"15,15 10 43-15,-6 0-35 16,-2 3 1-16,-7 8 1 0,0-3 0 15,0 9-2 1,0 10 1-16,1-1 1 0,2 6 0 16,6 1-2-16,6 7 1 15,9-6-3-15,6-4 0 16,6-6-2-16,6-5 0 16,9-6-4-16,3-4 0 15,8-12-3-15,1-4 0 16,0-3 3-16,-4-6 0 0,-2-2 4 15,3-6 1 1,-9-4 5-16,0-1 0 16,-4 5 7-16,-5 6 0 0,-3 5-1 15,-3 6 1-15,0 2-3 16,-3 13 0-16,0 8-2 16,-3 9 1-16,0 1-2 15,0 9 0-15,3 11-1 16,0-4 1-16,3 6-1 15,0 0 0-15,0-3-1 16,0 1 0-16,-1 4 0 16,-2-7 0-16,-3 0 0 15,-6-8 0-15,-3-3-1 16,-11-8 1-16,-10-3-2 16,-3-10 1-16,-6-5-2 15,-5-6 0-15,-1-10-5 16,-3-5 1-16,7-12-8 15,5-4 1-15,6-6-2 16,15-13 1-16</inkml:trace>
  <inkml:trace contextRef="#ctx0" brushRef="#br1" timeOffset="323222.1215">21606 8895 62 0,'0'6'31'0,"-15"44"-50"0,15-40 67 0,-3 9-49 16,0 5 1-16,-6 10 0 15,0 3 0-15,3 6-1 16,0-1 1-16,0 3-5 16,0-5 1-16,6-1-5 15,3-4 1-15,3-12-7 16,-3 1 0-16</inkml:trace>
  <inkml:trace contextRef="#ctx0" brushRef="#br1" timeOffset="323699.7585">21686 9250 46 0,'0'0'23'0,"39"5"-34"0,-24-5 41 16,8 0-31-16,4 0 1 15,9-3-1-15,3-2 0 16,5 5 0-16,-2-2 1 15,0-9-2-15,-1-2 1 0,-5 5 0 16,0-5 0 0,-7 2-1-16,-2-5 0 0,-6 0 1 15,-6 3 1-15,-9 0 0 16,-9 0 0-16,-9 2 0 16,-3 6 1-16,-3-1 1 15,-3 6 1-15,-5 3 2 16,-1 2 0-16,3 11 1 15,0 11 0-15,6 4 1 16,-2 4 0-16,11 10-1 16,6 0 0-16,9-3-3 15,14-2 0-15,1-3-5 16,6-5 1-16,6-9-10 16,6-4 0-16,-1-9-6 15,13-10 0-15</inkml:trace>
  <inkml:trace contextRef="#ctx0" brushRef="#br1" timeOffset="324315.7866">22787 9282 49 0,'-9'-6'24'0,"45"6"-37"0,-18-2 41 16,6-4-24-16,9 4 0 15,2-4 2-15,7 1 1 16,9-3-9-16,5-2 0 16,4-1 5-16,5-5 0 15,-2 3-6-15,8 0 1 0,-11 2-6 16,-7-2 1-16,-11 2-7 16,-1 1 0-16</inkml:trace>
  <inkml:trace contextRef="#ctx0" brushRef="#br1" timeOffset="324557.4503">22993 8930 80 0,'18'0'40'0,"-4"23"-68"16,-5-9 83-16,6 7-55 15,9 13 0-15,3 9 0 16,-3 4 1-16,-1 6-4 16,-5 3 0-16,0-3-4 15,-3-8 0-15,-3-6-4 16,-3-4 0-16,-3-11-8 0,-3-6 1 16</inkml:trace>
  <inkml:trace contextRef="#ctx0" brushRef="#br1" timeOffset="324991.5805">23299 8832 62 0,'21'0'31'0,"-9"32"-46"0,-3-17 59 0,3 12-44 16,-3 10 0-16,6 8 0 15,-6 10 0-15,-3 1-1 16,5-3 1-16,-2 0-2 16,-3-3 1-16,0-5-3 15,-3-8 0-15,-3-8-3 16,3-8 1-16,0-5 0 16,-3-8 0-16,0-5 1 15,3-11 1-15,3-8 2 16,-3-8 0-16,3-5 3 15,3-8 0-15,0-8 2 16,3 3 0-16,0 2 2 16,0 8 1-16,9 6-1 15,-1 5 1-15,4 7 0 16,0 12 1-16,0 7-3 0,-3 8 0 16,-4 14-2-16,-2 5 0 15,3 5-5-15,0 0 0 16,-3 2-6-16,-6 1 0 15,0-8-8-15,0-3 1 16</inkml:trace>
  <inkml:trace contextRef="#ctx0" brushRef="#br1" timeOffset="325412.282">23790 9178 58 0,'12'3'29'0,"30"-6"-47"16,-24 3 55-16,3 0-41 15,8 3 0-15,4-3 1 16,3-5 1-16,0 5 4 16,-4-8 0-16,-5 5-4 15,3-5 0-15,-3 0 1 16,-9-2 0-16,-4-1-1 15,-2 1 0-15,-6-4 0 16,-6 4 1-16,-6 2 0 16,-6 2 0-16,-11 4 1 15,-4 2 1-15,-3 2 1 16,0 4 0-16,1 2 2 16,-1 2 0-16,0 6 1 0,9 11 0 15,0-1 0-15,4 8 1 16,8 9-1-16,9 2 0 15,6-6-4-15,5 1 1 16,7-5-5-16,3-6 1 16,6-6-7-16,0-4 0 15,5-6-8-15,-5-10 1 16</inkml:trace>
  <inkml:trace contextRef="#ctx0" brushRef="#br1" timeOffset="325832.3459">24243 9110 67 0,'-9'-14'33'0,"9"14"-51"16,0 3 64-16,6 2-47 16,3 6 1-16,3 10 0 15,0 8 1-15,0 6-1 16,5 2 1-16,1 2-1 15,-3-2 1-15,0-5-2 16,-6-3 0-16,-6-5-2 16,6-8 0-16,-6-6-3 15,0-4 1-15,-3-6-1 0,0-8 1 16,-3-11 0-16,3-5 0 16,3-5 2-16,6-13 0 15,0-3 4-15,6 3 0 16,-1 5 2-16,4 5 1 15,3 5 2-15,3 9 0 16,3 10 2-16,2 8 0 16,-2 11-1-16,-3 7 0 15,3 9-2-15,-3 7 0 16,2 3-3-16,-2 3 1 16,3 2-7-16,-3-5 0 0,3-3-15 15,-1 1 0-15</inkml:trace>
  <inkml:trace contextRef="#ctx0" brushRef="#br1" timeOffset="326943.4814">3630 10610 67 0,'0'-6'33'0,"9"12"-38"15,0-6 34-15,6 2-28 0,6 1 0 16,9 0 1-16,8-6 0 15,13 0-3-15,5-2 1 16,4 0 1-16,2 0 1 16,4-1-4-16,2-4 1 15,4-4-4-15,-1 4 0 16,-5-1-4-16,-4-2 0 16,-8-3-8-16,-13 6 1 15</inkml:trace>
  <inkml:trace contextRef="#ctx0" brushRef="#br1" timeOffset="327213.2391">3868 10313 60 0,'-9'-18'30'0,"18"15"-48"16,0 6 57-16,6 2-36 15,3 8 0-15,6 6 1 16,0 10 1-16,2 8-7 16,1 5 1-16,0 9 3 15,0 4 1-15,0-2-4 16,-4 0 0-16,-2-5-6 16,-6-6 0-16,-3-2-9 15,-3-11 0-15</inkml:trace>
  <inkml:trace contextRef="#ctx0" brushRef="#br1" timeOffset="327648.4108">4178 10226 60 0,'-3'3'30'0,"24"50"-41"0,-15-40 51 0,3 11-40 16,2 13 0-16,7 10 0 16,-3 6 1-16,0 0-2 15,0 3 1-15,0-3 0 16,0-3 0-16,0-5-4 16,-3-8 0-16,-4-5-3 15,1-11 1-15,-3-10-1 16,0-4 1-16,-3-12 0 15,0-5 0-15,-3-9 4 16,0-7 1-16,0-9 2 16,6-4 1-16,-3 1 3 15,6 1 0-15,0 6 0 16,3 4 1-16,0 6 0 16,0 3 0-16,3 10 0 15,0 10 0-15,2 11-3 0,1 11 0 16,3 8-1-16,0 5 0 15,0 0-4-15,0 0 1 16,-4-8-8-16,1 0 0 16,-3-5-7-16,-3 3 0 15</inkml:trace>
  <inkml:trace contextRef="#ctx0" brushRef="#br1" timeOffset="328144.1685">4630 10522 54 0,'3'0'27'0,"27"-5"-43"16,-18 0 48-16,9 0-30 16,3-3 0-16,8 0 0 15,4 0 1-15,0 2-4 16,-1 1 0-16,-2 0 2 15,0 2 0-15,0 1-1 16,-7 2 0-16,-2 0 0 16,-6 0 0-16,-3 0-1 15,-6 0 0-15,-3 0-1 16,-6-6 0-16,0 1 0 16,-6-3 1-16,-3-2-1 15,-6 2 1-15,0 2 0 0,-3 1 1 16,-5 2 1-16,-1 3 1 15,0 6-2-15,-6-1 1 16,6 3 0-16,-8 2 1 16,5 4 1-16,3 2 0 15,3 5 1-15,6 0 1 16,3 11-1-16,6 5 1 16,6 2-3-16,6 4 1 15,9-4-3-15,6-2 0 0,9-5-5 16,3-5 0-1,2-9-4-15,7-7 1 0,0-6-8 16,-1-10 0-16,1-3 1 16,-3-8 1-16</inkml:trace>
  <inkml:trace contextRef="#ctx0" brushRef="#br1" timeOffset="328640.4882">5130 10433 52 0,'-20'-8'26'0,"2"21"-41"16,15-11 57-16,0 6-39 16,0 6 0-16,3 1 1 15,3 7 1-15,0 12-7 16,0-10 0-16,9 5 3 16,-1-3 0-16,10-7-4 15,6-1 1-15,6-10-3 16,-3-5 1-16,5-6-2 0,-2-5 0 15,-3-2 0-15,-3-6 0 16,-4-5 2-16,-2-3 0 16,-6 0 3-16,-3-5 0 15,-3 5 5-15,-3 3 0 16,-3 5 1-16,-3 6 1 16,0 4 1-16,0 12 0 15,3 4-2-15,3 11 1 16,0 9-4-16,3 7 1 15,3 8-2-15,3 5 1 0,5-3-1 16,-2 6 1-16,0 0-2 16,0-8 1-16,-3 6 0 15,0-6 0-15,-3-6-1 16,-9-2 1-16,-6 0-1 16,-6-8 0-16,-12-7-1 15,-9-4 0-15,0-7-1 16,-11-9 1-16,-4-7-5 15,0-14 1-15,1-7-10 16,5-8 1-16,15-9-2 16,18 6 1-16</inkml:trace>
  <inkml:trace contextRef="#ctx0" brushRef="#br1" timeOffset="329210.1486">6580 10512 41 0,'-18'-19'20'0,"-6"-2"-27"0,15 16 39 0,-6 0-28 15,-5-1 1-15,-7 6 3 16,0 6 0-16,-6 2-11 16,1 2 1-16,-7 11 6 15,6 11 0-15,0 2-2 16,7 6 0-16,5 2-2 15,6 1 0-15,12-6-1 16,9-3 0-16,9-2-2 16,9-13 0-16,5-6-3 15,4-8 1-15,9-8-3 16,-7-5 1-16,-2-7 1 16,-3-4 0-16,-6-7 2 15,-3-1 1-15,-7-5 3 16,1-5 0-16,-6 3 4 15,-3 2 1-15,0 6 2 16,-3 7 0-16,0 6-2 0,-3 13 1 16,0 8-2-16,0 13 1 15,0 8-3-15,0 8 0 16,0 0-4-16,3 3 1 16,3-3-7-16,6 0 1 15,0-10-7-15,3-6 0 16</inkml:trace>
  <inkml:trace contextRef="#ctx0" brushRef="#br1" timeOffset="329765.5148">6738 10554 65 0,'-6'-10'32'0,"21"20"-47"15,-9-7 62-15,3 5-46 16,-1 8 0-16,4 7 1 15,-3 7 0-15,0 4-3 16,0 6 0-16,-3-3 2 16,0 0 0-16,-3-5-3 15,0-6 0-15,0-5-1 16,-3-5 1-16,-3-8-2 16,0-8 1-16,-3-5-2 15,0-11 1-15,-6-5 1 16,0-8 0-16,-6-11 0 15,7-8 1-15,-1 1 2 16,0-1 1-16,6 3 1 16,6 5 0-16,6 3 0 15,6 5 0-15,3 9 0 0,8 4 0 16,1 3-2-16,0 8 1 16,3 6-2-16,-3 4 1 15,-4 4-1-15,-2 4 1 16,-3 1-3-16,-6 2 0 15,-6 3-2-15,-9 0 1 16,-6 2 0-16,-6 3 0 16,-5 1 3-16,-1 1 0 0,-3-1 2 15,0-4 1-15,6 3 3 16,9-2 0-16,3 2 0 16,15-5 0-16,6 0-2 15,9 5 1-15,12-5-2 16,6-3 0-16,5-2-4 15,7-3 1-15,5-8-8 16,1-6 0-16,-3-4-6 16,-4-4 0-16</inkml:trace>
  <inkml:trace contextRef="#ctx0" brushRef="#br1" timeOffset="330261.9601">7193 10533 60 0,'-18'-8'30'0,"27"3"-56"0,-3 2 57 15,9-2-27-15,0 0 1 16,3-3 3-16,9 0 0 16,5 0-10-16,4 0 0 15,0 3 6-15,-1 2 0 16,1 0-2-16,0 6 0 15,0 0-2-15,-4 2 1 16,-2 0-2-16,-3 0 1 0,-3 1-1 16,-9-4 1-1,-6-2-2-15,-9 0 1 0,-6-2-1 16,-6-1 1-16,-12-2-1 16,0-3 0-16,-3-3 0 15,-3-2 1-15,-2 0 1 16,-4-3 1-16,0 5 2 15,1 3 1-15,2 3 0 16,0 5 0-16,3 8 2 16,4 5 0-16,2 8-1 15,6 11 1-15,6 8-3 16,6 2 1-16,9 3-2 16,6 3 0-16,9-3-4 15,9-3 1-15,11-5-6 16,4 0 1-16,12-10-11 15,11-9 1-15,6-5-5 16,1-2 1-16</inkml:trace>
  <inkml:trace contextRef="#ctx0" brushRef="#br1" timeOffset="330922.1976">8375 10509 56 0,'-12'-13'28'0,"3"8"-44"15,9 5 52-15,0 0-32 16,0 0 0-16,6 8 4 16,3 8 1-16,0 13-10 15,3 10 0-15,3 9 6 16,2 5 1-16,4 5-3 15,6-2 0-15,-3 4-2 16,-3-7 1-16,0-2-3 16,-7-12 0-16,-2-4-3 15,-6-9 0-15,-3-10-2 0,-6-8 0 16,-3-13-2-16,-3-14 0 16,-5-7 1-16,-7-11 0 15,0-8 2-15,0-11 0 16,0-2 5-16,6-13 1 15,3 12 2-15,6 4 0 16,3 2 2-16,6 8 0 16,6 3 1-16,9 4 1 15,6 7-2-15,3 10 1 0,6-1-2 16,-1 17 0-16,4 2 0 16,-3 6 0-16,0 8-2 15,-7 7 1-15,-5 3-3 16,-9 8 1-16,-9 6-1 15,-9 5 0-15,-6-3-2 16,-12 0 0-16,-2-6-3 16,-10-1 1-16,3-12-7 15,-3-5 0-15,7-7-7 16,-1-12 0-16</inkml:trace>
  <inkml:trace contextRef="#ctx0" brushRef="#br1" timeOffset="331343.7365">8747 10530 54 0,'0'3'27'0,"24"0"-41"0,-12-3 46 16,2 0-30-16,4-3 0 15,6-5 1-15,6 3 0 16,9-3-5-16,-1-5 1 15,-2-1 1-15,0-1 0 16,-4-1-2-16,-2 0 1 16,-3 3-1-16,-6 2 0 15,-6-5 1-15,-6 3 0 16,-6-3 1-16,-6 8 0 0,-6 3 1 16,-6 2 0-16,-6 0-1 15,-3 6 0-15,-9 0 1 16,1 2 1-16,-1 3 0 15,3 5 1-15,0 11 0 16,4 5 0-16,-4 8 1 16,12 8 0-16,3 3-1 15,9-1 0-15,6 1-3 16,9-6 0-16,12-7-4 16,12-9 1-16,2-2-9 15,4-13 0-15,3-9-4 16,-1-7 0-16</inkml:trace>
  <inkml:trace contextRef="#ctx0" brushRef="#br1" timeOffset="331912.7009">9208 10388 74 0,'-12'2'37'0,"9"22"-66"0,6-11 77 16,3 6-49-16,0 5 1 15,0 7 2-15,3 9 0 16,0-3-2-16,3 0 0 16,0-3-2-16,0-4 1 15,-3-4-4-15,0-5 1 0,-3-8-4 16,-3-5 1-16,-3-2 0 16,-3-12 0-16,0-4 2 15,0-9 0-15,-3-7 3 16,0-9 0-16,3-4 3 15,0-4 0-15,0 1 1 16,3 2 0-16,3 1-1 16,3 7 1-16,3 0 0 15,3 8 0-15,-1 3 0 16,13 5 0-16,0 8-1 16,3 6 0-16,-3 2 0 15,0 5 0-15,-4 6-1 16,1 2 0-16,-9 3-2 15,-3 0 0-15,-3-1-2 16,-9 4 0-16,-9 0-1 16,-6-1 1-16,-6 1 0 15,1-1 1-15,-1-2 4 16,0 2 0-16,0 1 2 16,6-3 1-16,3-3 1 15,6 3 0-15,9 0 1 0,9-3 0 16,3 0-3-16,9 1 0 15,9-4-1-15,9-2 0 16,2 0-4-16,1-8 1 16,0-5-8-16,-1-1 1 15,-2-4-7-15,-3-3 1 16</inkml:trace>
  <inkml:trace contextRef="#ctx0" brushRef="#br1" timeOffset="332422.5672">9759 10345 60 0,'-6'0'30'0,"-3"27"-46"15,9-19 59-15,3 5-43 16,0 11 1-16,0 7 1 16,3 6 1-16,0 8-3 15,3 6 0-15,3-1 1 16,0 0 1-16,5 0-1 15,-2-5 0-15,0-2-2 16,-3-9 0-16,0-5-3 16,-6-8 1-16,-3-5-2 15,0-5 1-15,-6-8-1 16,0-9 1-16,-3-7 0 16,-3-8 0-16,-3-11 1 0,-3-8 1 15,3-10 1-15,1-3 1 16,-1-2 1-16,-3-1 1 15,3 9 1-15,3-4 1 16,3 14 0-16,6 0 1 16,3 8-1-16,6 8 0 15,3 10-1-15,9 3 1 16,5 8-2-16,4 6 1 16,3 7-1-16,0 3 0 15,-4 5 0-15,-2 0 0 0,-3 6-1 16,-9 2 0-16,-3 5-2 15,-12 0 1-15,-12 1-2 16,-6-3 0-16,-9-3-3 16,-6-3 1-16,1-10-5 15,-1-5 0-15,3-6-8 16,0-8 1-16</inkml:trace>
  <inkml:trace contextRef="#ctx0" brushRef="#br1" timeOffset="333279.3493">10036 10536 55 0,'0'8'27'0,"9"-3"-44"16,-3-2 49-16,3-1-31 0,-1 1 1 15,7-3 1-15,6-5 1 16,3 2-5-16,3-2 0 15,3-3 2-15,-4-6 0 16,7 4-2-16,-3-3 0 16,0-1-1-16,-7 1 0 15,-5-3-1-15,-3 3 0 16,-6-3 0-16,-3 0 1 16,-6-5 0-16,-6 3 0 15,-6-1 2-15,-6 6 0 16,0 2 1-16,-2 6 0 0,-1 5 2 15,-3 5 0-15,0 6 1 16,3 5 1-16,1 8-1 16,2 7 1-16,0 1 0 15,9 2 0-15,6 1-2 16,9 5 1-16,9-6-3 16,3-2 1-16,2-6-3 15,7-7 1-15,3-9-3 16,3-4 1-16,-1-4-3 15,4-2 1-15,-3-5-1 16,-3-6 0-16,-4-2 1 16,-2-5 0-16,-3-6 1 15,-3 0 1-15,-3 0 3 16,0-2 0-16,-3-3 1 16,-3 7 1-16,0 4 0 15,2 5 0-15,-5 2 0 16,0 6 0-16,-3 7-1 15,0 9 0-15,-3 5-1 0,3 8 1 16,-3 2-1-16,0 6 0 16,0-3-1-16,3 3 0 15,0-8-3-15,-3-1 1 16,0-4-3-16,0-6 0 16,3-5 0-16,-3-5 0 15,0-3 0-15,3-11 1 16,3-5 2-16,0-5 0 0,0-5 2 15,3-6 1-15,0-2 1 16,0-4 0-16,3 7 1 16,0 2 0-16,5 0 1 15,4-1 0-15,0 15 2 16,3 9 0-16,0 9-2 16,0 5 1-16,-1 8-2 15,1 8 1-15,-3 7-2 16,-3 4 0-16,0 2-2 15,0-3 0-15,-1 3-6 16,-2-8 0-16,0-2-9 16,0-3 0-16,3-6-2 15,-3-5 0-15</inkml:trace>
  <inkml:trace contextRef="#ctx0" brushRef="#br1" timeOffset="333878.8742">11473 10536 53 0,'-6'-11'26'0,"-2"-7"-47"0,5 10 54 16,0 0-26-16,-6-3 0 0,-6 1 2 15,-9 2 1-15,-3 0-14 16,-6 2 1-16,-2 4 8 16,-4 4 1-16,-3 4-3 15,1 7 0-15,2 5 0 16,6 4 1-16,9 12 0 16,7-2 0-16,11 2-1 15,9 1 0-15,11-1-3 16,10-5 1-16,12-5-2 15,6-3 0-15,5-10-4 16,-2-9 0-16,0-7-2 16,-7-8 1-16,-5-3-2 15,-6-5 1-15,-3-8-1 16,-9-6 0-16,-7-7 2 16,-5-3 1-16,-3-8 2 15,-6-3 1-15,-2 1 3 16,-4-1 0-16,-3 9 3 15,0-4 1-15,0 17 1 0,3 5 0 16,0 8-1-16,6 7 1 16,0 14 0-16,6 11 1 15,0 10-3-15,3 14 1 16,6 7-1-16,0 11 0 16,3 0-2-16,0 2 1 15,6-2-3-15,-6 0 1 16,3-3-6-16,-1-5 1 0,1-5-8 15,0-11 0-15,0-5-7 16,0-13 0-16</inkml:trace>
  <inkml:trace contextRef="#ctx0" brushRef="#br1" timeOffset="334076.2269">11679 10411 67 0,'-12'8'33'0,"12"37"-48"16,3-32 62-16,3 14-47 16,0 7 0-16,3 3-1 15,0 3 0-15,0 0-4 16,5-1 0-16,-2-4-11 16,0-6 0-16,0 0-1 15,-6-13 1-15</inkml:trace>
  <inkml:trace contextRef="#ctx0" brushRef="#br1" timeOffset="334224.1886">11622 10350 56 0,'-15'-47'28'0,"9"10"-61"0,9 32 60 15,3-1-33-15,3 1 0 16,3 2-13-16,6 3 0 15</inkml:trace>
  <inkml:trace contextRef="#ctx0" brushRef="#br1" timeOffset="334538.9426">12212 10430 38 0,'-33'-19'19'0,"-9"-4"-22"16,30 15 32-16,-3 5-21 16,-5-5 0-16,-4 8 2 15,0 3 1-15,0 2-15 16,0 6 1-16,3 4 9 16,4 12 1-16,2-1-3 15,3 14 0-15,6 2-1 16,3-2 1-16,9 5-2 15,9 0 1-15,9-8-3 16,5-8 0-16,1-8-6 0,6-5 1 16,5-11-10-16,4-12 1 15,3-1-5-15,-4-6 1 16</inkml:trace>
  <inkml:trace contextRef="#ctx0" brushRef="#br1" timeOffset="334883.9419">12313 10467 54 0,'-24'-3'27'0,"3"9"-39"15,18-4 51-15,0 3-35 16,0 6 1-16,6 5 3 16,3 5 0-16,6 8-10 15,6 3 0-15,3-3 6 16,3-2 1-16,5 2-4 15,7-6 1-15,0-1-3 16,-3-7 0-16,5-1-2 16,-2-12 0-16,-3 4 0 15,-7-6 0-15,-2-8 1 16,-6-8 1-16,-3 0 0 16,-6-8 0-16,-3-8 1 15,-9-2 0-15,-3 0-1 16,-6-6 1-16,-3 3-4 15,0 0 1-15,0 5-5 16,3 3 1-16,4 5-8 0,-1 3 0 16</inkml:trace>
  <inkml:trace contextRef="#ctx0" brushRef="#br1" timeOffset="335125.8848">12738 10160 72 0,'-8'-8'36'0,"-4"19"-62"0,12-6 71 0,3 11-43 15,0 8 0-15,3 7 3 16,2 12 1-16,7 2-7 16,-3 5 0-16,3 3 4 15,0 0 0-15,0 2-4 16,0-4 1-16,3-6-8 15,-1 0 1-15,1-11-12 16,0-5 1-16</inkml:trace>
  <inkml:trace contextRef="#ctx0" brushRef="#br1" timeOffset="335605.3905">13387 10480 65 0,'-9'-21'32'0,"-23"-5"-59"0,23 18 54 15,0 0-24-15,-6-3 1 16,-9 0 5-16,-6 6 0 16,-2 0-11-16,-1 5 1 15,0 3 5-15,0 4 1 16,-5 9-1-16,5 8 1 15,3 0-3-15,6 10 0 16,7 9 0-16,8-4 0 16,9 6-1-16,9-5 1 0,2-3-4 15,7-5 1-15,9-8-4 16,3-6 1-16,0-13-4 16,8-5 1-16,-5-10-3 15,-3-9 1-15,-3-2 0 16,-7-8 0-16,-2-8 3 15,-3-3 0-15,-3-5 6 16,-3 6 0-16,0-1 5 16,-3 11 0-16,-3 10 0 15,3 6 1-15,0 8 0 16,3 13 1-16,0 10-3 16,0 9 0-16,2 10-3 15,4 5 0-15,0 0-4 16,3 1 0-16,0-6-12 15,-3-5 0-15</inkml:trace>
  <inkml:trace contextRef="#ctx0" brushRef="#br1" timeOffset="336236.1114">13521 10422 62 0,'-3'-5'31'0,"12"13"-41"0,-3-3 52 16,6 5-38-16,0 6 1 0,-3 8 1 16,6 11 0-16,0 4-9 15,0 4 1-15,2 2 5 16,1 0 0-16,-3-1-2 16,0-4 0-16,-3-3-4 15,0-10 1-15,-6-6-3 16,0-8 1-16,0-5-1 15,-6-8 1-15,6-5-1 16,-6-16 0-16,3-11 0 16,-3-11 1-16,0-7 1 15,3-5 1-15,0-4 2 16,0-1 1-16,0-1 0 16,3 8 1-16,-1 5 2 15,4 8 0-15,3 6 0 16,6 8 0-16,3-1-2 15,6 11 0-15,0 8-1 16,-1 8 1-16,4 8-1 16,-3 6 1-16,3 4-2 15,-9 3 0-15,-7 3-1 0,-5 0 0 16,-6 0-1-16,-9 2 0 16,-9-2-1-16,-5-3 1 15,-16 0 0-15,0-5 1 16,0-3 1-16,1 3 1 15,-4-3 2-15,6 6 0 16,7 0 2-16,11-6 0 16,9 3 0-16,12-1 0 15,9 4-1-15,11-6 0 0,10 0-3 16,6-2 1-16,8-6-3 16,7 1 1-16,2-1-5 15,-5-5 0-15,-3 0-6 16,-1-3 0-16,-2-2-9 15,-7 2 1-15</inkml:trace>
  <inkml:trace contextRef="#ctx0" brushRef="#br1" timeOffset="336401.406">14417 10731 88 0,'-6'-2'44'0,"-21"7"-71"15,25-2 87-15,-1-3-61 0,3 0 0 32,5-3-40-32,4-2 1 15</inkml:trace>
  <inkml:trace contextRef="#ctx0" brushRef="#br1" timeOffset="355122.1056">3365 12348 42 0,'-6'0'21'0,"15"5"-16"0,-3-5 22 0,3 0-21 16,9 3 1-16,3 0 3 16,3-1 0-16,5 1-13 15,7 0 0-15,9-3 9 16,2-3 1-16,10-5-6 16,5-3 1-16,4-2-5 15,-1-3 1-15,1 0-4 16,-4-5 0-16,-8 3-8 15,-9 7 1-15,-7 3-4 16,-8 0 1-16</inkml:trace>
  <inkml:trace contextRef="#ctx0" brushRef="#br1" timeOffset="355378.039">3693 12348 47 0,'-24'0'23'0,"6"3"-33"0,15-3 43 16,3 2-28-16,6 4 0 16,3 4 6-16,3 3 1 15,0 19-13-15,0 8 1 16,3 13 8-16,-4 13 1 16,1 0-4-16,0-2 1 15,0 4-6-15,3-4 1 0,-3-9-9 16,0-7 1-16,-3-8-13 15,3-6 1-15,0-15-1 16,-3-14 1-16</inkml:trace>
  <inkml:trace contextRef="#ctx0" brushRef="#br1" timeOffset="355947.2576">3913 12557 84 0,'3'3'42'0,"-15"23"-85"16,12-13 94-16,3 6-51 15,3 5 0-15,3 5 3 16,0 5 1-16,6 1-4 16,0-1 0-16,2 8 0 0,4-12 1 15,6-1-3-15,3-11 1 16,-3-2-4-16,2-11 1 15,-2-10-1-15,0-8 1 16,0-8 0-16,-3-8 0 16,-1-6 2-16,-5-5 1 15,-6 3 1-15,-6 0 1 16,-6 0 1-16,-3 8 1 16,-3 5 1-16,0 9 0 0,-3 7 0 15,3 8 0 1,0 13-1-16,3 8 1 0,-3 8-3 15,12 8 1-15,6 3-2 16,6-3 0-16,9 0-2 16,6 0 0-16,-1-11-1 15,4-4 1-15,3-9-1 16,0-13 1-16,-1-6 0 16,-5-1 1-16,0-9 1 15,-6-5 0-15,-7-3 1 16,-5-11 1-16,-6 4-1 15,-3-6 1-15,-6-1-1 16,-6 1 1-16,-3 6-3 16,-3 2 0-16,-3 10-3 15,1 3 0-15,2 6-4 16,3 2 0-16,6 8-8 16,6 2 1-16,6 4 0 15,6 4 0-15</inkml:trace>
  <inkml:trace contextRef="#ctx0" brushRef="#br1" timeOffset="356323.7018">4946 12573 39 0,'18'0'19'0,"-12"-8"-19"0,-6 0 38 15,0 5-32-15,-3-4 0 16,-3-4 3-16,-9 6 1 16,-6-1-12-16,-3 6 1 15,-3 6 7-15,1 2 1 0,-4 10-3 16,3 11 0-16,3 6-2 15,6 4 1-15,6 6-2 16,6-2 0-16,15 4-1 16,6-2 0-16,18-2-1 15,6-9 0-15,8-8-1 16,4-12 1-16,6-12-2 16,-1-12 1-16,1-9-1 15,-13-5 1-15,-11-7 1 16,-6-9 0-16,-12 0 0 15,-15-10 1-15,-12 2 1 16,-9 3 0-16,-9 0-1 16,-6 3 0-16,4 2-3 15,-4 11 1-15,9 3-5 16,9 5 0-16,9 5-10 16,9 3 0-16,18 7 0 15,6 6 1-15</inkml:trace>
  <inkml:trace contextRef="#ctx0" brushRef="#br1" timeOffset="356668.1754">5940 12224 60 0,'-9'0'30'0,"3"18"-47"16,12-10 65-16,0 5-42 16,6 11 0-16,0 8 4 15,3 8 1-15,0 5-14 16,2 16 0-16,-2-3 8 15,3 3 1-15,0-1-4 16,-6 4 1-16,3-6-7 16,0-2 1-16,-3-11-9 15,-3-3 1-15,-1-10-10 16,1-16 1-16</inkml:trace>
  <inkml:trace contextRef="#ctx0" brushRef="#br1" timeOffset="356848.7596">6366 12539 66 0,'3'21'33'0,"-3"61"-55"0,3-64 57 16,3 9-36-16,-3 5 1 15,-1-1-5-15,1-2 0 16,0 8-6-16,-3-7 0 0</inkml:trace>
  <inkml:trace contextRef="#ctx0" brushRef="#br1" timeOffset="357345.9378">6300 12467 68 0,'6'-16'34'0,"-3"3"-69"15,0 10 61-15,3 6-27 16,3-3 0-16,3 5 1 16,6 1 0-16,0 4-1 15,2 3 1-15,4 3-1 16,0 0 0-16,0 8 0 16,0 5 1-16,2-2-1 15,1 4 1-15,-3 1 0 16,-6 0 1-16,0-3 0 15,-6 0 0-15,0-5-2 0,-4-3 0 16,-2-2-2-16,-3-6 0 16,-3-8-1-16,0-5 0 15,0-8 1-15,0-5 0 16,-3-11 1-16,3-5 1 16,0 0 3-16,6-8 1 15,0-3 1-15,0 6 0 16,6-6 0-16,3 3 0 15,3 8 2-15,3 5 0 0,0 8 1 16,2 6 0-16,4 10-1 16,-3 8 1-16,0 7-2 15,0 9 1-15,-1 3-4 16,-2 12 0-16,0-4-7 16,-3-1 0-16,-3-2-10 15,-3-6 0-15,3-2-3 16,-3-8 1-16</inkml:trace>
  <inkml:trace contextRef="#ctx0" brushRef="#br1" timeOffset="357748.3777">7065 12544 52 0,'15'-8'26'0,"39"-3"-30"0,-34 9 51 16,4 2-46-16,9-6 0 16,3 4-2-16,2-6 1 15,1 0-2-15,0 0 0 16,-4 0-1-16,-5-3 0 16,-6-2-1-16,-6 0 0 15,-9 2 0-15,-6 1 0 16,-9-1 2-16,-6 1 0 15,-9-1 3-15,-6 6 1 0,-2 2 1 16,-4 6 0-16,-6 5 2 16,-3 5 0-16,4 5 1 15,5 6 1-15,-3 5-2 16,15 3 0-16,7 5-1 16,8 0 0-16,9-2-5 15,14-1 0-15,7-2-6 16,12-6 0-16,9-7-7 15,5-9 1-15,7-7-5 16,5-8 0-16</inkml:trace>
  <inkml:trace contextRef="#ctx0" brushRef="#br1" timeOffset="358109.1779">7869 12409 44 0,'-9'-11'22'0,"-27"-10"-27"16,24 16 39-16,-3 0-32 15,-3-1 1-15,-5 6 0 16,-7 3 0-16,-3 0-5 0,-6 5 1 16,1-1 3-16,5 4 0 15,3 2-1-15,6-5 1 16,7 3-1-16,5-6 1 16,9 6 0-16,12-1 0 15,9 1 1-15,11 2 1 16,7 3 0-16,6-3 1 15,-1 3 0-15,-8-3 1 0,12 14 0 16,-4 2 0-16,-5-3-1 16,-6 3 1-16,-6 3-3 15,-6 3 1-15,-10-4-3 16,-10-2 1-16,-13 6-3 16,-12-3 0-16,-12-11-5 15,-6-8 0-15,-11-10-6 16,-1-14 0-16,-2-10-10 15,2-6 0-15</inkml:trace>
  <inkml:trace contextRef="#ctx0" brushRef="#br1" timeOffset="358981.5318">8851 12517 47 0,'6'-10'23'0,"-9"12"-28"16,3-9 31-16,0 1-20 16,-3-2 0-16,-3-5 1 0,-6 0 1 15,-9 2-11-15,-5 1 1 16,-1-1 6-16,-12 3 1 16,-6 3-3-16,1 2 0 15,-1 3-1-15,3 8 1 16,4 8 0-16,5 8 1 15,3 0-1-15,12 7 1 16,7 9-1-16,8-3 0 16,6-2-2-16,11-1 1 0,10-2-3 15,9-6 1-15,3-5-3 16,-1-7 1-16,1-9-2 16,-3-5 1-16,-3-5-1 15,-4-6 1-15,-5-5-1 16,-6-5 1-16,-3-3 1 15,-6-8 1-15,0-2 2 16,-3 5 0-16,-3 2 2 16,0 1 0-16,0 13 0 15,0 5 0-15,0 13 0 16,3 3 1-16,6 11-2 16,3 2 1-16,3 3-3 15,2 2 0-15,1 0-6 16,6-2 1-16,-3-5-9 15,6-1 1-15</inkml:trace>
  <inkml:trace contextRef="#ctx0" brushRef="#br1" timeOffset="359536.017">8925 12425 81 0,'3'-13'40'0,"3"26"-70"0,0-13 79 15,6 16-49-15,3 5 1 16,0 5 0-16,3 9 0 16,3 4-2-16,-3 1 1 15,-1 0-1-15,-2-3 0 0,0-3-5 16,-6-5 1-16,-3-8-5 16,0-5 1-16,-3-8-3 15,-3-13 1-15,0-8-2 16,-3-8 0-16,-6-16 2 15,0-3 1-15,0-8 7 16,3 11 1-16,0-16 4 16,3 6 1-16,3 4 4 15,3 6 0-15,3 6 2 16,6 4 1-16,3 9-2 16,9-1 1-16,3 6-3 15,-1 2 0-15,4 9-2 16,-3 10 0-16,-3-1-2 15,-3 4 0-15,-6 2-3 16,-4 3 0-16,-2 0-1 16,-9 8 1-16,-12 2 0 15,-2 1 0-15,-4-3 0 16,-3-1 1-16,3 1 2 16,0-3 0-16,6 3 1 0,3-3 1 15,9-2-1-15,9 2 0 16,6 0-1-16,9-2 0 15,0-3-3-15,12-3 1 16,8-3-6-16,1-4 1 16,-1-9-9-16,1-2 1 15,-3-6-3-15,-7-5 0 0</inkml:trace>
  <inkml:trace contextRef="#ctx0" brushRef="#br1" timeOffset="359956.9557">9497 12515 55 0,'0'-6'27'0,"48"1"-38"16,-34-5 56-16,10 2-43 16,6 0 1-16,3 0-1 15,3 0 1-15,2 3-4 16,7-1 0-16,-3 4 1 15,-7 2 0-15,1 2-3 16,-6-4 1-16,-12 4-2 16,-1-7 1-16,-8 0-2 15,-6-3 1-15,-12 0 0 16,-5 0 1-16,-7-3 1 0,-3 1 1 16,-3-4 3-16,-6 4 0 15,-2-1 2-15,-1 6 1 16,-3 2 0-16,6 6 1 15,7 2 1-15,2 3 0 16,0 11-2-16,3 5 1 16,6 10-1-16,12-2 0 15,3 13-2-15,6 2 1 16,12-2-4-16,9-2 0 0,12-4-9 16,5-4 0-16,10-6-12 15,8-8 1-15</inkml:trace>
  <inkml:trace contextRef="#ctx0" brushRef="#br1" timeOffset="360676.4571">10524 12401 61 0,'-6'0'30'0,"9"8"-41"0,3 0 47 16,6 10-35-16,3 9 1 0,0 13 1 15,8 10 1-15,-2 3-5 16,0 5 1-16,0 3 1 15,0-6 1-15,0 4-1 16,-4-12 0-16,-2-2-3 16,-6-10 0-16,0-9-3 15,-3-7 0-15,-6-12-1 16,-6-9 1-16,3-11-1 16,-3-11 1-16,-3-11 1 15,0-10 0-15,-3-10 3 16,1-14 0-16,-1 3 3 15,0-3 0-15,3 6 2 16,3 2 1 0,12 5 3-1,9 14 0-15,3 10 1 16,5 14 0-16,7 10-3 16,6 13 1-16,0 8-2 0,-4 8 1 15,4 8-5-15,-9 6 1 16,-3 2-2-16,-10 11 0 15,-11-6-3-15,-8-2 0 16,-13-1-2-16,-12-4 0 16,-6-9-4-16,-3-7 1 15,-5-11-6-15,-1-8 1 16,4-8-4-16,8-14 1 0</inkml:trace>
  <inkml:trace contextRef="#ctx0" brushRef="#br1" timeOffset="361083.0755">10973 12512 60 0,'-6'24'30'0,"6"-13"-62"16,3-9 58-16,6 3-24 15,3-2 0-15,9-3 4 16,3-3 1-16,3-4-8 15,5-9 0-15,7 5 2 16,0-5 1-16,2 0-2 16,-5 0 0-16,-9 1-2 15,-3 1 0-15,-9 4-1 16,-6-1 1-16,-6 1 1 16,-12-1 1-16,-6 0 0 0,-9 3 0 15,-3 3 2-15,-3 5 0 16,1 3 1-16,-4 2 1 15,3 6 1-15,3 7 0 16,3 6 0-16,7 8 0 16,5 7-1-16,6 9 0 15,12-3-3-15,9-3 0 16,5-2-5-16,7-8 1 0,9-8-8 16,3-8 0-16,8-11-6 15,-2-5 0-15</inkml:trace>
  <inkml:trace contextRef="#ctx0" brushRef="#br1" timeOffset="361607.2453">11378 12393 66 0,'-21'8'33'0,"30"24"-52"15,0-22 64-15,0 14-43 16,3 3 0-16,0 7 0 15,0 8 1-15,6-7-5 16,0-1 0-16,-1-2-1 16,-2-6 1-16,-3-2-6 15,-3-8 0-15,-6-3-2 16,-3-7 1-16,-6-9 1 16,-3-2 1-16,-3-17 3 0,-3-4 0 15,4-14 5-15,-4-7 0 16,3-1 4-16,3-2 0 15,6 2-2-15,6 6 1 16,6 2-1-16,3 6 1 16,6 5 0-16,5 5 0 15,1 3-2-15,3 13 1 16,0 2-2-16,-1 6 1 16,-2 6-2-16,-3 2 0 15,-6 2-3-15,-6 6 0 16,-3 0-1-16,-6 0 0 0,-6-3 0 15,-6 6 1-15,-6 2 2 16,-6 5 0-16,1-2 3 16,-1 3 0-16,3-1 3 15,3-2 1-15,9 0 0 16,6-1 1-16,9 1-1 16,12-5 0-16,9-1-3 15,8 1 0-15,7-9-7 16,9-2 0-16,-1-5-13 15,-2-6 1-15</inkml:trace>
  <inkml:trace contextRef="#ctx0" brushRef="#br1" timeOffset="362117.9503">11890 12406 60 0,'-6'6'30'0,"6"28"-42"0,6-23 48 16,0 4-33-16,0 12 0 16,3 10 1-16,0 5 0 15,6 6-6-15,0 2 0 16,3-5 4-16,-1 3 0 16,-2-3-3-16,0-3 1 0,-6-5-4 15,-3-10 0-15,-6-6-2 16,-3-8 0-16,-3-8-1 15,-3-13 1-15,-3-8 0 16,-3-10 0-16,0-11 3 16,4-8 0-16,-1-19 3 15,0 1 1-15,0-3 2 16,3 5 0-16,3 3 1 16,3 8 1-16,3 5 1 15,0 7 0-15,9 9 0 16,6 6 1-16,9 7-1 15,2 5 0-15,4 11-1 16,-3 11 1-16,6 7-2 16,-4 3 1-16,1 6-3 15,-6 7 0-15,-9 1-2 16,-6 2 0-16,-9 2-3 16,-6 1 1-16,-9-6-4 15,-6-7 1-15,-6-6-3 16,-2-5 0-16,-4-11-3 15,3-10 0-15,0-6-6 0,10-7 1 16</inkml:trace>
  <inkml:trace contextRef="#ctx0" brushRef="#br1" timeOffset="362553.4385">12167 12504 54 0,'9'21'27'0,"3"-15"-45"0,-6-6 49 0,9 5-27 16,5-5 0-16,10 0 1 15,6 0 1-15,0 0-9 16,-1-8 1-16,4 3 2 16,-6-1 1-16,-3 1-3 15,-1-5 0-15,-5-4-2 16,-6-2 1-16,-3 3-1 15,-6 0 0-15,-6-3 2 16,0 3 1-16,-15-3 0 16,-6 3 1-16,-6 2 0 15,-3 6 1-15,1 2 2 16,-4 6 0-16,0 0 2 16,3 4 0-16,3 9 1 15,4 6 0-15,8 7-1 16,6-3 1-16,3 6-1 15,9 8 0-15,9-1-3 0,5-2 0 16,7-2-4-16,6-4 0 16,3-7-6-16,-1-8 1 15,1-5-8-15,-3-9 0 16,0-2-3-16,-4-8 1 16</inkml:trace>
  <inkml:trace contextRef="#ctx0" brushRef="#br1" timeOffset="362943.1926">12613 12454 61 0,'-11'0'30'0,"13"5"-48"15,7 3 64-15,0 3-44 16,3 5 0-16,0 7 0 16,-3 12 1-16,3 2-4 15,0-8 0-15,0 0 1 16,0-5 0-16,-3-6-3 15,0-4 1-15,-6-4-3 16,0-4 0-16,-3-6 0 16,3-8 0-16,2-8 0 15,-2-13 1-15,3-3 1 16,6-3 1-16,0 1 4 16,3-6 0-16,0 9 1 15,3 2 1-15,3 5 1 16,2 3 1-16,1 5 1 15,3 8 0-15,0 8-2 0,-3 5 0 16,0 11-2-16,-4 10 1 16,1 3-3-16,-3 6 0 15,0 10-6-15,-3-5 0 16,-3-1-8-16,0-4 0 16,2-4-5-16,4-4 0 15</inkml:trace>
  <inkml:trace contextRef="#ctx0" brushRef="#br1" timeOffset="363558.7571">13602 12560 65 0,'-6'-3'32'0,"0"-29"-67"16,3 32 64-16,0-5-22 16,-3 0 1-16,-3-1 4 15,-3 1 0-15,0-3-15 16,-6 6 0-16,-3 2 10 16,-2 0 0-16,-7 5-4 15,-3 5 1-15,-3-2-3 16,4 3 1-16,-1 8 0 0,9-6 1 15,0 11-1-15,6-6 0 16,12 16-1-16,12-2 1 16,6-3-2-16,12-2 0 15,9-3-2-15,6-9 1 16,2-4-3-16,4-8 0 16,2-11-2-16,4 0 0 15,-6-8-1-15,-7-5 1 16,-8-11-2-16,-6-10 0 15,-9-6 2-15,-6-2 0 0,-9-6 2 16,-9 3 1-16,-3-2 4 16,-6 5 0-16,-3 5 3 15,3 5 0-15,-2 11 2 16,2 10 0-16,3 3 1 16,3 11 0-16,6 13-1 15,3 5 1-15,9 11-2 16,0 8 0-16,6 7-2 15,3 6 0-15,6 8-1 16,2 3 0-16,1-1-4 16,0-2 1-16,0-8-7 15,3-5 1-15,-1-8-8 16,-2-8 1 0</inkml:trace>
  <inkml:trace contextRef="#ctx0" brushRef="#br1" timeOffset="363724.2807">13983 12462 46 0,'0'-5'23'0,"-12"23"-24"0,12-7 23 16,0 10-21-16,0 5 0 16,0 9 1-16,3 2 0 15,0 2-5-15,0-9 1 16,3 7-9-16,3-6 0 15</inkml:trace>
  <inkml:trace contextRef="#ctx0" brushRef="#br1" timeOffset="363919.6247">13855 12353 67 0,'-9'-10'33'0,"9"-3"-77"16,6 10 61-16,6 0-18 16,-1 3 0-16,4 3-2 15,3 0 0-15,0 2-4 16,9 3 0-16</inkml:trace>
  <inkml:trace contextRef="#ctx0" brushRef="#br1" timeOffset="364219.2403">14423 12430 58 0,'-12'-13'29'0,"-47"10"-52"0,44 1 56 16,-6 4-30-16,-3-2 0 15,-6 8 4-15,-2 5 1 16,-1 6-9-16,3 5 1 15,0 0 6-15,10 2 0 16,5 3-1-16,6 0 0 0,9 3-2 16,9 0 1-16,12-6-2 15,5 1 1-15,13-4-5 16,6-4 1-16,-1-6-7 16,4-5 0-16,-3-5-9 15,-1-9 0-15,-8-1-3 16,-6-12 1-16</inkml:trace>
  <inkml:trace contextRef="#ctx0" brushRef="#br1" timeOffset="364565.6907">14414 12412 60 0,'0'5'30'0,"-3"5"-54"15,6-4 63-15,3 10-36 16,0 5 1-16,6 0 2 15,6 8 0-15,3 5-8 16,3 4 1-16,8-1 4 16,1-3 0-16,3-5-3 0,5-2 1 15,4-9-3-15,0-5 0 16,-7-5 0-16,4-5 0 16,-6-6-1-16,-3-2 0 15,-7-14 0-15,-5-4 1 16,-6-9 0-16,-6-5 1 15,-6-8 0-15,-9 2 0 16,-6-2 1-16,-3 3 1 16,-6 5-3-16,1 5 1 0,-4 6-2 15,3 5 0-15,3 5-6 16,3 3 1-16,6 2-6 16,9 3 1-16</inkml:trace>
  <inkml:trace contextRef="#ctx0" brushRef="#br1" timeOffset="364774.8931">14947 12131 78 0,'3'3'39'0,"-24"15"-70"16,24-4 84-16,3 7-51 15,3 5 1-15,3 9 2 16,3 12 0-16,3 6-7 15,0 0 1-15,2 8 1 16,1-3 0-16,0 0-7 16,0-7 0-16,-3-4-13 15,-3-10 0-15</inkml:trace>
  <inkml:trace contextRef="#ctx0" brushRef="#br1" timeOffset="365120.7022">15599 12488 38 0,'-21'-5'19'0,"-24"-6"-21"0,37 6 20 0,-7-5-10 15,-6 2 0-15,0-3 2 16,-3 3 1-16,0 3-15 15,1 2 1-15,-1 1 10 16,0 7 0-16,3 8-3 16,0 6 0-16,9 4-1 15,3 6 0-15,6 11-1 16,9 0 1-16,3 0-3 16,6-3 0-16,3-3-2 15,3-8 0-15,9-7-6 16,-1-8 1-16,7-9-8 15,-6-7 1-15,-3-8-3 16,-4-11 1-16</inkml:trace>
  <inkml:trace contextRef="#ctx0" brushRef="#br1" timeOffset="365286.0866">15578 12324 37 0,'-3'-16'18'0,"3"14"-15"0,3 4 33 15,3 6-33-15,0 6 1 16,3 7 1-16,3 5 0 15,3 9-7-15,3 2 0 16,5 2 2-16,1 4 1 16,0 2-11-16,-3-6 1 15,-3-4-5-15,-3-6 0 0</inkml:trace>
  <inkml:trace contextRef="#ctx0" brushRef="#br1" timeOffset="365886.6806">15873 12454 62 0,'-6'5'31'0,"18"6"-46"16,-6-1 61-16,3 6-44 16,0 5 0-16,2 9 0 15,4 1 0-15,3 4-3 16,3-1 0-16,-3-2 0 15,0-3 1-15,-3-3-6 16,-3-7 1-16,-7-6-5 16,-2-2 1-16,-3-9-1 15,-5-10 0-15,-4-5 1 16,-3-11 1-16,0-7 3 0,-3-4 1 16,0-12 6-16,0-4 1 15,3-2 3-15,6 6 0 16,3-1 0-16,3 8 1 15,6 9 0-15,6 2 1 16,12 5-3-16,0 13 1 16,3 3-4-16,2 3 1 15,7 8-3-15,-6 5 1 0,-3 7-3 16,-4 4 1-16,-2 0-2 16,-9-1 0-16,-6 1 0 15,-6 2 0-15,-6 0 0 16,-6 0 1-16,-6 3 2 15,-2 0 1-15,-7-1 1 16,-3 1 1-16,0 5 2 16,6-2 0-16,4-6 2 15,5 0 1-15,6-2-1 16,6 2 0-16,12-5 0 16,6 2 0-16,11-4-2 15,16-4 1-15,3-2-5 16,8-5 0-16,4-6-6 15,-1 0 1-15,-2-2-9 16,-9-3 1-16,-7-5-10 16,-11 2 0-16</inkml:trace>
  <inkml:trace contextRef="#ctx0" brushRef="#br1" timeOffset="370794.952">15596 12420 32 0,'-9'-3'16'0,"-6"-5"-13"16,12 5 16-16,-6-2-19 0,3 0 0 15,-3-1 1-15,0 1 0 16,0 2-1-16,-2 1 1 16,-4 2 1-16,-3 2 0 15,3 1-1-15,0 0 1 16,0 5-1-16,0 0 1 15,0 0-1-15,4 0 1 16,-4-1 0-16,3 4 1 16,0 5 0-16,0-3 1 0,0 3 0 15,0 0 1-15,0 2-2 16,3-2 1-16,0 0-2 16,3 3 1-16,3-1-1 15,0 3 0-15,0-5-1 16,3 5 0-16,0-5 0 15,0 0 0-15,3-3 0 16,3 1 1-16,0-4-1 16,3 1 0-16,0-6 0 15,3 0 1-15,3-2-2 16,0 0 1-16,3-3-1 16,0 0 1-16,5-3-1 15,-2 0 0-15,3 1-1 16,0-1 1-16,-3 0-1 15,0 1 1-15,-4-9-1 16,-2-2 1 0,0-11-1-1,-3 0 0-15,-3 1 0 0,0-7 1 16,-3 7-1-16,0-4 1 16,-3-5-1-16,-3 9 0 15,0 1 1-15,-3 4 0 16,3-1-1-16,-3 1 0 15,0 2 0-15,0 0 1 16,3 0-2-16,-3 0 1 16,3 3 1-16,-3 0 0 0,3 5 0 15,0 3 1-15,0 5 0 16,0 2 0-16,3 6 1 16,3 8 0-16,0 0 1 15,0 8 0-15,3 5-1 16,0 0 1-16,3 3-1 15,5 2 0-15,1-2-2 16,0 2 0-16,0-5-4 16,0-2 0-16,-3-6-8 15,0-2 1-15,-3-1-8 16,-4-2 1-16</inkml:trace>
  <inkml:trace contextRef="#ctx0" brushRef="#br1" timeOffset="372326.5608">17057 12441 44 0,'-8'-3'22'0,"10"0"-20"0,1 3 23 0,6 6-20 16,3 4 1-16,3 9 0 15,0 7 1-15,3 6-10 16,0 10 1-16,0-2 5 16,-1 0 1-16,-2 2-4 15,0-5 0-15,-3 3-5 16,-3-3 0-16,-3-8-9 16,-3-5 1-16,-3-11-2 15,-3-5 0-15</inkml:trace>
  <inkml:trace contextRef="#ctx0" brushRef="#br1" timeOffset="372507.3552">17090 12263 59 0,'-6'-10'29'0,"-6"2"-56"0,9 5 63 15,3 3-39-15,0 0 0 16,0 0-5-16,0 0 0 15,3 0 2-15,3 0 0 16,6 0-6-16,0 6 1 16</inkml:trace>
  <inkml:trace contextRef="#ctx0" brushRef="#br1" timeOffset="372926.8222">17575 12901 47 0,'-12'13'23'0,"1"-21"-36"15,8 3 50-15,0 0-33 16,0-1 1-16,0-4 3 15,-3-6 0-15,-3-5-9 16,3-3 0-16,-3-8 7 16,0-5 1-16,0-8-3 15,0-5 1-15,-3-6-2 16,3-4 0-16,0 1-2 16,6 9 1-16,3 0-2 0,3 5 1 15,3 5-1-15,3 0 0 16,6 11 0-16,3 3 0 15,6 7 0-15,0 9 0 16,2 7-1-16,-2 8 0 16,-3 6-4-16,0 10 0 15,-6 6-6-15,-3 2 0 16,-6 3-8-16,-6 7 1 16</inkml:trace>
  <inkml:trace contextRef="#ctx0" brushRef="#br1" timeOffset="373107.4315">17313 12629 63 0,'21'-8'31'0,"60"16"-45"16,-55-11 58-16,13-2-46 15,6 2 1-15,5 3-10 16,4 0 1-16,5-3 0 15,1 1 1-15</inkml:trace>
  <inkml:trace contextRef="#ctx0" brushRef="#br1" timeOffset="373677.9388">18656 12655 41 0,'-18'-11'20'0,"-9"-15"-23"0,21 15 26 0,-3-2-20 16,-9 0 1-16,-5-6 2 15,-7-4 1-15,-3 7-7 16,-6 0 0-16,1 5 5 16,-4 6 0-16,6 10-2 15,1 3 0-15,2 11-1 16,6 7 0-16,6 6-1 16,9 2 0-16,6 6-1 15,6 2 1-15,9 3-2 16,9-5 0-16,9 2-3 15,3-10 1-15,0-8-3 16,2-14 1-16,4-7-5 16,-3-11 1-16,-1-8-1 15,-5-5 1-15,-6-5 2 16,-6-6 1 0,-12-21 6-1,-3 11 1-15,0 5 5 16,-3 8 0-16,0 10 2 15,3 14 1-15,3 7 0 0,3 9 0 16,3 7-5-16,3 6 0 16,3 5-5-16,3 1 1 15,-4-4-8-15,4-2 0 16,3 2-6-16,0-13 0 16</inkml:trace>
  <inkml:trace contextRef="#ctx0" brushRef="#br1" timeOffset="374038.1655">18742 12520 76 0,'6'3'38'0,"12"7"-61"16,-9 4 79-16,3-1-56 16,0 11 0-16,0 5 0 15,-3 2 0-15,-3 6-2 16,-1 1 0-16,-2-7-2 15,-3-4 1-15,0-3-3 16,0-9 1-16,-3-4-2 16,0-6 1-16,3-5 2 15,0-10 1-15,0-6 1 16,6-8 1-16,3-8 3 16,3-2 0-16,3-1 2 15,3 4 1-15,3 7-2 16,3 0 1-16,-1 14-1 15,1 2 0-15,-3 5-2 16,0 8 0-16,3 8-5 0,-3 6 0 16,-1 5-9-16,-2 2 0 15,0 3-4-15,0-2 1 16</inkml:trace>
  <inkml:trace contextRef="#ctx0" brushRef="#br1" timeOffset="374547.6664">19561 12674 56 0,'-15'-32'28'0,"-15"8"-44"16,24 13 56-16,-6 1-37 15,-6 2 1-15,-8-3 1 16,-1 3 0-16,-3 8-6 15,0 3 1-15,0 8 4 16,4 7 1-16,5 6-2 16,6 5 0-16,6 3-2 15,9 0 0-15,9-1-2 16,9-2 0-16,9-5-3 16,5-11 1-16,7-5-3 15,0-8 0-15,2-10 0 16,-2-6 1-16,-6-3 0 15,-3-7 0-15,-13-3 1 0,-2-8 1 16,-9-6 2-16,-6-4 1 16,-6-3 2-16,-3-9 1 15,-2 4-1-15,-4-1 1 16,0 6 2-16,0 2 0 16,0 14 0-16,6 7 0 15,3 12-2-15,3 7 1 16,3 13-1-16,6 11 1 15,3 13-3-15,0 11 1 0,3 18-2 16,3 0 0-16,3-2-1 16,2 2 0-16,7-3-6 15,3-7 1-15,0-8-11 16,3-9 0-16</inkml:trace>
  <inkml:trace contextRef="#ctx0" brushRef="#br1" timeOffset="375358.9711">20457 12480 52 0,'-3'-13'26'0,"-18"3"-32"0,15 4 39 16,-3 4-30-16,-6 7 0 15,-6 3 1-15,-3 2 1 16,1 9-6-16,-7-1 0 0,3 4 4 15,0 9 0-15,9-1-3 16,7-1 1-16,5-3-2 16,6-2 0-16,8-3-1 15,7-2 1-15,9-9-2 16,6-2 0-16,6-8-2 16,-4-3 1-16,-5-7 0 15,-3-3 1-15,-3-1 0 16,-3-4 1-16,-6-6 1 15,-3-5 0-15,-3 0 3 16,-6-3 1-16,0-2 0 16,-3 10 1-16,0 5-2 15,0 4 1-15,3 4-1 16,3 3 1-16,3 5-1 16,5 6 0-16,7 5-1 15,0 8 0-15,3 5-1 16,3 5 1-16,0 9-1 15,-4 2 0-15,-2-8-2 16,-3 0 1-16,-3-5-2 0,-3-8 0 16,-3-3-1-16,-3-8 0 15,0-2 0-15,-3-8 0 16,-3-6 1-16,0-10 1 16,6-6 1-16,0-12 0 15,3-1 4-15,3 0 1 16,0 9 0-16,6 2 0 15,5 7 1-15,4 4 0 0,3 7 0 16,3 3 0-16,0 6-2 16,-4 4 0-16,4 12-1 15,0 4 0-15,-3 11-1 16,-4-2 1-16,-2 7-4 16,-9 3 1-16,3-5-4 15,-3-3 0-15,-3-8-5 16,-3-2 1-16,0-6-8 15,-3-5 0-15</inkml:trace>
  <inkml:trace contextRef="#ctx0" brushRef="#br1" timeOffset="375598.9968">21183 12147 49 0,'-3'-3'24'0,"12"27"-29"0,-3-16 41 16,0 8-34-16,3 5 0 16,0 11 2-16,3 5 1 15,2 8-6-15,1 0 0 16,3 0 3-16,-3 3 1 16,0-1-5-16,0 1 0 15,-3-11-7-15,-3-5 0 16,0-3-6-16,0-6 0 15</inkml:trace>
  <inkml:trace contextRef="#ctx0" brushRef="#br1" timeOffset="375825.3807">21516 12393 61 0,'-6'-3'30'0,"21"25"-47"16,-6-14 57-16,3 7-41 16,3 1 1-16,6 8-2 15,-3 0 0-15,3-3-3 16,2 3 1-16,1-6-10 16,3-4 1-16,0-6-1 15,-1-3 0-15</inkml:trace>
  <inkml:trace contextRef="#ctx0" brushRef="#br1" timeOffset="376139.9892">21865 12409 33 0,'-3'-45'16'0,"-6"3"-7"0,6 34 32 15,0 0-38-15,0 2 0 16,0 6 0-16,3 6 0 16,3 7-4-16,3 3 0 15,3 8 3-15,8 10 0 16,1 3-2-16,6 11 1 15,9 5-1-15,-3 5 1 16,2 0-1-16,-2 0 0 16,3 8 0-16,-3 1 1 0,-4-4-1 15,-2-7 1-15,-12-6-1 16,-6-5 0-16,-12-11 0 16,-12-5 1-16,-11-5-1 15,-16-11 0-15,-3-5-1 16,-11-10 1-16,-4-9-3 15,4-7 1-15,-4-6-5 16,10-3 0-16,8-2-8 16,15-10 0-16</inkml:trace>
  <inkml:trace contextRef="#ctx0" brushRef="#br1" timeOffset="376529.519">22638 12369 53 0,'0'-8'26'0,"9"6"-36"0,-3 4 47 0,3 4-34 16,0 2 0-16,0 7 3 15,0 15 1-15,6 4-9 16,0 6 1-16,-3-1 4 15,9 6 1-15,-7-5-5 16,-2 0 1-16,-3-6-8 16,-6-5 1-16,3-8-10 15,-6-5 1-15</inkml:trace>
  <inkml:trace contextRef="#ctx0" brushRef="#br1" timeOffset="376728.3364">22707 12094 67 0,'3'-8'33'0,"-6"8"-70"0,3 0 60 16,3 5-32-16,3 1 1 15,-3 2-10-15,0 5 1 16,0 5 19-16,3 6 1 15</inkml:trace>
  <inkml:trace contextRef="#ctx0" brushRef="#br1" timeOffset="377129.6916">23228 12695 44 0,'-9'-3'22'0,"-9"-8"-36"16,18 1 48-16,-6-1-28 16,-3-2 0-16,-3-8 3 15,-3-8 1-15,1 0-13 16,-1-6 0-16,0-2 8 15,0-8 1-15,0-2-3 16,3-4 0-16,3-2-2 16,3-5 0-16,3 5 1 15,6 6 1-15,3 7-1 0,6 6 0 16,6 5-1-16,6 5 1 16,3 5-1-16,2 6 1 15,4 8-3-15,3 5 0 16,2 13-2-16,4 0 1 15,-3 6-7-15,-6 4 1 16,-1 4-10-16,-14 5 1 16</inkml:trace>
  <inkml:trace contextRef="#ctx0" brushRef="#br1" timeOffset="377341.5906">22993 12499 77 0,'15'-5'38'0,"35"-1"-55"15,-26 4 71-15,12-1-55 16,-1 3 1-16,10 3-7 16,6-9 1-16,2 4-2 15,-5 2 0-15,-6-3-11 16,-13 3 1-16</inkml:trace>
  <inkml:trace contextRef="#ctx0" brushRef="#br1" timeOffset="378031.4364">21623 12629 1 0,'6'7'0'0</inkml:trace>
  <inkml:trace contextRef="#ctx0" brushRef="#br1" timeOffset="378330.7516">21641 12605 23 0,'0'0'11'0,"6"13"-3"16,-6-13 12-16,0 0-18 15,6 0 0-15,0 0 2 16,0 0 1-16,3 5-6 16,0 1 1-16,3-4 4 15,3-2 0-15,3 0-1 16,0 0 0-16,2 0-1 16,-2-2 1-16,0-4-1 0,3 1 1 15,-3 0-1-15,0-1 0 16,-3-2-1-16,-4 1 1 15,4-1 1-15,-6 0 0 16,0-3 0-16,-3-5 0 16,3-2-1-16,0-6 1 15,0 11-2-15,3-3 1 16,3 3-4-16,0 2 1 0,5 8-9 16,-5-2 1-16,3 10-7 15,0 1 1-15</inkml:trace>
  <inkml:trace contextRef="#ctx0" brushRef="#br1" timeOffset="383496.9486">3740 13750 49 0,'-15'6'24'0,"12"7"-16"15,6-10 24-15,3 2-27 16,3 0 0-16,3 0 3 16,6 1 0-16,9 2-10 15,12-6 0-15,2-2 5 16,10-2 1-16,5-9-4 16,4 0 0-16,2 1-4 15,1-3 0-15,-7 2-5 16,1 1 0-16,-12 4-9 15,-7 1 1-15,-5 5 1 16,-9 0 0-16</inkml:trace>
  <inkml:trace contextRef="#ctx0" brushRef="#br1" timeOffset="383750.2653">3886 13557 75 0,'-9'-21'37'0,"12"8"-75"0,3 10 83 16,3-2-46-16,6 2 0 15,3 6 4-15,0 2 1 16,5 11-4-16,4 13 1 0,3 14 1 16,3 7 0-16,0 13-1 15,-1 6 1-15,-2-3-6 16,3-2 1-16,0-6-7 15,-1-8 1-15,-2-2-7 16,-3-11 0-16</inkml:trace>
  <inkml:trace contextRef="#ctx0" brushRef="#br1" timeOffset="384201.2929">4291 13348 52 0,'-3'-5'26'0,"27"66"-38"16,-15-37 44-16,3 13-30 16,5 8 1-16,4 15 0 0,0 7 1 15,0 4-6-15,0 3 1 16,0-2 3-16,0-9 0 15,-1-7-5-15,-2-9 0 16,-3-4-5-16,-3-14 0 16,-3-11-1-16,-3-10 0 15,0-8 1-15,-3-8 0 16,-3-13 5-16,0-8 1 16,0-11 6-16,0-2 0 15,3 0 4-15,0 2 1 0,3 6 0 16,3 4 0-16,0 9-1 15,2 3 0-15,4 10-3 16,3 8 1-16,9 5-3 16,-3 11 1-16,6 8-3 15,-1 8 1-15,1 2-5 16,0 6 1-16,-3-1-8 16,-4-2 0-16,-2-2-7 15,-3-1 1-15</inkml:trace>
  <inkml:trace contextRef="#ctx0" brushRef="#br1" timeOffset="384606.8734">4913 13811 55 0,'-3'-2'27'0,"18"15"-41"0,-6-13 50 15,6 0-32-15,9-3 0 16,2 1 1-16,7-1 1 16,6-2-9-16,0-1 0 15,-1-4 4-15,-2 2 1 16,-3 0-5-16,-7-3 1 16,-8 1-3-16,-6-1 1 0,-3-2 0 15,-9 2 1-15,-6 1 1 16,-9-1 0-16,-6 3 3 15,1 0 0-15,-4 6 2 16,-3 4 1-16,0 6 0 16,3 8 0-16,1 8-1 15,2 8 0-15,6 10-1 16,6 6 1-16,6 2-2 16,9-3 0-16,6-4-3 15,9-4 1-15,8-4-7 16,7-11 0-16,6-11-8 15,8-8 0-15</inkml:trace>
  <inkml:trace contextRef="#ctx0" brushRef="#br1" timeOffset="385117.8304">5458 13668 62 0,'-24'0'31'0,"9"3"-48"0,15 2 57 16,0 6-39-16,3 7 0 16,3 4 1-16,3 7 0 15,3 5-3-15,6 3 0 16,6-5 1-16,5-3 0 16,-2-5-2-16,6-3 1 15,3-10-3-15,-1-6 1 0,1-13-1 16,0 0 0-16,-4-8 0 15,-8-5 0-15,-3-3 1 16,-6-2 1-16,-3-1 4 16,-3-2 0-16,-3 8 2 15,-3 2 1-15,0 9 0 16,-3 5 0-16,0 7 0 16,3 11 1-16,0 3-3 15,3 13 1-15,6 8-3 16,-1 6 1-16,4 10-1 15,6 0 1-15,3 5 0 16,0 0 0-16,-6 0-1 16,-1 3 1-16,-5 0-1 15,-3-6 1-15,-9-2-1 16,-6-8 0-16,-9-8-2 16,-8-5 0-16,-4-8-2 15,-12-8 1-15,-5-14-6 16,-1-4 1-16,-3-17-7 0,4-7 0 15,8-11-3-15,6-8 0 16</inkml:trace>
  <inkml:trace contextRef="#ctx0" brushRef="#br1" timeOffset="385477.8359">6604 13848 74 0,'-6'-5'37'0,"6"-3"-62"16,3 8 77-16,3 3-51 16,3 7 1-16,3 6 2 15,2 5 1-15,4 3-6 16,6 3 0-16,-3-1 1 16,0 3 0-16,-3-5-5 15,-3-3 0-15,-4 0-8 16,1-5 0-16,-6-5-6 0,-3-3 0 15</inkml:trace>
  <inkml:trace contextRef="#ctx0" brushRef="#br1" timeOffset="385629.0273">6562 13748 38 0,'-24'-48'19'0,"0"-2"-20"0,21 37 28 15,0-6-26-15,1 9 0 16,2-4-3-16,0 6 1 0,2 0-4 15,1 6 0-15,3 2-5 16,6 2 0-16</inkml:trace>
  <inkml:trace contextRef="#ctx0" brushRef="#br1" timeOffset="386002.3866">6851 13787 67 0,'9'27'33'0,"15"21"-57"16,-16-38 69-16,1 6-45 16,0 2 0-16,0 1-1 15,0-3 0-15,-3-6-3 16,-3 1 1-16,0-6-3 16,0-2 1-16,-3-3 0 15,3-8 0-15,-3-5 1 16,0-11 0-16,0-2 5 15,3-9 0-15,0-2 4 16,3-3 1-16,0 6-1 0,0 5 1 16,0 2-1-16,3 6 1 15,3 3 0-15,3 10 1 16,2 10-3-16,4 6 1 16,0 14-2-16,0 7 1 15,0 10-1-15,0 4 0 16,-1 4-3-16,1 1 0 0,3-3-8 15,-6-5 1-15,0-9-12 16,0-4 0-16</inkml:trace>
  <inkml:trace contextRef="#ctx0" brushRef="#br1" timeOffset="386287.8016">7300 13391 60 0,'-3'-6'30'0,"6"14"-44"16,0 0 46-16,6 8-28 16,0 3 0-16,3 7 5 0,3 8 1 31,12 38-12-16,-4-3 1-15,1-6 6 0,-3-2 1 16,3 0-7-16,-3-6 0 16,-3-4-11-16,-3-9 0 15,-4-10-7-15,4-8 0 16</inkml:trace>
  <inkml:trace contextRef="#ctx0" brushRef="#br1" timeOffset="386528.8469">7285 13817 74 0,'-12'-6'37'0,"9"-4"-71"16,3 10 72-16,9-8-36 15,3 2 1-15,3 4 5 16,6-4 0-16,3 1-9 15,6 0 0-15,2 0 3 16,7-1 1-16,0 1-7 16,2 0 1-16,1-1-15 15,-3 1 0-15</inkml:trace>
  <inkml:trace contextRef="#ctx0" brushRef="#br1" timeOffset="386964.2034">7717 13713 76 0,'-6'-8'38'0,"6"11"-79"0,6-3 66 16,6 0-22-16,6-3 1 15,6-2 4-15,5 2 0 16,4-2-10-16,0 0 0 15,6 2 5-15,-1-5 1 16,-2 3-5-16,-3 0 1 0,-7-1-5 16,4 4 0-16,-12-6-1 15,-6 0 0-15,-12 0 0 16,-3-3 1-16,-6 3 2 16,-6-2 1-16,-6 2 4 15,-5 3 0-15,2 2 2 16,-3 3 1-16,0 5 0 15,0 9 0-15,-2 1 0 16,2 9 0-16,3 8-1 16,3 5 0-16,3 8-1 15,6 11 0-15,3-6-1 16,9 0 1-16,9-5-3 16,9-8 1-16,3-5-8 15,6-6 0-15,6-12-11 16,11-12 1-16</inkml:trace>
  <inkml:trace contextRef="#ctx0" brushRef="#br1" timeOffset="387551.6816">8211 13687 83 0,'-9'5'41'0,"3"27"-78"0,6-16 77 15,3 0-39-15,3 10 0 0,3 11 5 16,3 3 0-16,3 0-7 16,3-1 0-16,0-2 2 15,-1-5 0-15,-2-6-3 16,-3-2 1-16,-3-10-7 16,-3-4 1-16,-6-5-1 15,-3-5 0-15,-6-8 2 16,-3-13 0-16,0-5 1 15,-2-14 1-15,-1-2 3 16,0-6 1-16,3-2 2 16,0 2 1-16,3-2 0 15,3 8 0-15,3 7 0 16,3 6 1-16,6 5-1 16,3 9 1-16,6 1-3 15,3 12 1-15,6 2-1 16,-1 8 1-16,-2 5-1 15,-3-3 0-15,0 4-2 16,0 1 0-16,-3 4-3 16,-3-3 1-16,-4-3-1 0,-8 0 0 15,0 1 0-15,-5 1 1 16,-4 1 3-16,-6 3 0 16,-6 5 2-16,-3-1 1 15,3 4 3-15,3-3 0 16,3 0 0-16,4-3 1 15,8 3-2-15,6-3 1 16,11-3-3-16,10-2 0 16,9-8-6-16,9-8 1 0,11-3-12 15,7-10 1-15,2 0-6 16,-2-6 1-16</inkml:trace>
  <inkml:trace contextRef="#ctx0" brushRef="#br1" timeOffset="387924.3635">8899 13605 69 0,'-27'-3'34'0,"-12"-2"-63"16,30 8 68-16,-3-1-36 16,-6 4 1-16,-2 1 1 15,-1 1 1-15,0 3-8 16,0 2 0-16,-6 0 4 15,10 1 0-15,2-1-1 16,3-3 0-16,9 1-1 16,6-3 0-16,6 3 0 0,9-1 1 15,8 1 0-15,7 2 1 16,0 0 0-16,2 3 1 16,4 8 0-16,-3-3 1 15,0 0 0-15,-10 0 0 16,-5 1-1-16,-9-1 1 15,-6-3-3-15,-9 6 1 16,-9-3-6-16,-9-5 1 16,-2-5-8-16,-7-9 1 0,3-2-7 15,-3-5 0-15,6-6-3 16,7-4 0-16</inkml:trace>
  <inkml:trace contextRef="#ctx0" brushRef="#br1" timeOffset="388329.8402">8875 13817 34 0,'42'-14'17'0,"-4"4"-16"16,-26 7 28-16,6 3-26 16,0 0 1-16,3-3 3 15,-3 3 0-15,2 0-9 16,1 0 1-16,3 0 5 16,3-2 1-16,6-4-2 15,-1 1 0-15,1-3-2 16,-9 0 1-16,9-2-1 15,-1-1 0-15,-2 1 0 16,-9-1 0-16,-3-2-1 16,-6 2 1-16,-3-2-1 15,-6 0 1-15,-6-3 0 16,-6 0 1-16,-3 3-1 0,-3 5 1 16,-3 3 0-16,-3 5 0 15,-3 2 0-15,-5 6 0 16,2 3 1-16,0-1 0 15,0 9-1-15,6 5 1 16,4 2 0-16,2 8 0 16,3 6-3-16,6 2 1 0,6-4-3 15,6-4 0 1,12 6-5-16,11-9 1 0,7-7-7 16,9-11 1-16,11-7-7 15,7-6 0-15</inkml:trace>
  <inkml:trace contextRef="#ctx0" brushRef="#br1" timeOffset="388615.1314">9890 13750 48 0,'-6'-18'24'0,"-27"-1"-32"16,24 14 41-16,-6 0-28 16,-2-1 0-16,-4 1 3 15,-6 0 1-15,-6 2-12 16,3 6 1-16,1 2 6 15,-7 3 1-15,0 5-2 16,0 3 1-16,1 3-2 16,2 7 1-16,9 11 0 15,9-5 0-15,6 2 0 16,12 1 1-16,9-1-1 0,15-2 0 16,15-6-2-16,8-7 0 15,10-9-4-15,11-10 1 16,13-5-8-16,-1-5 0 15,-3-6-11-15,4-3 1 16</inkml:trace>
  <inkml:trace contextRef="#ctx0" brushRef="#br1" timeOffset="388930.6324">9988 13348 60 0,'-3'-18'30'0,"9"10"-46"16,0 5 49-16,0 3-28 15,3 0 0-15,0 5 6 16,0 9 1-16,6 9-14 15,0 14 0-15,-1 11 9 16,4 5 0-16,0 11-3 16,0-9 0-16,0 11-4 15,3-5 0-15,-3-3-8 16,-4-5 0-16,1-8-12 0,-3-8 0 16</inkml:trace>
  <inkml:trace contextRef="#ctx0" brushRef="#br1" timeOffset="389171.8031">9905 13764 75 0,'-42'-3'37'0,"15"8"-72"0,24-5 63 0,3 0-22 15,3-2 0-15,9 2 6 16,3 0 1-16,9 0-16 15,9 0 0-15,8-3 9 16,10-2 0-16,5-6-4 16,7-2 1-16,5 0-11 15,1-1 1-15,-1-4-12 16,4-1 0-16</inkml:trace>
  <inkml:trace contextRef="#ctx0" brushRef="#br1" timeOffset="390237.7166">10774 13713 55 0,'-6'0'27'0,"9"14"-32"0,3-12 39 15,3 4-29-15,3-1 0 16,9-3 1-16,5 1 1 16,7-3-10-16,9 0 1 15,5-3 5-15,7-2 0 16,5-3-4-16,7 0 0 16,-1-2-2-16,-2-1 0 15,-1 1-5-15,-2 2 1 0,-6 0-4 16,-10-6 0-16,-8 9-4 15,-9-5 0-15</inkml:trace>
  <inkml:trace contextRef="#ctx0" brushRef="#br1" timeOffset="390462.9711">10932 13499 55 0,'-36'3'27'0,"27"-1"-38"16,15 4 53-16,3 4-40 16,3 19 0-16,6 3 0 15,3 10 0-15,5 9-3 16,4 4 0-16,0 11-1 16,-3 1 0-16,-1-7-7 15,4-4 0-15,0-11-6 0,0-5 0 16</inkml:trace>
  <inkml:trace contextRef="#ctx0" brushRef="#br1" timeOffset="390852.7053">11491 13631 55 0,'-24'-10'27'0,"7"28"-44"16,14-12 51-16,0 1-30 16,-3 7 1-16,-3 7 2 15,0 5 1-15,6 6-11 16,3 5 1-16,6 5 5 16,6-4 1-16,3 1-3 15,8-2 0-15,10-2-2 16,3-9 0-16,3-7 0 15,2-9 0-15,7-7 0 16,-3-11 0-16,-7-5 1 16,-5-3 0-16,-9-3 1 15,-9-10 0-15,-12-5 0 16,-9-3 1-16,-12-6-1 16,-12-4 0-16,-6 2-4 15,-2 2 1-15,-1 6-7 16,3 6 0-16,6 4-7 0,7 3 0 15</inkml:trace>
  <inkml:trace contextRef="#ctx0" brushRef="#br1" timeOffset="392805.3136">12685 13999 46 0,'-6'-3'23'0,"-15"-2"-25"16,21 5 24-16,0-8-16 15,-6 0 0-15,3-2 4 16,-3-1 1-16,-3-2-14 15,0-11 1-15,-3 3 8 16,-2-3 1-16,-4-8-4 16,-3-5 1-16,-3-10-4 15,-3-4 1-15,0-4 0 16,1-3 1-16,2-1-1 16,3 7 0-16,6 4 1 15,3 3 0-15,6 5 0 16,3 6 1-16,6 2-1 15,6 6 0-15,6 4-2 16,6 12 1-16,6-1-2 0,0 9 0 16,5 4-5-1,-2 6 0-15,3 5-6 0,2 3 0 16,-2 5-8-16,-3 6 1 16</inkml:trace>
  <inkml:trace contextRef="#ctx0" brushRef="#br1" timeOffset="392998.6865">12268 13697 60 0,'-3'-7'30'0,"39"-1"-59"15,-18 5 54-15,9-5-26 16,11-3 1-16,4-4-9 15,11 4 0-15,7-2 3 16,3 5 0-16</inkml:trace>
  <inkml:trace contextRef="#ctx0" brushRef="#br1" timeOffset="393839.9302">12965 13581 35 0,'-39'19'17'0,"-9"7"-17"15,36-23 28-15,-5 2-26 0,-1 6 1 16,3 2 1-16,-3 3 0 16,3 2-5-16,6 3 0 15,3 1 4-15,12-1 0 16,6 2-2-16,3 1 0 16,6-10-1-16,6-1 0 15,5-3-1-15,1-4 0 16,0-4-1-16,3-7 1 15,-1-3 0-15,-2-5 0 16,-3-3 0-16,-3-5 1 0,-7-3 1 16,-5-2 0-16,-6-4 1 15,-6-4 0-15,-3 2 1 16,-3 1 1-16,0-1-1 16,0 5 1-16,0 3-2 15,0 6 1-15,0 5-1 16,6 5 0-16,3 10-2 15,3 6 0-15,3 11 0 16,6 7 1-16,3 3-1 16,3 3 0-16,-1 0 0 15,-2-6 0-15,6 6-1 16,-3-3 1-16,-3-2-2 16,-3-3 0-16,-4-3-1 15,-2 0 0-15,-3-5-1 16,-3-6 1-16,-6-4 1 15,-3-6 1-15,-3-8 0 16,-3-3 0-16,0-7 2 16,-3-12 0-16,1-1 1 15,2-4 0-15,0 1 0 0,3-3 0 16,0-3 0-16,6 1 1 16,6-4-2-16,6 6 1 15,6 5-1-15,5 3 1 16,4 8-1-16,0 5 0 15,3 8 0-15,2 3 0 16,4 13-2-16,-3 5 1 16,-6 3-2-16,-6-3 1 0,-4 8-2 15,-5 3 1-15,-9-3-1 16,-9 6 0-16,-6-3 0 16,-8 2 1-16,-1-5 0 15,-3-2 1-15,-3-1 2 16,0 1 0-16,4-1 1 15,2 1 0-15,6-1 1 16,6 1 0-16,9 0 0 16,6-1 1-16,9 1-1 15,12-6 0-15,11 5-1 16,13-12 0-16,2-4-5 16,10-2 1-16,-4-5-8 15,1-8 1-15,-1 2-8 16,1-2 1-16</inkml:trace>
  <inkml:trace contextRef="#ctx0" brushRef="#br1" timeOffset="394470.8286">13840 13473 76 0,'0'-3'38'0,"12"11"-63"0,-3 0 76 16,5 5-51-16,4 6 0 16,3 7 0-16,0 11 0 15,0 0 0-15,6 3 0 0,-9-1-1 16,-1-7 1-16,-2 3-3 16,-6-12 0-16,-6-1-3 15,-3-9 1-15,-3-5-2 16,-3-6 0-16,-3-4 1 15,0-9 1-15,0-5 2 16,3-10 1-16,1-3 4 16,2-8 1-16,3 2 2 15,6 1 0-15,5 0 0 16,7 2 0-16,6 11 1 16,9 5 0-16,0 10-2 15,2 14 1-15,1 6-3 16,3 7 1-16,-4 3-2 15,-2 5 1-15,-6 2-4 16,-3-1 0-16,-6-4-3 16,-6-5 1-16,-7-2-3 15,1-3 1-15,-3-6-2 16,-6-5 1-16,-3-2 2 0,1-11 1 16,-1-8 2-16,3-5 0 15,3-11 4-15,3-5 0 16,6-5 2-16,5 2 1 15,4 1 0-15,6 2 1 16,9 13 0-16,3 3 1 16,2 7-1-16,1 17 1 0,0 8-2 15,-1 15 0-15,-2 8-1 16,0 6 0-16,-4 0-5 16,-2 2 0-16,0-5-7 15,-9-2 1-15,3-1-14 16,-4-5 1-16</inkml:trace>
  <inkml:trace contextRef="#ctx0" brushRef="#br1" timeOffset="395099.8576">15807 13533 58 0,'-6'-5'29'0,"-20"-13"-41"0,20 12 43 16,-3-2-29-16,-6-2 1 15,-3-6 1-15,-6 5 1 0,-6 1-5 16,-8-3 0-16,-4 5 4 16,0 2 1-16,1 9-1 15,2 5 0-15,3 2 0 16,3 9 0-16,7 5-2 15,8 8 1-15,6 5-2 16,9 2 0-16,6 1-2 16,6 0 1-16,9-6-2 15,8-2 0-15,4-8-2 16,9-14 1-16,3-5-3 16,-1-7 0-16,4-11-1 15,-3-6 1-15,-4-2 1 16,-8-6 0-16,-3-4 3 15,-9-1 0-15,-3 3 5 16,-3 0 1-16,-4 5 3 16,1 3 0-16,-3 10-1 15,0 6 1-15,3 13-2 16,0 8 0-16,3 5-4 16,0 3 1-16,6 0-7 0,6 2 1 15,2-2-9-15,7-3 0 16,3-3-6-16,3-4 1 15</inkml:trace>
  <inkml:trace contextRef="#ctx0" brushRef="#br1" timeOffset="395941.1003">16736 13380 48 0,'-9'3'24'0,"9"20"-31"0,3-12 40 15,0 5-32-15,0 13 1 32,9 34 2-32,3 1 1 15,3-11-7-15,-3-3 0 16,2-5 1-16,1-8 0 0,-6-5-3 16,0-11 0-16,-3-5-2 15,-6-5 1-15,-3-11 0 16,-6-8 0-16,-3-11 1 15,-3-7 1-15,-3-11 1 16,-3-3 0-16,1-5 2 16,-1-5 1-16,0-1 2 15,3-2 1-15,3 9 2 16,6 1 0-16,6 6 0 16,3 5 1-16,6 6-3 15,6 7 1-15,6 6-2 16,6 5 0-16,5 6-2 15,4 4 1-15,0 6-1 16,2 0 0-16,-2 5-2 16,-6 6 0-16,-6 2-2 15,-3 0 0-15,-10 3 0 16,-8-3 0-16,-6 0 0 16,-8 1 1-16,-7 4 2 0,-9 0 0 15,-3 1 2-15,-3-3 0 16,1-3 1-16,5 0 0 15,6 0 0-15,6 0 1 16,6 1-2-16,9-1 1 16,9-3-2-16,12 1 0 15,9-3-2-15,11-6 0 16,4-2-7-16,3-5 0 16,-4-3-8-16,4-6 1 0</inkml:trace>
  <inkml:trace contextRef="#ctx0" brushRef="#br1" timeOffset="396151.309">17224 13396 58 0,'0'2'29'0,"6"14"-41"15,0-5 52-15,3 7-41 16,3 12 1-16,3 7 0 15,0 5 0-15,0-2-3 16,-1 2 0-16,-2-5-5 16,0-3 0-16,0 1-6 15,-6-11 0-15</inkml:trace>
  <inkml:trace contextRef="#ctx0" brushRef="#br1" timeOffset="396301.1739">17138 13298 38 0,'-3'-27'19'0,"18"17"-41"0,-6 10 31 16,3 3-20-16,2 2 1 16</inkml:trace>
  <inkml:trace contextRef="#ctx0" brushRef="#br1" timeOffset="396873.2815">17611 13393 76 0,'-36'-13'38'0,"-41"8"-76"16,59 5 77-16,-3 5-38 15,-3 8 0-15,1 3 0 16,-1 8 1-16,6 8-2 16,3 5 0-16,6 0 0 15,15 0 1-15,6-5-4 16,9-3 0-16,9-8-3 16,5-8 1-16,7-8-5 15,0-5 1-15,-7-5-5 0,1-6 0 16,-3-7 5-16,-6-6 0 15,-4 3 6-15,-8-6 1 16,-6 1 6-16,-6-3 1 16,-6 2 7-16,0 6 1 15,-3 5-2-15,0 8 1 16,0 6-4-16,3 4 0 16,3 12-3-16,3 7 0 15,3 8-3-15,6 8 1 16,3 11-1-16,6 2 0 0,-3 11 1 15,6 0 1-15,-3 5-2 16,2-5 1-16,-5-6-1 16,-3-2 1-16,-6-5-2 15,-9-3 0-15,-9-8-3 16,-9-6 1-16,-9-7-2 16,-2-10 1-16,-10-12-4 15,-3-10 0-15,-2-8-4 16,-1-13 1-16,-3-10-6 15,7-14 1-15,5-8-2 16,12-5 1-16</inkml:trace>
  <inkml:trace contextRef="#ctx0" brushRef="#br1" timeOffset="397324.1916">17784 13158 65 0,'-3'-6'32'0,"12"59"-52"0,-3-37 70 16,6 8-50-16,2 13 1 15,-2 8 0-15,3 3 0 16,-3 7-2-16,0 1 1 16,0-3-2-16,-6-3 1 15,0-8-3-15,0-7 0 0,0-6-2 16,-3-8 0-1,-3-8 0-15,0-10 0 0,3-8 2 16,-3-9 1-16,3-9 2 16,3-12 0-16,3-5 3 15,-1-5 0-15,7-2 1 16,3 5 1-16,3 2 0 16,3 3 1-16,3 8 0 15,-1 2 0-15,1 11-1 16,3 8 1-16,0 8-2 15,-3 11 0-15,2 13 0 16,-2 10 0-16,-6 6-1 16,3 8 0-16,-3-1-3 15,-4 1 0-15,-2-3-6 16,-3-6 1-16,-3-4-7 16,-3-6 0-16,0-8-5 15,0-8 1-15</inkml:trace>
  <inkml:trace contextRef="#ctx0" brushRef="#br1" timeOffset="397592.3424">18465 13084 68 0,'-9'13'34'0,"21"64"-52"0,-3-56 69 0,3 8-49 16,6 8 0-16,0 16 3 16,3 2 0-16,0 6-6 15,-4-3 0-15,4-2 2 16,3 0 0-16,-3-9-5 16,-6-2 0-16,-6-8-9 15,0-5 1-15,-3-6-7 16,-9-2 0-16</inkml:trace>
  <inkml:trace contextRef="#ctx0" brushRef="#br1" timeOffset="397804.4264">18385 13549 73 0,'0'-5'36'0,"27"-3"-57"15,-9 8 70-15,8 0-48 16,10-3 1-16,9 1 0 0,5-1 0 16,13-2-6-16,-7 2 0 15,4 1-4-15,0-4 1 16,-7 1-11-16,1 0 1 16</inkml:trace>
  <inkml:trace contextRef="#ctx0" brushRef="#br1" timeOffset="398403.003">19811 13451 41 0,'-6'-23'20'0,"-6"-22"-24"15,9 37 26-15,0-3-17 16,-6 1 0-16,-6-4 4 15,-9 4 1-15,-5-1-12 16,-4 6 1-16,0 5 6 0,-6 2 1 16,-5 6-3-1,-1 6 1-15,3 9-2 0,1 9 0 16,5 0-1-16,9 2 0 16,12 1 0-16,6-1 0 15,9-2-2-15,9-8 1 16,12-6-2-16,6-5 0 15,3-5-3-15,5-8 0 16,1-10-1-16,3-6 0 0,0 0 1 16,-1-5 0-16,-2-6 2 15,-9-2 0-15,-6 0 4 16,-4 3 1-16,-5 5 2 16,-3 5 1-16,-6 5 1 15,-3 11 0-15,0 5-1 16,3 9 1-16,0 7-3 15,3 11 1-15,0 2-5 16,0 0 0-16,3 1-7 16,0-6 1-16,0-3-10 15,3-5 1-15</inkml:trace>
  <inkml:trace contextRef="#ctx0" brushRef="#br1" timeOffset="398808.2826">19829 13343 76 0,'-3'-5'38'0,"15"7"-59"0,-1 1 72 32,16 31-50-32,0 9 1 15,-3-1 0-15,-3 3 0 16,-3 0-6-16,-4-5 1 15,1-6-2-15,-6-8 1 0,0-4-4 16,-3-6 0-16,-3-9-1 16,-3-7 1-16,0-10 2 15,-3-1 1-15,0-10 2 16,0-5 1-16,0-6 3 16,3-8 1-16,3 1 2 15,3 2 1-15,9-1-1 16,6 7 1-16,3 4-1 15,-1 9 1-15,4 7-1 16,0 11 1-16,-3 8-5 16,0 11 1-16,-1 4-4 15,-2 7 0-15,-3 4-7 16,0 3 1-16,0-5-7 16,6 2 0-16</inkml:trace>
  <inkml:trace contextRef="#ctx0" brushRef="#br1" timeOffset="399378.631">20638 13319 63 0,'-56'-18'31'0,"5"10"-47"0,42 8 60 15,0 5-44-15,-3 0 1 16,0 3 1-16,-2 3 0 0,2 7-3 16,3 6 1-16,3 5 0 15,6-2 1-15,9 2-3 16,9-3 1-16,5-2-3 16,4-8 0-16,9-3-2 15,0-8 1-15,-4-5-2 16,-5-5 1-16,-3-3 2 15,-3-5 0-15,-3-3 2 16,-6-5 0-16,-1-3 4 16,-5 0 1-16,-3 3 2 15,-3 3 1-15,-3 4-1 16,0 6 0-16,0 8-1 16,3 6 1-16,0 10-3 15,3 7 1-15,3 9-2 16,0 8 1-16,3 2-1 15,0 6 0-15,3-1 1 16,0-4 0-16,-3 2-1 16,0 0 1-16,-6-3 1 0,-3 0 0 15,-3-5-1-15,-6 0 0 16,-6-7 0-16,-3-4 0 16,-9-7-2-16,-8-4 0 15,-4-7-4-15,0-5 1 16,1-11-4-16,-1-8 0 15,3-5-7-15,3-11 1 16,10-7-4-16,8-9 0 16</inkml:trace>
  <inkml:trace contextRef="#ctx0" brushRef="#br1" timeOffset="399620.0626">20829 13020 76 0,'6'-3'38'0,"-9"41"-69"16,6-25 79-16,6 11-48 15,3 5 0-15,-1 8 4 16,4 8 0-16,-3 8-4 16,3 7 0-16,0-1 2 15,0-1 0-15,0-3-5 16,0-4 1-16,2-6-10 15,-2-11 1-15,0-5-8 16,0-8 1-16</inkml:trace>
  <inkml:trace contextRef="#ctx0" brushRef="#br1" timeOffset="400054.0686">21186 13488 71 0,'0'0'35'0,"9"0"-74"0,0 3 68 0,9 0-27 15,5-1 0-15,4-2 1 16,0 0 1-16,0 0-5 16,6-5 0-16,-1 2 2 15,1-4 1-15,-6-4-2 16,0 0 0-16,-7-7-2 15,-5-3 0-15,-3-3 0 16,-6 0 0-16,-9 3 1 16,-6 0 1-16,-9 5 0 15,-2 5 1-15,-4 6 2 16,-6 5 1-16,-3 8 0 16,-2 0 1-16,-1 16 0 15,0 2 1-15,3 6 0 16,7 8 1-16,11 2-1 15,6 3 0-15,6 2-1 16,12 1 0-16,12-3-3 16,5-5 0-16,7-3-7 15,3-5 1-15,3-9-11 0,2-7 0 16,10-8-6-16,-4-5 0 16</inkml:trace>
  <inkml:trace contextRef="#ctx0" brushRef="#br1" timeOffset="400238.1883">21808 13697 87 0,'-42'0'43'0,"36"3"-121"0,15-3 88 0,3-3-25 16,21-4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18:06:06.19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3815 6715 30 0,'-15'-32'15'0,"12"-2"-5"16,6 26 16-16,0 0-22 16,3-2 1-16,3 7 2 15,-9 3 0-15,6 3-9 16,0 10 0-16,0 11 6 15,0 15 1-15,-1 12-4 16,1 17 1-16,0 4-2 16,0 2 1-16,-3 8-1 15,-3-5 0-15,0-6 0 16,0-5 0-16,-3-16 0 16,-3-10 0-16,3-11-1 15,0-10 0-15,-3-11-2 16,1-16 1-16,2-24-1 15,-6-13 1-15,3-13-1 0,-3-16 0 16,3 0 1-16,0-3 1 16,0-2 0-16,3 7 1 15,9 6 0-15,3-3 1 16,6 11 0-16,3 0 1 16,2 15-1-16,4 6 1 15,0 11 0-15,3 7 0 16,0 6 0-16,2 13 0 15,-2 11-2-15,-3 7 0 16,-3 3-1-16,-6 6 0 0,-6 7-2 16,-9 1 1-16,-9 2-1 15,-3 0 1-15,-3 2 0 16,-3-9 0-16,-6-4 0 16,3-10 1-16,0-6 2 15,7-7 0-15,2-6 0 16,9-4 1-16,9-1 0 15,6-6 0-15,5 4-1 16,10 2 1-16,9 3-1 16,3 7 0-16,8 9 0 15,7 10 1-15,5 13-1 16,-2 6 0-16,-3 5 0 16,-13 3 1-16,-11 5-1 15,-15-1 0-15,-15 7-1 16,-21 2 0-16,-21-3 1 15,-11-3 0-15,-13-4-2 0,-8-12 0 16,-7-15-3-16,1-11 1 16,9-13-5-16,17 0 0 15,-2-26-7-15,11-14 1 16</inkml:trace>
  <inkml:trace contextRef="#ctx0" brushRef="#br0" timeOffset="299.2759">4684 6969 67 0,'-12'-3'33'0,"9"9"-58"16,6-1 67-16,3 8-42 16,0 11 0-16,-3 5 1 15,0 8 1-15,3 6-3 16,3 2 1-16,-3 2-3 16,3 1 1-16,-3-6-9 15,-3-10 0-15,-3-11-4 16,-6-10 0-16</inkml:trace>
  <inkml:trace contextRef="#ctx0" brushRef="#br0" timeOffset="465.3102">4514 6747 63 0,'0'-5'31'0,"21"5"-71"0,-6 0 63 15,6 5-34-15,3 0 0 16,2 8-8-16,4 1 0 0</inkml:trace>
  <inkml:trace contextRef="#ctx0" brushRef="#br0" timeOffset="779.7159">5232 6929 34 0,'35'-5'17'0,"-32"-5"-16"15,-3 4 29-15,-3 1-26 16,0 0 0-16,-3-3 3 16,-6 0 1-16,-5 0-9 15,-1 0 0-15,-6 3 7 16,-6 5 0-16,-3 5-3 16,-2 3 1-16,-4 10-2 15,0 6 0-15,1 5 0 16,2 6 0-16,6 4-1 15,6 4 1-15,6-4 0 16,15 12 1-16,12-1-3 16,9 0 1-16,9-5-4 0,9-13 1 15,8-11-6-15,10-2 1 16,17-14-10-16,-2-10 1 16,2-17-1-16,1-9 1 15</inkml:trace>
  <inkml:trace contextRef="#ctx0" brushRef="#br0" timeOffset="2671.955">7205 7072 26 0,'-12'-13'13'0,"-15"-8"-7"15,15 16 6-15,-11-3-7 0,-7-3 1 16,-6 1 6-16,-6 2 1 16,-2 0-14-16,-1 0 0 15,-8 5 9-15,-1 8 1 16,-6 1-4-16,10 10 1 15,5 5-3-15,9 0 1 16,7 11-2-16,5 2 1 16,9 8-2-16,9 6 0 15,12-3-1-15,12-3 1 16,9-7-2-16,5-12 0 0,7-9-2 16,3-9 1-16,8-8-1 15,1-10 1-15,3-8-1 16,-1-8 0-16,1-6-1 15,-4-4 0-15,-2-12 0 16,-9-4 0-16,-7-9 0 16,-5-7 1-16,-3 2 1 15,-6 0 0-15,-6 1 3 16,-6 1 0-16,-3 7 2 16,-3 9 0-16,-3 9 1 15,0 10 0-15,0 11-1 16,-3 8 1-16,-3 13-1 15,3 16 0-15,0 13-1 16,-3 16 0-16,0 18-1 16,3 17 1-16,6 7-1 15,12-2 0-15,-3-9-1 16,0 9 1-16,3-13-6 0,3-6 1 16,0-11-5-16,-1-10 0 15,1-13-7-15,3-16 0 16</inkml:trace>
  <inkml:trace contextRef="#ctx0" brushRef="#br0" timeOffset="2881.0243">7515 6877 69 0,'9'2'34'0,"-15"22"-52"0,9-11 67 0,2 8-49 16,1 11 0-16,3 8 0 15,-3 2 0-15,0 3-1 16,0 5 1-16,-3-5-3 16,0 0 0-16,-3-5-5 15,0-8 0-15,-3-6-9 16,0-10 1-16</inkml:trace>
  <inkml:trace contextRef="#ctx0" brushRef="#br0" timeOffset="3031.8311">7455 6736 61 0,'-3'-47'30'0,"0"15"-47"15,3 27 53-15,3-1-43 16,3 4 1-16,0 4-9 0,0 6 0 16,6 3 12-16,3 5 0 15</inkml:trace>
  <inkml:trace contextRef="#ctx0" brushRef="#br0" timeOffset="3347.2135">7955 6453 55 0,'-12'3'27'0,"12"-6"-47"16,3 6 53-16,3 7-30 16,-6 9 0-16,0 7 5 15,0 6 0-15,-3 13-10 16,0 13 1-16,0 11 5 16,0 8 1-16,0 0-3 15,0-1 1-15,3 1-3 16,0-8 0-16,-3-3-4 15,3-8 0-15,-3-5-5 16,0-13 0-16,0-8-7 16,-3-11 0-16</inkml:trace>
  <inkml:trace contextRef="#ctx0" brushRef="#br0" timeOffset="3573.6405">7690 6996 65 0,'-12'5'32'0,"15"-10"-53"0,3 7 62 15,3 4-43-15,6 4 0 16,12 1 0-16,6-3 1 0,2-3 1 16,7 0 1-16,9-2-6 15,-1-6 0-15,4-7-6 16,-1 2 0-16,1-8-3 15,-4-3 0-15</inkml:trace>
  <inkml:trace contextRef="#ctx0" brushRef="#br0" timeOffset="3781.6553">8482 6932 64 0,'-12'16'32'0,"-24"55"-60"16,33-52 68-16,-3 7-43 16,0 9 0-16,1-1 1 15,-1 3 0-15,-3 0 0 16,3-5 1-16,0 0-9 16,0-8 0-16,0-9-2 0,0-4 0 15</inkml:trace>
  <inkml:trace contextRef="#ctx0" brushRef="#br0" timeOffset="3962.5417">8283 6847 50 0,'-15'-42'25'0,"0"2"-42"0,12 32 50 16,3-5-35-16,0 5 0 0,3 3-2 15,3 0 1-15,3 5 2 16,3 2 0-16,2 4-10 15,1 4 1-15,3 6 0 16,9-3 0-16</inkml:trace>
  <inkml:trace contextRef="#ctx0" brushRef="#br0" timeOffset="4654.5408">8857 6892 54 0,'-3'-13'27'0,"-24"16"-50"16,18-3 59-16,-3-5-36 16,-5 7 0-16,-4 1 3 15,-3 2 0-15,-6 6-2 16,-3 2 1-16,1 8 1 16,-4 11 0-16,0-3 0 0,6 8 0 15,10-3-2-15,5 3 1 16,12 0-2-16,9-2 0 15,9-9-3-15,8-2 1 16,7-11-2-16,6-10 0 16,6-6-2-16,-4-7 0 15,1-3 0-15,0-9 0 16,-1-1 2-16,-8-4 1 31,-3-18 4-31,-3 5 1 0,-15 6 3 16,0 2 0-16,-1 8 0 15,-2 6 1-15,3 7 0 16,0 3 0-16,3 3-3 16,3 5 0-16,0 5-2 15,3 6 1-15,0 10-1 16,-3 6 1-16,-1 4-1 16,1 4 1-16,-3-1-2 15,-3 3 0-15,0-8-1 16,-3 6 0-16,0-9-1 15,-3-7 1-15,0-6-3 16,0-8 1-16,-3-5-1 16,6-8 0-16,0-8 0 15,3-7 0-15,6-9 1 16,3-10 0-16,5-1 2 16,4-4 1-16,0-1 2 15,6 6 0-15,8 7 2 16,-2 6 1-16,3 11-1 0,-4 4 1 15,1 14 0-15,-3 11 0 16,-3 10-2-16,-1 13 1 16,1 6-2-16,-3 8 1 15,0-1-4-15,-4 4 0 16,4-1-7-16,3-2 1 16,-6-9-10-16,2-4 0 15</inkml:trace>
  <inkml:trace contextRef="#ctx0" brushRef="#br0" timeOffset="5102.557">10310 6988 73 0,'-54'-27'36'0,"3"3"-66"15,37 19 67-15,-4-3-36 16,-6 3 1-16,-3 2 3 16,0 3 1-16,-3 0-6 15,4 5 1-15,2 9 2 16,3 4 1-16,3 11-3 16,6 3 0-16,6 0-3 15,3 2 0-15,12 3-2 0,9-5 0 16,6-8-1-16,9-8 1 15,5-3-2-15,4-10 1 16,9-9-1-16,-1-7 1 16,1-3 1-16,-1-5 1 15,-5-3 3-15,-6 3 0 16,-6 3 5-16,-7 7 0 16,-5 11 1-16,-6 5 1 15,0 6-2-15,-3 7 0 16,0 4-3-16,3 4 1 0,0 3-6 15,2-5 1-15,1 2-8 16,0-10 0-16,0-3-6 16,3-7 0-16</inkml:trace>
  <inkml:trace contextRef="#ctx0" brushRef="#br0" timeOffset="5372.8459">10982 6369 78 0,'-12'7'39'0,"6"33"-64"16,6-19 79-16,-3 11-54 15,3 10 1-15,0 11 3 16,3 16 0-16,6 8-4 15,3 10 1-15,12-2 2 0,3-3 0 16,0 8-5-16,-1-11 1 16,-2-10-11-16,-3 2 1 15,0-12-10-15,0-12 0 16</inkml:trace>
  <inkml:trace contextRef="#ctx0" brushRef="#br0" timeOffset="8180.2736">5749 7072 26 0,'6'-5'13'0,"9"-11"-20"16,-12 13 13-16,3-4-4 15,0-1 1-15,0-6 5 16,-3 4 1-16,-3-3-8 16,0 2 0-16,-3 3 5 15,-6 3 0-15,-3 5-1 16,-6 2 1-16,-8 4-4 16,-1 4 1-16,0 4-1 15,0 7 0-15,1 0 0 16,-1 5 1-16,0 1-1 15,3-1 1-15,9 6-1 16,3 2 1-16,9-5-2 16,3-2 1-16,9 2-2 0,6-10 1 15,3-4-1-15,9-4 0 16,6-8-2-16,-1-3 1 16,1-3-2-16,0-8 1 15,-3 3 0-15,-4-5 0 16,-5 0 0-16,-6-3 0 15,-3-5 1-15,-6 0 0 16,-6-3 1-16,-6 0 1 16,-6-2-1-16,-6-9 0 15,-3 6 0-15,1 3 0 0,-4-1-2 16,0 4 1-16,6 4-4 16,3 6 1-16,9 5-6 15,6 5 1-15,6 3-3 16,9 0 1-16</inkml:trace>
  <inkml:trace contextRef="#ctx0" brushRef="#br0" timeOffset="8691.7336">6008 7041 30 0,'-6'-8'15'0,"6"16"-17"16,0-8 28-16,0 0-23 15,0 5 0-15,-2 0 3 16,2 6 0-16,0 2-6 0,2 8 0 16,4 3 4-16,0 0 1 15,0 10-2-15,0 1 0 16,0 2-2-16,0 0 1 15,-3-11-3-15,0-2 0 16,-3-3-1-16,0-5 0 16,-3-5-1-16,3-6 0 15,-3-5-1-15,6-13 1 16,-3 2 0-16,3-10 1 0,3-6 1 16,3-2 0-16,0 0 2 15,9-3 0-15,6 6 0 16,2 2 1-16,4 0 0 15,0 6 1-15,0 2 0 16,-3 3 0-16,-4 5-1 16,-2 8 1-16,-3 0-1 15,-3 8 1-15,-3 8-2 16,0 5 1-16,-6 3-2 16,0 5 1-16,0 0-2 15,0 8 0-15,2-3-6 16,4-2 1-16,0 2-8 15,0-7 0-15</inkml:trace>
  <inkml:trace contextRef="#ctx0" brushRef="#br0" timeOffset="142429.0092">2606 9282 37 0,'0'5'18'0,"3"-13"-15"0,3 8 19 16,0 0-19-16,3-5 0 15,3-1 1-15,6 4 1 16,6-6-7-16,2 2 1 16,13 1 3-16,0-3 1 15,5 0-3-15,7 3 1 16,-3-3-1-16,5 0 0 16,-2 5-3-16,-6 3 1 0,-4 0-6 15,-2 6 1-15,-6-6-5 16,-4 2 0-16</inkml:trace>
  <inkml:trace contextRef="#ctx0" brushRef="#br0" timeOffset="142699.7753">3074 9123 46 0,'-9'5'23'0,"9"3"-35"16,0-3 44-16,3 9-28 15,0 1 1-15,3 9 1 16,2 11 0-16,-2 10-9 16,6-3 1-16,3 3 5 0,3 0 0 15,0 0-6-15,0 3 1 16,-3 2-6-16,-3-5 0 15,-4-3-6-15,-2 0 0 16</inkml:trace>
  <inkml:trace contextRef="#ctx0" brushRef="#br0" timeOffset="143014.4212">2883 9885 57 0,'-12'-3'28'0,"-9"1"-53"16,21 2 55-16,3-3-26 16,6 0 0-16,3 1 2 15,6-4 0-15,3 1-7 16,12 0 0-16,5-6 5 15,4-2 0-15,6 2-2 16,5-2 0-16,4 3-2 16,-1-1 1-16,7 6-6 15,-7-9 1-15,4 6-8 16,-7-2 0-16,-2-1-3 16,-12 1 0-16</inkml:trace>
  <inkml:trace contextRef="#ctx0" brushRef="#br0" timeOffset="143735.2784">3931 9792 42 0,'3'-5'21'0,"-3"16"-34"0,0-11 38 16,0 0-24-16,-3-6 0 0,0 1 1 15,-3-11 1-15,-6-5-4 16,0-11 0-16,-3-5 1 16,0-8 1-16,-6-5-1 15,4-6 0-15,-4-7 1 16,6-1 1-16,3 9 1 16,0 2 0-16,6 0 1 15,3 11 0-15,6 5 0 16,6 7 1-16,12 9-3 15,6 8 1-15,5 5-3 16,1 8 0-16,3 8-5 16,3 11 1-16,-1 7-11 15,-5 6 1-15</inkml:trace>
  <inkml:trace contextRef="#ctx0" brushRef="#br0" timeOffset="143976.6917">3791 9607 75 0,'6'3'37'0,"18"-1"-68"0,-12-2 72 15,5 0-41-15,4-5 1 0,3 2-1 16,0 1 0-16,6-4-4 15,2 1 1-15,10-3-6 16,3-2 0-16,5-1-7 16,7-2 1-16</inkml:trace>
  <inkml:trace contextRef="#ctx0" brushRef="#br0" timeOffset="144908.0698">5880 9480 77 0,'0'-3'38'0,"21"-10"-70"16,-6 8 81-16,12-3-49 16,3-3 1-16,2 3-2 15,7 0 1-15,0 1-6 16,3-1 1-16,-4 2-9 16,-2 4 1-16,-3 4-4 15,-10 1 1-15</inkml:trace>
  <inkml:trace contextRef="#ctx0" brushRef="#br0" timeOffset="145132.2128">5892 9684 65 0,'-9'-3'32'0,"18"8"-57"0,0-5 68 15,6-2-41-15,12-4 0 0,-3 1-1 16,3 0 1-16,5 0-7 16,7-1 1-16,0 1-5 15,2 0 1-15,-5 2-7 16,0 0 0-16</inkml:trace>
  <inkml:trace contextRef="#ctx0" brushRef="#br0" timeOffset="145941.9258">7202 9229 59 0,'-9'-3'29'0,"-21"8"-54"0,18-2 57 0,-8 5-31 15,-10 0 0-15,-3 0 0 16,-6 8 0-16,1-8-1 16,-1 0 0-16,0-3 0 15,4 3 0-15,-1-6 0 16,6 4 0-16,3-4 1 16,1 6 0-16,5 5 0 15,3 9 0-15,0-1 1 16,3 5 1-16,0 3-1 15,6 0 1-15,6 1-1 16,0-4 0-16,3 3-1 16,3-8 0-16,6-5-1 0,6-5 0 15,6-9-1-15,6-4 0 16,8-4 0-16,10-1 1 16,3-1-1-16,5 2 1 15,7 1 0-15,-1 5 0 16,-2 3 1-16,-3 5 1 15,-4 7 0-15,1 7 1 16,-13 1 0-16,-8 9 0 0,-12 5 0 16,-12 6 0-16,-15-1-1 15,-9-2 1-15,-15-1-3 16,-14-2 1-16,-10-2-3 16,-2-4 1-16,-4-7-3 15,4-8 0-15,2-5-4 16,4-9 0-16,5-7-9 15,6-8 0-15</inkml:trace>
  <inkml:trace contextRef="#ctx0" brushRef="#br0" timeOffset="146422.7628">7759 9697 65 0,'3'0'32'0,"38"-13"-47"15,-20 7 58-15,15 1-42 16,17-3 1-16,10-2-1 16,14-4 1-16,10 1-3 15,11 0 0-15,0 0-1 16,-3 2 0-16,4-2-5 16,-13 5 1-16,-3 0-5 15,-11 0 0-15,-13 0-5 16,-14 3 0-16</inkml:trace>
  <inkml:trace contextRef="#ctx0" brushRef="#br0" timeOffset="146677.3803">8303 9332 47 0,'-50'-13'23'0,"14"2"-34"0,30 6 44 16,0 5-29-16,3 5 1 15,3 6 3-15,0 10 0 16,6 5-10-16,6 11 1 16,6 11 6-16,6 7 0 0,0 9-3 15,-4-1 1-15,1-2-4 16,-3-5 1-16,-3-1-6 16,0-10 1-16,0-5-7 15,-6-8 0-15,0-11-5 16,-1-10 1-16</inkml:trace>
  <inkml:trace contextRef="#ctx0" brushRef="#br0" timeOffset="147097.7795">8589 9192 62 0,'-3'13'31'0,"18"58"-46"16,-9-50 63-16,3 14-48 16,0 10 1-16,3 10 0 15,3 6 1-15,2 3-3 16,-2-3 0-16,-3-1-1 0,-3-9 1 16,-6-1-5-16,-3-10 0 15,-3-6-2-15,0-10 1 16,-3-11-2-16,0-10 0 15,3-14 2-15,0-15 0 16,3-14 7-16,3-10 1 16,3 7 3-16,3 4 1 15,6 4 1-15,6 6 0 16,3 5 3-16,3 9 0 0,5 7-3 16,4 10 0-16,6 14-2 15,-4 11 0-15,1 4-1 16,-3 9 0-16,-3-3-4 15,-4 0 0-15,-2-2-6 16,-3-4 0-16,-3-4-10 16,-6-6 0-16</inkml:trace>
  <inkml:trace contextRef="#ctx0" brushRef="#br0" timeOffset="147608.4609">9053 9686 55 0,'-11'0'27'0,"40"0"-41"0,-17-5 45 31,33-11-28-31,0 3 0 16,5 0 0-16,4 2 1 15,5 3-6-15,-11 0 0 16,-6 3 3-16,-4 2 1 16,-2-2-2-16,-3 2 0 15,-4 1 0-15,-5-1 0 0,-6 0-1 16,-3 3 1 0,-6-2-2-16,-9 2 0 0,-3-5 0 15,-3-3 0-15,-6 0 0 16,-3 0 1-16,-6 2 1 15,-5 1 0-15,-4 3 2 16,-3-1 0-16,0 3 1 16,4 3 0-16,-1 2 0 15,0 3 1-15,3 5-1 16,0 8 0-16,7 8 0 16,5 6 0-16,3 2-1 15,9 2 1-15,6 1-2 16,9 0 0-16,3-3-2 15,11-3 1-15,1-7-4 16,9-4 1-16,3-7-6 16,-1-5 1-16,4-8-9 15,3-9 1-15</inkml:trace>
  <inkml:trace contextRef="#ctx0" brushRef="#br0" timeOffset="148028.2228">9765 9594 64 0,'-9'2'32'0,"18"41"-47"0,-3-27 58 0,0 2-43 16,-3 6 0-16,0 5 0 15,0 0 1-15,-3 3-3 16,0-8 1-16,0-3-2 15,0-5 0-15,0-3-2 16,0-8 1-16,0-10-2 16,0-8 1-16,6-8 1 15,0-16 0-15,6-11 3 16,5 3 1-16,4 0 3 16,0 3 0-16,6 5 2 15,0 2 0-15,2 3 3 16,4 17 0-16,6 1 0 15,0 12 0-15,-1 12-3 16,1 9 1-16,0 15-2 16,-1 6 1-16,-2 8-3 15,-3-1 0-15,-6 1-5 16,-7-9 0-16,-2 4-6 16,-6-11 0-16,0-9-11 0,0-7 0 15</inkml:trace>
  <inkml:trace contextRef="#ctx0" brushRef="#br0" timeOffset="148704.4185">11069 9448 69 0,'-21'-16'34'0,"-6"-2"-68"16,24 7 58-16,9-5-24 16,3-2 0-16,6-9 4 15,6 1 1-15,2 0-4 16,7-6 0-16,12 0 3 16,2 8 0-16,4 3 0 0,0 5 0 15,2 11-1-15,1 10 0 16,0 11 0-16,-10 10 0 15,-2 14 0-15,-6 8 0 16,-10 7-1-16,-8 6 1 16,-12 3-3-16,-15 10 0 15,-14-3-2-15,-10-7 1 16,-9-3-2-16,-8-6 0 16,-4-10-1-16,4-10 1 0,-1-12 0 15,3-12 1-15,7-11-3 16,5-8 1-16,9-16 1 15,9-5 1-15,12-5 1 16,12-6 0-16,12 0 1 16,15 6 1-16,12 2 3 15,11 8 0-15,4 8-1 16,5 6 0-16,4 13 0 16,5 10 0-16,1 11-2 15,-4-1 1-15,-8 4-4 16,-7 2 0-16,-5 0-5 15,-9-2 1-15,2-12-11 16,-5-7 1-16</inkml:trace>
  <inkml:trace contextRef="#ctx0" brushRef="#br0" timeOffset="148946.3149">12548 9324 78 0,'-18'10'39'0,"-27"51"-61"0,34-47 75 15,-7 7-52-15,-3 8 0 16,-6 5 0-16,-6 11 0 16,-5 0-2-16,-7 3 1 15,0-1-2-15,7-2 1 0,-1-5-8 16,0-5 1-16,4-12-11 15,-1-7 0-15</inkml:trace>
  <inkml:trace contextRef="#ctx0" brushRef="#br0" timeOffset="149184.8743">11965 9334 55 0,'3'-2'27'0,"8"36"-30"16,-5-26 41-16,3 8-34 16,3 3 0-16,3 7 3 15,3 6 0-15,0 7-9 16,6 9 0-16,5 0 6 16,1-1 0-16,0 4-5 15,0-4 0-15,-1-2-6 0,-5-8 1 16,0-5-13-16,-3-8 1 15</inkml:trace>
  <inkml:trace contextRef="#ctx0" brushRef="#br0" timeOffset="149470.645">12712 9485 77 0,'9'-5'38'0,"35"-6"-64"15,-26 6 70-15,15 0-45 16,9 0 1-16,2-3-5 15,4 5 0-15,2-5 0 16,-2 3 1-16,0 2-13 16,-1 0 1-16</inkml:trace>
  <inkml:trace contextRef="#ctx0" brushRef="#br0" timeOffset="149696.0221">12813 9700 55 0,'0'0'27'0,"39"-6"-44"0,-19 4 45 15,10-6-30-15,0 0 1 16,6 0-7-16,2 0 0 0,1 3 1 15,3-3 0-15</inkml:trace>
  <inkml:trace contextRef="#ctx0" brushRef="#br0" timeOffset="150012.5223">13545 9144 80 0,'9'5'40'0,"-9"-7"-67"15,3 12 82-15,3 9-55 16,3 10 0-16,0 5 0 15,0 11 1-15,6 3-1 0,-3 5 0 16,-1 0 0-16,1 0 1 16,0 2-6-16,-3-5 1 15,-3-2-8-15,-3-11 1 16,0-5-8-16,-3-8 1 16</inkml:trace>
  <inkml:trace contextRef="#ctx0" brushRef="#br0" timeOffset="150446.3718">14018 9152 61 0,'-6'-8'30'0,"-14"32"-42"15,20-22 55-15,-9 17-40 16,0 2 0-16,-6 6 2 15,-3 12 1-15,0-2-8 16,0 6 1-16,3 4 3 16,6 1 0-16,6 5-1 15,9 0 1-15,6-3-3 16,9-5 1-16,9-5-1 16,15-6 0-16,2-7 0 15,4-4 0-15,2-12-2 16,4-11 1-16,-1-8 0 0,1-13 0 31,9-32 1-31,-16 0 1 16,-20-3 1-16,-18-4 0 15,-21-1 2-15,-15 5 1 16,-15 6 0-16,-14 2 0 16,-7 11-1-16,-5 0 0 15,-4 11-4-15,4 2 0 16,5 8-8-16,16 3 1 15,5 13-12-15,18 10 1 0</inkml:trace>
  <inkml:trace contextRef="#ctx0" brushRef="#br0" timeOffset="150701.0479">14527 9708 58 0,'-26'-3'29'0,"5"-2"-54"16,27 7 46-16,6 6-34 15,14 0 1-15,16-3-8 0,9 1 0 16</inkml:trace>
  <inkml:trace contextRef="#ctx0" brushRef="#br0" timeOffset="154739.1236">5482 9372 1 0,'0'-11'0'0</inkml:trace>
  <inkml:trace contextRef="#ctx0" brushRef="#br0" timeOffset="154934.8436">5520 9276 47 0,'0'-13'23'0,"0"26"-10"16,0-13 23-16,-3 3-34 15,-3 5 1-15,-9 8 3 16,-2 8 1-16,-4 7-7 16,-12 12 0-16,-6 12 5 15,-11 14 1-15,-4 5-1 16,-2-5 0-16,-1 0-3 16,6-1 1-16,4-15-5 15,8-5 0-15,3-8-10 0,10-14 1 16,2-26-10-16,9-18 0 15</inkml:trace>
  <inkml:trace contextRef="#ctx0" brushRef="#br0" timeOffset="155235.5828">4922 9284 68 0,'-9'0'34'0,"24"13"-46"15,-6-7 60-15,6 4-42 16,9 6 1-16,5 0 6 16,4 5 0-16,3 6-16 15,5 7 0-15,1 11 9 16,0 3 1-16,-3 7-5 15,-7-2 1-15,-2 0-7 16,0-8 1-16,-3 0-8 16,2-3 1-16,1-5-14 15,0-5 1-15</inkml:trace>
  <inkml:trace contextRef="#ctx0" brushRef="#br0" timeOffset="164137.7953">2791 11732 50 0,'-6'-16'25'0,"-3"10"-23"16,9 9 26-16,0-3-24 16,3 0 0-16,3 0 4 15,3 5 0-15,9 1-9 16,5-1 0-16,10 3 6 15,15 2 0-15,11-2-2 16,7 0 0-16,2-5-3 16,7 0 1-16,2-1-5 15,-3 1 1-15,7-6-7 0,-10 3 0 16,-8 0-8-16,-7 0 0 16</inkml:trace>
  <inkml:trace contextRef="#ctx0" brushRef="#br0" timeOffset="164423.0553">3151 11710 65 0,'-9'-10'32'0,"6"23"-55"16,3-5 59-16,3 5-36 15,3 3 1-15,3 11 4 16,3 7 0-16,3 11-6 16,3 0 1-16,-1 8 2 15,1 2 1-15,3 1-2 16,-6-6 0-16,0 1-6 16,0-4 1-16,-3 1-10 15,-3-3 1-15,-6-8-4 16,-3-8 1-16</inkml:trace>
  <inkml:trace contextRef="#ctx0" brushRef="#br0" timeOffset="164692.6963">2901 12369 59 0,'-21'3'29'0,"24"15"-57"0,0-15 60 16,6 0-26-16,3-1 0 15,6 1 3-15,11-3 1 16,10 0-13-16,3-3 0 0,8-2 7 16,1-3 1-16,9-2-5 15,5-1 1-15,-2 0-7 16,-7 1 1-16,4 2-11 15,-7 0 0-15</inkml:trace>
  <inkml:trace contextRef="#ctx0" brushRef="#br0" timeOffset="165158.0079">4014 12390 43 0,'3'14'21'0,"-3"2"-24"0,0-14 28 16,0 3-23-16,0-2 1 15,-3-3 4-15,0-5 0 16,0-3-9-16,-3-5 1 16,-6-9 4-16,-3-4 1 15,-2-14-2-15,-4-10 1 16,0-8-1-16,-3-3 0 0,3-2 0 16,3-4 1-16,4-1 0 15,5 7 0-15,3 0 1 16,6 5 0-16,6 11-2 15,3 3 0-15,11 8 0 16,7 2 0-16,3 11 0 16,9 2 0-16,8 9-1 15,4 10 0-15,2 10-3 16,4 3 0-16,-3 6-7 16,-1 5 0-16,-8 2-10 15,-10 9 0-15</inkml:trace>
  <inkml:trace contextRef="#ctx0" brushRef="#br0" timeOffset="165354.5761">3749 12176 71 0,'-12'-13'35'0,"30"5"-55"0,-3 3 63 16,9-3-43-16,12-3 0 15,8-2-2-15,7 0 1 16,8-3-8-16,10 0 0 16,8 5-7-16,7 1 1 15</inkml:trace>
  <inkml:trace contextRef="#ctx0" brushRef="#br0" timeOffset="166027.9822">5169 12020 58 0,'-15'-13'29'0,"18"-11"-45"0,3 11 51 16,9-8-31-16,9-3 1 15,9-5 3-15,-1 0 0 16,7-3-11-16,6 0 1 16,2 3 5-16,1 8 1 15,2 8-2-15,1 7 0 16,-6 14-1-16,-4 8 0 16,-5 13 0-16,-6 8 1 15,-12 16-2-15,-9 8 0 0,-12 10-1 16,-15 6 0-16,-9-8-2 15,-15 0 1-15,-5 2-2 16,-7-13 0-16,-5-5-2 16,-1-18 1-16,1-14 0 15,8-16 1-15,6-13 0 16,7-10 1-16,8-9 3 16,12-5 1-16,9 3 2 15,9-5 1-15,18 0 1 16,12 7 0-16,11 1 1 15,7 7 0-15,6 11-3 16,2 11 0-16,4 5-1 16,5 10 0-16,1 6-2 15,-7 3 1-15,-2 2-7 16,-7-5 0-16,-2-1-9 16,-6-2 1-16,-4-5-4 0,1-8 0 15</inkml:trace>
  <inkml:trace contextRef="#ctx0" brushRef="#br0" timeOffset="166283.3809">6538 11888 79 0,'-21'8'39'0,"-29"50"-66"16,35-40 83-16,-3 11-54 15,-9 11 1-15,-5 5 0 16,-7 0 1-16,-3 5-7 16,3-2 1-16,1 0 0 15,2-6 0-15,0-5-7 16,1-8 1-16,2-10-8 16,3-11 0-16,6-14-3 15,6-10 0-15</inkml:trace>
  <inkml:trace contextRef="#ctx0" brushRef="#br0" timeOffset="166509.6887">6053 11859 76 0,'0'2'38'0,"12"27"-62"0,-6-18 80 31,18 31-53-31,6 6 1 15,5 5 0-15,4-3 0 16,0 3-7-16,2-3 0 16,-2-5 0-16,0 0 0 15,-10-5-8-15,-5-3 0 16,-3-8-9-16,-6-8 1 16</inkml:trace>
  <inkml:trace contextRef="#ctx0" brushRef="#br0" timeOffset="166824.5785">6702 12017 69 0,'6'0'34'0,"36"-2"-52"16,-28-1 62-16,16-2-44 16,6-3 1-16,3 0-1 15,5-5 1-15,4 7-5 16,3 1 1-16,-1-3-6 0,-5 3 0 15,-7 8-7-15,-5 4 0 16</inkml:trace>
  <inkml:trace contextRef="#ctx0" brushRef="#br0" timeOffset="167035.1276">6782 12271 74 0,'3'0'37'0,"3"-2"-75"0,3 2 73 0,12 0-35 15,9-3 0-15,6 0 0 16,2 3 1-16,10-2-4 16,5-4 1-16,1 4-12 15,3-1 1-15</inkml:trace>
  <inkml:trace contextRef="#ctx0" brushRef="#br0" timeOffset="167319.8341">7524 11774 72 0,'-9'0'36'0,"6"13"-59"0,6 0 65 15,6 9-40-15,-1 4 1 16,4 14 2-16,3 10 1 16,3 8-8-16,3 8 1 15,3-2 0-15,-6-3 0 16,-1-6-7-16,-5-2 1 15,-3-10-12-15,-3 1 1 0</inkml:trace>
  <inkml:trace contextRef="#ctx0" brushRef="#br0" timeOffset="167769.685">7967 11798 65 0,'0'-6'32'0,"-9"14"-50"15,9-5 57-15,-3 5-34 16,0 5 0-16,-3 6 2 16,0 5 0-16,-3 15-10 15,-3 6 1-15,0 5 5 16,1 9 0-16,-1-6-4 15,6 2 1-15,6-2-4 0,6-3 0 16,6 3-1-16,8-8 0 16,7-8-1-16,6-10 0 15,3-14 0-15,5-5 1 16,-2-16 0-16,0-5 0 16,-1-11 1-16,-2-8 1 15,-6-13 2-15,-12-13 1 16,-9-3 4-16,-18-2 0 15,-12-3 2-15,-15 5 0 0,-14 10 0 16,-7 6 1-16,-8 0-3 16,2 11 1-16,9 5-5 15,7 8 1-15,11 5-8 16,9 11 1-16,18 7-11 16,15 14 1-16</inkml:trace>
  <inkml:trace contextRef="#ctx0" brushRef="#br0" timeOffset="168415.5262">9036 12107 55 0,'-6'-10'27'0,"21"2"-31"16,-4 8 45-16,4-3-34 15,9 3 0-15,12-2 2 16,11 2 1-16,10-6-14 0,20-2 1 16,4-2 8-16,8-1 0 15,0-10-6-15,7 2 1 16,-4 1-7-16,-12-1 1 16,-8 1-6-16,-13 2 1 15,-14 0-9-15,-18 3 1 16</inkml:trace>
  <inkml:trace contextRef="#ctx0" brushRef="#br0" timeOffset="168701.6239">9360 11811 25 0,'-30'-24'12'0,"21"-8"3"0,9 24 10 0,6 1-19 16,0 1 1-16,3 1 4 15,3 5 1-15,0 0-14 16,3 11 0-16,3 4 10 16,3 12 1-16,-1 15-3 15,4 8 0-15,0 11-3 16,-3 3 1-16,-3 2-2 16,0-3 0-16,-4-2-3 15,1-10 1-15,-3-4-6 16,0 1 0-16,-3-11-7 15,-3-11 1-15,0-10-7 16,0-13 1-16</inkml:trace>
  <inkml:trace contextRef="#ctx0" brushRef="#br0" timeOffset="169136.413">9619 11729 55 0,'0'-45'27'0,"6"24"-39"0,0 16 50 15,3 2-35-15,3 6 0 16,3 7 4-16,2 11 0 16,1 8-8-16,3 16 0 0,3 16 5 15,0 3 1-15,3 2-3 16,2 3 1-16,-5-1-3 16,-3-7 0-16,-6-8-4 15,0-3 1-15,-6-2-5 16,-3-16 1-16,-6-8-3 15,0-11 0-15,-3-13 0 16,0-11 1-16,3-10 3 16,0-16 1-16,0-11 6 15,6 1 1-15,3-3 5 16,3 2 1-16,5 6 0 16,1 2 0-16,3 11 1 15,3 8 0-15,6 10-2 16,2 6 1-16,1 18-3 15,-3 11 0-15,3 16-1 16,-4 7 1-16,1 1-3 16,-3 5 0-16,0-3-6 0,-3-2 1 15,-7-1-8-15,-2-7 1 16,-3-6-10-16,0-5 1 16</inkml:trace>
  <inkml:trace contextRef="#ctx0" brushRef="#br0" timeOffset="169646.6632">10366 12147 68 0,'-6'-5'34'15,"12"-9"-57"-15,6 9 59 0,6 3-32 16,9-6 0-16,2 0 2 15,10 0 0-15,6-5-8 16,2 2 1-16,4 0 4 16,0 1 0-16,-4 7-2 15,4-2 0-15,-9 5-1 16,-4-3 0-16,-5 6-2 16,-6-1 1-16,-3 1-1 15,-10 0 1-15,-2-1-1 16,-6-2 0-16,-3-5-1 15,-6 0 1-15,-6 0 0 16,-6-9 0 0,-26 4 1-1,2 2 1-15,-3 2 0 0,1 1 0 16,-4 3 1-16,3 7 0 16,1 0 3-16,2 8 0 15,3 11 1-15,-2 0 0 16,11 8 0-16,9 2 1 15,9 6-2-15,12 5 1 16,9-6-4-16,12 6 0 16,6-5-5-16,8-5 1 0,7-6-6 15,3-8 1-15,11-8-5 16,-2-8 0-16,-4-13-7 16,-5 0 1-16</inkml:trace>
  <inkml:trace contextRef="#ctx0" brushRef="#br0" timeOffset="170083.234">11006 12105 42 0,'-27'-16'21'0,"9"-13"-23"15,18 23 34-15,0 1-27 16,0 5 0-16,0 0 3 16,6 3 0-16,6 5-10 15,0 2 1-15,9 9 6 16,0 5 1-16,0 7-2 15,3 1 0-15,-4 3-1 16,-2-1 0-16,0-2-2 16,-6-3 1-16,-3-8-3 0,0-5 0 15,-3-6-2-15,-3-7 1 16,0-6-2-16,0-10 1 16,0-8-1-16,0-11 1 15,0-7 2-15,6-6 1 16,2-3 3-16,1 6 0 15,6 2 0-15,3 8 1 16,6 6 0-16,6 10 1 16,2 8 0-16,7 8 0 0,6 10-3 15,-7 14 0-15,1 11 0 16,3 7 1-16,-4 3-2 16,-2 3 1-16,0 2-2 15,-7 5 1-15,-8-10-5 16,-3-2 0-16,-6-4-6 15,-6-9 0-15,0-7-11 16,9-9 0-16</inkml:trace>
  <inkml:trace contextRef="#ctx0" brushRef="#br0" timeOffset="170503.7867">13084 11840 77 0,'24'-29'38'0,"-33"8"-66"0,9 21 68 16,0 0-39-16,-3 0 0 0,-3 5 5 16,-3 8 0-16,-9 11-7 15,-12 11 1-15,-9 12 3 16,-8 9 0-16,-7 5-1 15,1 2 1-15,2-2-4 16,6-3 1-16,4-2-5 16,-1-3 1-16,9-11-8 15,9-8 0-15,4-10-7 16,5-16 0-16</inkml:trace>
  <inkml:trace contextRef="#ctx0" brushRef="#br0" timeOffset="170758.2498">12518 11692 76 0,'-3'0'38'0,"21"42"-59"0,-9-26 74 15,3 11-50-15,6 7 0 16,6 8 3-16,11 11 0 15,10 3-8-15,6 7 1 16,2-4 3-16,-2-1 0 16,-4-5-5-16,-8-8 0 15,-6-6-8-15,-6 1 1 16,-4-3-12-16,1-13 1 0</inkml:trace>
  <inkml:trace contextRef="#ctx0" brushRef="#br0" timeOffset="171044.2088">13310 11986 65 0,'6'-16'32'0,"50"8"-43"15,-35 3 54-15,6-1-43 16,6 1 0-16,6 2-1 0,8-2 0 16,4 0-5-16,-4 2 1 15,-2 0-11-15,-3 6 0 16</inkml:trace>
  <inkml:trace contextRef="#ctx0" brushRef="#br0" timeOffset="171283.0043">13405 12232 61 0,'0'0'30'0,"33"-6"-42"16,-18 4 51-16,6-1-37 15,8-2 1-15,7 0-1 16,12-1 1-16,-4 1-10 16,4 2 1-16,0 1-9 15,-1 2 1-15</inkml:trace>
  <inkml:trace contextRef="#ctx0" brushRef="#br0" timeOffset="171914.8815">14718 11676 62 0,'-18'-13'31'0,"3"10"-44"0,9 3 51 15,-9 5-37-15,-9 3 1 16,-2 0-1-16,-4-5 1 16,0 0-4-16,3-1 1 0,4-2-1 15,-1 0 1-15,0-2-1 16,3-1 1-16,3 3-2 15,3 3 1-15,-5 5 1 16,-1 7 1-16,-3 7 1 16,-3 9 1-16,0 6 0 15,-2 0 1-15,5 6 1 16,0-4 1-16,3-1-1 16,6-1 1-16,3-8-2 15,6-6 1-15,6-7-2 16,6-2 0-16,9-9-3 15,3-8 0-15,12-7-2 16,8-6 1-16,4-8-1 16,3 3 1-16,8 2 0 15,4 3 1-15,-6 6 0 16,2 5 1-16,1 5 2 16,-4 5 0-16,-2 11 1 15,-9 5 1-15,-7 11 0 0,1 2 1 16,-9 6-1-16,-6 2 0 15,-9 6-1-15,-12-1 1 16,-15 4-2-16,-12-1 0 16,-12 3-2-16,-8-6 1 15,-7-10-2-15,-2-2 1 16,-4-11-3-16,-2-6 1 16,2-15-8-16,-5-11 0 15,8-21-11-15,4-8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7:57:32.34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3419 11626 42 0,'-21'-24'21'0,"9"-10"-20"0,12 26 21 16,0-3-19-16,0-2 0 15,9 0 5-15,-3 5 0 16,0 5-9-16,3 11 1 16,3 8 5-16,3 10 1 0,5 14-2 15,-2 13 1-15,0 8-3 16,0 18 0-16,0 0-2 16,3-2 0-16,-6-3-1 15,-3 0 0-15,-1-13-1 16,-2-13 1-16,-3-3-1 15,0-5 0-15,0-11 1 16,-3-11 0-16,0-10 0 16,0-13 0-16,0-11 0 15,0-13 0-15,3-19 0 16,0-7 1-16,3-6 0 16,0-5 1-16,3-1 0 15,3 9 0-15,0 5 2 16,5 11 0-16,4 10 1 15,3 8 1-15,0 11-1 16,6 16 1-16,-1 18-1 16,-2 8 1-16,0 16-2 15,-3 5 1-15,-4 9-3 0,-2 1 0 16,-3-1-3-16,-3-4 1 31,0 1-15-31,0-17 1 16,-3-7-5-16,0-16 0 15</inkml:trace>
  <inkml:trace contextRef="#ctx0" brushRef="#br0" timeOffset="600.2816">4270 11912 30 0,'-9'-8'15'0,"12"2"1"16,-3 6 16-16,3-2-25 16,3 4 0-16,3 4 3 15,0 4 0-15,0 14-13 16,3 5 0-16,0 3 8 15,3 8 1-15,-1-9-5 0,4 4 0 16,3-4-4-16,0-4 1 16,-3-9-4-16,3-7 0 15,0-14-2-15,2-5 1 16,1-5 0-16,-3-11 1 16,-3-5 2-16,-3-5 0 15,-3-1 4-15,-3-2 1 16,-3 6 2-16,-3 4 1 15,-1 3 1-15,1 6 1 16,-3 5 0-16,0 7 0 16,3 9 0-16,3 5 0 15,3 16-1-15,3 5 0 0,0 11-2 16,12 7 0-16,0 3-2 16,0 3 1-16,-1 0-1 15,-5 3 0-15,-3 5-1 16,-9-8 0-16,-6-3-1 15,-9 3 1-15,-9 2-1 16,-3-4 0-16,-8-12 0 16,-4-4 1-16,-6-9-2 15,7-7 1-15,2-11-4 16,6-16 0-16,6-13-8 16,9-19 0-16,9-13-5 15,12-8 1-15</inkml:trace>
  <inkml:trace contextRef="#ctx0" brushRef="#br0" timeOffset="1230.7162">4979 11962 67 0,'-3'2'33'0,"9"4"-51"0,-1-1 67 0,1 11-46 15,3 10 1-15,0 17 1 16,3 2 0-16,3 8-7 15,0 2 0-15,-3 6 3 16,0 0 0-16,0-6-3 16,-3-2 1-16,-3 0-3 15,0-13 1 1,-4-11-4 0,1-18 0-16,-3-19 0 15,-3-11 0-15,1-21 0 16,-1-12 1-16,-3-17 2 15,0-5 1-15,-3-8 5 16,-3 8 1-16,6 2 2 16,3 6 1-16,3 16 0 15,6 5 0-15,6 8 1 0,3 10 0 16,-1 11-3-16,10 8 1 16,9 11-1-16,3 10 0 15,-3 3-2-15,-1 5 1 16,-5 8-3-16,-9 6 0 15,-9-1-1-15,-9 6 1 16,-12 5-1-16,-15-5 1 16,-3-3-1-16,-2-3 0 15,-7-5-2-15,0-8 1 16,4-7-3-16,2-7 0 0,9-4-5 16,9-11 0-16,12-8-8 15,12-7 0-15</inkml:trace>
  <inkml:trace contextRef="#ctx0" brushRef="#br0" timeOffset="1636.2665">5616 11851 74 0,'-6'-8'37'0,"-12"-3"-62"16,15 9 71-16,-3 2-42 15,0 0 0-15,-3 0 2 16,0 2 0-16,0 6-8 16,-3 5 0-16,0 6 4 15,0 5 1-15,-3 5-3 16,7 3 1-16,2 7-4 16,3 4 1-16,3-9-2 0,9 0 0 15,8-2-1-15,1-5 1 16,3-9-3-16,6-5 1 15,0-7 0-15,-1-12 0 16,-2-10 1-16,-3-5 1 16,-9-3 2-16,-9-7 1 15,-15-6 3-15,-3-6 1 0,-6 4 2 16,-2-1 0 0,-4 8-2-16,0 6 1 0,3-1-4 15,6 6 1-15,12 5-7 16,9 0 1-16,12-2-10 15,9-3 0-15</inkml:trace>
  <inkml:trace contextRef="#ctx0" brushRef="#br0" timeOffset="1907.2898">5922 11398 66 0,'-6'-10'33'0,"3"12"-52"16,6 1 60-16,0 2-34 15,3 6 0-15,3 5 2 16,-3 15 0-16,3 9-13 16,3 16 1-16,-3 5 7 0,3 2 0 15,-3 3-7-15,-3-2 1 16,-1-3-6-16,1-3 1 15,-3-8-8-15,-3-5 0 16,0-8-4-16,-3-8 0 16</inkml:trace>
  <inkml:trace contextRef="#ctx0" brushRef="#br0" timeOffset="2116.2079">5773 11964 55 0,'-21'-21'27'0,"13"16"-42"0,8 5 53 0,5 0-36 16,4-3 0-16,6 1 2 16,6 2 1-16,6 0-6 15,12-3 0-15,5-2 3 16,16-1 0-16,2-1-2 16,4-4 1-16,-1-2-7 15,1-3 1-15,-7-3-10 16,-5 1 0-16</inkml:trace>
  <inkml:trace contextRef="#ctx0" brushRef="#br0" timeOffset="2387.4483">6232 11189 65 0,'-12'-10'32'0,"18"41"-48"0,-3-12 57 16,6 7-37-16,3 14 0 16,2 13 3-16,1 16 0 15,0 13-9-15,-3 8 0 16,3-8 4-16,0 2 0 16,-3-2-5-16,0-5 0 0,-9-8-6 15,-3-8 1-15,0-16-7 16,0-11 1-16,0-18-3 15,0-13 0-15</inkml:trace>
  <inkml:trace contextRef="#ctx0" brushRef="#br0" timeOffset="2582.2795">6410 11869 38 0,'24'-58'19'0,"9"0"-20"16,-24 47 34-16,3-5-27 16,0 6 0-16,5 2 5 15,1 8 1-15,3 8-13 16,0 10 0-16,0 9 9 15,3 10 1-15,-4 5-3 16,-2 8 0-16,-3 1-5 16,-3-1 1-16,-6 3-7 15,0-6 0-15,-6-12-8 16,0-1 0-16,0-7-7 16,0-11 0-16</inkml:trace>
  <inkml:trace contextRef="#ctx0" brushRef="#br0" timeOffset="3032.5109">6794 11906 57 0,'9'0'28'0,"27"0"-44"15,-18-2 50-15,6-4-32 16,5-2 1-16,7 0-1 16,6-5 1-16,5 0-5 15,-2-3 0-15,-3-2 1 16,-7 2 1-16,-5-3-2 16,-3-2 0-16,-9 5-1 15,-6-2 1-15,-3 2-1 16,-9 0 1-16,-9 5 1 15,-9 6 1-15,-6 2 0 16,-6 3 1-16,-2 6 1 16,2 10 1-16,0-1 2 15,3 7 0-15,3 4 0 16,4 8 0-16,2 3-1 16,6 0 1-16,3 3-3 15,9-3 0-15,6 0-3 16,6-2 0-16,9-6-5 0,5-5 0 15,10-9-7-15,6-9 1 16,2-12-5-16,10-7 1 16</inkml:trace>
  <inkml:trace contextRef="#ctx0" brushRef="#br0" timeOffset="3438.351">7720 11671 61 0,'-15'-8'30'0,"-24"-3"-51"16,30 9 62-16,-5-1-39 15,-1 0 1-15,-3 1-1 16,-3 2 1-16,-3 5-6 16,0 0 1-16,1 1 0 15,-1 1 1-15,0 1-2 16,3 3 0-16,6 0 0 15,6-1 0-15,6 1 2 16,6-1 1-16,3 4 1 16,6-4 1-16,6 3 0 15,6 3 1-15,3 3 1 16,-1-3 0-16,7 2 0 16,-3 1 0-16,0 4-1 15,-9-1 1-15,-10 1 0 0,-2 1 0 16,-12 3-3-1,-9-1 0-15,-2-5-2 0,-13-5 0 16,6 3-4-16,-6-9 1 16,3-2-7-16,4-8 0 15,2-10-7-15,6-6 1 16</inkml:trace>
  <inkml:trace contextRef="#ctx0" brushRef="#br0" timeOffset="3662.8966">7848 11647 64 0,'-6'11'32'0,"9"55"-44"16,3-53 59-16,0 5-45 15,0 6 0-15,3 5-1 16,0-2 0-16,0 2-7 15,-3-3 1-15,-3 3-4 16,-3-5 1-16,-3-3-9 16,0-5 0-16</inkml:trace>
  <inkml:trace contextRef="#ctx0" brushRef="#br0" timeOffset="3798.2841">7782 11544 33 0,'6'-13'16'0,"24"10"-50"0,-18 0 21 15</inkml:trace>
  <inkml:trace contextRef="#ctx0" brushRef="#br0" timeOffset="4188.7903">8280 11515 55 0,'-15'-3'27'0,"-9"-16"-40"0,18 17 54 0,-6 4-39 16,-6-2 0-16,-6 6 0 16,-2 2 1-16,-1 2-5 15,0 4 1-15,3 1 1 16,3-4 0-16,3 0-2 15,10 2 0-15,10 0 0 16,13-2 1-16,9 2 0 16,6 5 0-16,3 1 1 15,5 7 0-15,4 3 1 16,-3 3 1-16,2 0 0 16,-5 2 1-16,-6-2 2 15,-12-3 0-15,-9 3 0 16,-12-3 0-16,-15 3-1 0,-12-6 0 15,-12-5-3 1,-11-7 1-16,-10 2-6 0,4-16 0 16,5-14-9-16,7 1 1 15,14-8-7-15,12-3 1 16</inkml:trace>
  <inkml:trace contextRef="#ctx0" brushRef="#br0" timeOffset="5464.6453">8780 11652 60 0,'-12'-10'30'0,"12"4"-31"0,3 4 31 15,3 2-28-15,3 2 0 16,-1 4 1-16,4 10 0 16,0 5-4-16,0 10 0 15,6 4 2-15,-3 7 0 16,0-2-2-16,3 0 0 15,-9-6-2-15,0-2 1 16,-3-6-3-16,-6-5 1 0,0-5-1 16,-6-8 1-16,0-5 0 15,0-14 1-15,3-5 1 16,-3-5 0-16,6-5 2 16,3-6 0-16,3-2 0 15,6-3 1-15,2-3 2 16,7-3 0-16,6 9 1 15,3 5 0-15,-3 5 0 16,2 8 0-16,1 11-1 16,3 8 1-16,-3 7-2 15,-1 11 0-15,-2 6-2 16,-3 2 0-16,-6 3-2 16,-3 2 1-16,-6-5-2 15,-3-2 1-15,-3 2-2 16,-3-8 0-16,0-8 0 15,-3-5 0-15,0-5 1 16,3-6 1-16,0-7 0 16,3-6 1-16,3-8 2 0,0-8 0 15,2 0 1-15,10-5 1 16,3 3 0-16,0 0 0 16,3 4 2-16,6 1 0 15,2 5-1-15,-2 11 1 16,0 5-1-16,0 8 1 15,-1 8-2-15,1 11 1 16,-3 10-3-16,0 3 0 16,-9 5-5-16,-1 0 1 0,-2 0-6 15,-3 0 1-15,-3 2-8 16,0-7 1-16,0-8-2 16,-3-3 0-16</inkml:trace>
  <inkml:trace contextRef="#ctx0" brushRef="#br0" timeOffset="5854.7824">9929 11681 37 0,'6'-21'18'0,"-12"3"-25"16,6 10 34-16,3 2-20 15,-3 1 1-15,0 5 3 16,0 0 1-16,3 3-16 15,2 5 1-15,1 8 9 16,3 5 0-16,0 5-4 16,6 3 1-16,3 0-2 15,0 6 0-15,3-6-1 0,0 3 0 16,2-6-1-16,1-2 1 16,-3-6-2-16,-3-7 1 15,0-3-1-15,-3-5 1 16,-3-9 0-16,-4-7 0 15,-2-5 1-15,-3-6 0 16,-3-13 0-16,-3-6 1 16,0-7 0-16,0 3 0 15,-2 4-2-15,2 3 1 0,0 9-5 16,0 7 1-16,6 3-6 16,3 2 0-16,5 6-5 15,4 13 0-15</inkml:trace>
  <inkml:trace contextRef="#ctx0" brushRef="#br0" timeOffset="6229.5346">10708 11504 49 0,'-14'-18'24'0,"-16"18"-36"16,21-3 47-16,-6 0-31 15,-6 6 1-15,0 2-1 16,-5 0 1-16,2 9-8 16,0 2 1-16,3 2 3 0,6-5 1 15,6 1-3-15,12 1 1 16,6 1-1-16,6 0 0 16,6-3-1-16,6 3 0 15,5-2 1-15,-2 1 1 16,3 4-1-16,-3 2 1 15,-4 0 1-15,-8 0 0 16,-6 3 2-16,-12 3 1 0,-6-3-1 16,-3-1 1-1,-9 4-2-15,-5-1 1 0,-7-5-5 16,3-5 0-16,-3-2-8 16,1-9 0-16,2-5-6 15,12-11 0-15</inkml:trace>
  <inkml:trace contextRef="#ctx0" brushRef="#br0" timeOffset="6499.8514">10976 11239 73 0,'-9'3'36'0,"-8"26"-72"15,11-13 73-15,0 3-33 16,0 7 1-16,3 6 1 16,6 10 1-16,3 8-9 15,3 11 0-15,2 3 5 0,1-3 0 16,0-3-4-16,-3-5 0 16,0-3-5-16,0-2 0 15,-3-3-9-15,-6-6 0 16,-3-2-2-16,0-13 1 15</inkml:trace>
  <inkml:trace contextRef="#ctx0" brushRef="#br0" timeOffset="6785.3465">10705 11795 42 0,'-14'-3'21'0,"5"-2"-26"16,9 5 39-16,0 0-28 15,6 0 1-15,6-5 2 16,5 2 1-16,13-7-12 16,12 2 0-16,2-3 8 15,7 1 1-15,6-1-4 16,-1-5 0-16,10 0-4 15,-4 3 1-15,1 2-11 16,-4 1 1-16,-2 2-8 16,-7 0 0-16</inkml:trace>
  <inkml:trace contextRef="#ctx0" brushRef="#br0" timeOffset="7927.5183">11982 11300 76 0,'3'-5'38'0,"6"21"-68"16,-3-11 74-16,3 11-45 15,3 5 1 1,12 40 0 0,-6 3 0-16,3 4 0 15,-7-1 0-15,1-7-2 0,-9-4 1 16,3-11-1-16,-3-3 0 15,-6-13-3-15,0-7 0 16,0-9-1-16,0-8 0 16,0-13 1-16,6-8 1 15,0-10 1-15,-3 7 0 16,12-26 4-16,-3 0 0 16,3 6 3-16,0 4 0 0,8 1 0 15,4 5 1-15,0 13 1 16,-3 0 0-16,3 11-1 15,-1 7 0-15,4 9-1 16,-3 10 1-16,0 3-2 16,-6 10 1-16,-4-2-2 15,-8 2 0-15,-9 3-3 16,-12 6 1-16,-8-6-3 16,-10-3 1-16,-9-2-2 15,-8-6 1-15,-4-4-2 16,0-14 1-16,10-3-1 15,2-2 1-15,9-9-3 16,9-4 1-16,9-6-3 16,10 0 1-16,7-3-6 15,13 1 0-15</inkml:trace>
  <inkml:trace contextRef="#ctx0" brushRef="#br0" timeOffset="8316.3897">12506 11808 62 0,'3'0'31'0,"12"6"-51"0,-6-6 62 15,9-3-42-15,12 0 1 16,5-5 0-16,10 6 0 16,3-9-3-16,-1-2 1 0,1 0-1 15,-3-1 0-15,-7-1-1 16,-5-4 0-16,-9 3-1 15,-9-5 0-15,-3 5 1 16,-12-2 1-16,-9-4 2 16,-9 1 0-16,-6 3 3 15,-9 7 1-15,1 6 2 16,-1 5 0-16,0 3 2 16,0 7 1-16,9 9-1 15,4 7 0-15,5 11-3 16,3 3 0-16,9 2-2 15,12 6 0-15,12-3-2 16,2 0 0-16,7-3-3 16,6-10 1-16,6-6-8 15,-1-7 1-15,10-11-12 16,8-11 0-16</inkml:trace>
  <inkml:trace contextRef="#ctx0" brushRef="#br0" timeOffset="8751.3501">13685 11665 57 0,'-21'6'28'0,"30"-9"-37"16,3 6 40-16,6-3-27 16,9 2 0-16,8-7 1 15,13-5 1-15,12-1-8 16,17-2 0-16,3 2 4 16,1-2 1-16,-4 0-4 15,-3 2 1-15,-5-2-7 0,-4 0 1 16,-14-1-10-16,-9 4 0 15</inkml:trace>
  <inkml:trace contextRef="#ctx0" brushRef="#br0" timeOffset="8992.5244">13992 11419 66 0,'-24'0'33'0,"18"3"-47"0,12 0 58 0,-3 2-40 16,3 8 1-16,3 11 1 16,3 2 0-16,5 12-9 15,1 9 1-15,0 6 5 16,3 0 0-16,-3 3-5 16,6-6 1-16,-4-3-8 15,1 1 1-15,-3-11-12 16,3-8 1-16</inkml:trace>
  <inkml:trace contextRef="#ctx0" brushRef="#br0" timeOffset="9561.9254">14295 11531 82 0,'-6'-11'41'0,"0"22"-76"0,9 2 76 15,3 5-40-15,3 11 0 16,3 8 2-16,6 3 1 16,0 5-5-16,3 3 0 15,2-1 0-15,1-2 0 16,-3-5-4-16,-3 0 1 16,-6-11-6-16,-6-8 1 15,-6-5-4-15,-9-11 1 0,0-10 3 16,-6-11 1-16,-3-5 3 15,0-8 1-15,-3-8 5 16,4-6 1-16,2-7 4 16,6-3 1-16,3 6-1 15,6 2 0-15,9 2-2 16,6 9 0-16,3 5-1 16,11 2 1-16,4 9-3 15,3 4 1-15,2 4-2 16,-2 5 1-16,-3 5-2 15,-3 2 0-15,-7 4-2 16,-5 4 1-16,-6 1-1 16,-6 2 0-16,-9 5 0 15,-9 1 0-15,-6-3 2 16,-8 2 1-16,-1 9 2 16,-3-6 1-16,3 0 1 15,9 6 1-15,4-1 0 16,5-2 0-16,12 0 0 0,12 5 0 15,8-5-2-15,13-3 0 16,3-5-2-16,8-3 0 16,4-5-5-16,3-8 0 15,2-3-12-15,-2-2 1 16</inkml:trace>
  <inkml:trace contextRef="#ctx0" brushRef="#br0" timeOffset="9938.5977">14911 11483 62 0,'-9'8'31'0,"-8"-3"-54"16,17 0 52-16,-3 6-23 16,0 5 1-16,0 8 1 15,6 2 0-15,3 6-12 16,-1 5 1-16,13 3 6 15,3-3 1-15,6 0-4 16,3-3 0-16,5-7-2 16,-2-6 0-16,0-8-1 15,-3-5 0-15,-3-5-1 16,-4-11 1-16,-2-6 0 16,-6-7 0-16,-3-11 2 15,-3-7 0-15,3-4 3 16,-6-7 0-16,0 3 1 15,-6 4 0-15,-3 4-3 0,0 7 1 16,0 8-4-16,0 5 0 16,3 9-9-16,0 5 1 15,3 7-4-15,3 6 0 16</inkml:trace>
  <inkml:trace contextRef="#ctx0" brushRef="#br0" timeOffset="10346.1162">15364 11573 48 0,'0'5'24'0,"35"-2"-30"0,-23-6 46 0,3 1-39 16,6-4 1-16,3-7-1 15,6-3 1-15,-1-2-3 16,-2 2 0-16,0-3 1 15,-3 1 0-15,-6-1-1 16,-3 1 0-16,-6-1 1 16,-7 3 0-16,-7 3 0 15,-4 5 0-15,-9 5 1 16,-6 6 0-16,-3 5 2 16,-3 5 1-16,1 6 0 15,2 5 1-15,3 2 0 16,6 6 1-16,6 10-2 15,6 0 1-15,9-2-2 16,9 2 0-16,6-2-1 16,12-3 1-16,9-5-2 15,5-6 1-15,7-10-3 0,5-8 1 16,7-5-10-16,-1-11 1 16,4-5-12-16,-4-11 1 15</inkml:trace>
  <inkml:trace contextRef="#ctx0" brushRef="#br0" timeOffset="12416.5098">11697 11086 49 0,'-9'5'24'0,"12"-18"-28"15,3 8 24-15,3-3-20 16,2-5 1-16,7 5 0 16,6-8 1-16,6 3-2 15,6-6 0-15,11-5 2 16,4-5 0-16,8-8 0 15,16-11 1-15,2-2 0 16,7-5 0-16,8-1 0 16,6-2 0-16,3-3 0 15,0 3 0-15,-2-6-2 0,2-2 1 16,-3 0-1-16,-3 0 1 16,-8 5-2-16,-4 3 1 15,-12 5-1-15,-8 0 0 16,-4 3 0-16,-5 5 1 15,-6 2-1-15,-7 4 0 16,4 7 0-16,-6-2 1 16,-1-1 0-16,1 3 0 0,0 3-1 15,0 6 1-15,2-1-1 16,-2 3 0-16,0 2 0 16,-4 0 1-16,1 6-1 15,-6 3 0-15,-3 2 0 16,-10 0 1-16,-2 0-1 15,0 3 1-15,-6-1 0 16,-3 1 1-16,-6 0-2 16,-6 2 1-16,-6 3-1 15,-3 0 0-15,-6 0-2 16,-5 3 1-16,-10 2-1 16,-3-2 0-16,-8-1 0 15,-4 4 0-15,-8-1 1 16,2 0 0-16,-3 0 0 15,4 3 1-15,-1 0 0 16,10-2 0-16,8-4-1 16,9 1 1-16,6 0-1 15,10-3 0-15,8 0 0 16,12-6 0-16,11-2 0 0,10-2 0 16,12-3 0-16,17-1 1 15,7-4 0-15,5 2 0 16,4-3 0-16,2 3 0 15,4 1 0-15,-4-1 0 16,-5 5 0-16,-16 9 1 16,-8-4 1-16,-13 4 0 15,-8 4 1-15,-9 6 1 16,-9 5 1-16,-18 14 1 0,-12 13-1 16,4-6 0-16,-40 43-1 15,-5 5 1-15,-4 2-3 16,7 4 0-16,8-9-4 15,9-10 1-15,13-6-15 16,11-10 1-16,15-18-6 16,6-19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8:00:37.18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9542 6014 37 0,'6'-26'18'0,"-33"2"-18"16,21 21 18-16,-3 3-16 0,0 0 1 15,-3 3 2-15,0 5 1 16,-9 10-5-16,-5 14 0 16,-7 8 5-16,-12 13 1 15,-8 15-1-15,-7 20 0 16,-17 7 0-16,-7 11 1 15,-11 21-3-15,-6 0 1 16,-9-3-2-16,9 3 0 16,5-8-1-16,13-13 1 0,11-19-6 15,22-21 0-15,17-13-15 16,18-18 1-16,18-30-2 16,30-31 1-16</inkml:trace>
  <inkml:trace contextRef="#ctx0" brushRef="#br0" timeOffset="901.1281">12988 5916 31 0,'-11'-5'15'0,"-4"21"-10"0,9-8 16 0,-3 2-17 16,-3 9 1-16,-3-1 5 15,-6 17 0-15,-3-1-11 16,-8 8 1-16,-16 3 8 15,-6 16 0-15,-11 16-1 16,-7 5 0-16,-8 5-2 16,-9 11 0-16,3 0-1 15,-7 11 0-15,10-9-2 16,14-10 0-16,7-3-4 16,11-13 1-16,19-13-12 15,14-13 0-15,18-22-6 16,12-18 0-16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49A91E-346F-4CD5-BB2C-0A18D59F1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DC9C2-D30F-48D3-8279-26269D6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E3C5F-F288-41B8-8D92-E3D04EB99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6DBC7-4626-41AD-A547-1AB684728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4D9B8-FAB8-4518-882F-4FCBB03C3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3EAEA0-55C5-4470-820C-868135064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D9AD7-C459-41AD-8F0D-97B275A9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C9251-EEF5-40A3-BC12-04AF178D1B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E8214-72D5-4FCF-B551-2F3BB451F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878B6-C72E-4704-8CA7-D29895DDA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A9C167-4EE3-4A50-8C09-8951260118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2FC38C-E524-481E-B7F0-43598C4E4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Chapter 2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Reasoning and Proof</a:t>
            </a:r>
            <a:endParaRPr lang="en-US" sz="8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dirty="0" smtClean="0"/>
              <a:t>Conditional Statements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Lesson 2.2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6281F"/>
                </a:solidFill>
              </a:rPr>
              <a:t>Conditional </a:t>
            </a:r>
            <a:r>
              <a:rPr lang="en-US" sz="3200" b="1" dirty="0" smtClean="0">
                <a:solidFill>
                  <a:srgbClr val="C6281F"/>
                </a:solidFill>
              </a:rPr>
              <a:t>statement</a:t>
            </a:r>
            <a:r>
              <a:rPr lang="en-US" sz="3200" dirty="0"/>
              <a:t>- a sentence that contains an “</a:t>
            </a:r>
            <a:r>
              <a:rPr lang="en-US" sz="3200" dirty="0">
                <a:solidFill>
                  <a:srgbClr val="C6281F"/>
                </a:solidFill>
              </a:rPr>
              <a:t>if</a:t>
            </a:r>
            <a:r>
              <a:rPr lang="en-US" sz="3200" dirty="0"/>
              <a:t>” and a “</a:t>
            </a:r>
            <a:r>
              <a:rPr lang="en-US" sz="3200" dirty="0">
                <a:solidFill>
                  <a:srgbClr val="C6281F"/>
                </a:solidFill>
              </a:rPr>
              <a:t>then</a:t>
            </a:r>
            <a:r>
              <a:rPr lang="en-US" sz="3200" dirty="0"/>
              <a:t>” phrase</a:t>
            </a:r>
          </a:p>
          <a:p>
            <a:pPr lvl="1">
              <a:buFontTx/>
              <a:buNone/>
            </a:pPr>
            <a:endParaRPr lang="en-US" sz="3200" dirty="0"/>
          </a:p>
          <a:p>
            <a:pPr lvl="1">
              <a:buFontTx/>
              <a:buNone/>
            </a:pPr>
            <a:r>
              <a:rPr lang="en-US" sz="3200" dirty="0"/>
              <a:t>Ex.  </a:t>
            </a:r>
            <a:r>
              <a:rPr lang="en-US" sz="3200" dirty="0">
                <a:solidFill>
                  <a:srgbClr val="C6281F"/>
                </a:solidFill>
              </a:rPr>
              <a:t>If</a:t>
            </a:r>
            <a:r>
              <a:rPr lang="en-US" sz="3200" dirty="0"/>
              <a:t> you frown, </a:t>
            </a:r>
            <a:r>
              <a:rPr lang="en-US" sz="3200" dirty="0">
                <a:solidFill>
                  <a:srgbClr val="C6281F"/>
                </a:solidFill>
              </a:rPr>
              <a:t>then</a:t>
            </a:r>
            <a:r>
              <a:rPr lang="en-US" sz="3200" dirty="0"/>
              <a:t> you are sad</a:t>
            </a:r>
          </a:p>
          <a:p>
            <a:pPr lvl="1">
              <a:buFontTx/>
              <a:buNone/>
            </a:pPr>
            <a:r>
              <a:rPr lang="en-US" sz="3200" dirty="0"/>
              <a:t>Ex.  </a:t>
            </a:r>
            <a:r>
              <a:rPr lang="en-US" sz="3200" dirty="0">
                <a:solidFill>
                  <a:srgbClr val="C6281F"/>
                </a:solidFill>
              </a:rPr>
              <a:t>If</a:t>
            </a:r>
            <a:r>
              <a:rPr lang="en-US" sz="3200" dirty="0"/>
              <a:t> an angle is right, </a:t>
            </a:r>
            <a:r>
              <a:rPr lang="en-US" sz="3200" dirty="0">
                <a:solidFill>
                  <a:srgbClr val="C6281F"/>
                </a:solidFill>
              </a:rPr>
              <a:t>then</a:t>
            </a:r>
            <a:r>
              <a:rPr lang="en-US" sz="3200" dirty="0"/>
              <a:t> it is </a:t>
            </a:r>
            <a:r>
              <a:rPr lang="en-US" sz="3200" dirty="0" smtClean="0"/>
              <a:t>90°</a:t>
            </a:r>
            <a:endParaRPr lang="en-US" sz="32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Conditional statements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solidFill>
                  <a:srgbClr val="002060"/>
                </a:solidFill>
              </a:rPr>
              <a:t>Hypothesis</a:t>
            </a:r>
            <a:r>
              <a:rPr lang="en-US" sz="2800" dirty="0" smtClean="0"/>
              <a:t>-the </a:t>
            </a:r>
            <a:r>
              <a:rPr lang="en-US" sz="2800" dirty="0"/>
              <a:t>phrase that follows the word </a:t>
            </a:r>
            <a:r>
              <a:rPr lang="en-US" sz="2800" i="1" u="dbl" dirty="0" smtClean="0"/>
              <a:t>if</a:t>
            </a:r>
            <a:endParaRPr lang="en-US" sz="2800" i="1" u="dbl" dirty="0"/>
          </a:p>
          <a:p>
            <a:pPr>
              <a:buNone/>
            </a:pPr>
            <a:r>
              <a:rPr lang="en-US" sz="2800" b="1" u="sng" dirty="0" smtClean="0">
                <a:solidFill>
                  <a:srgbClr val="C6281F"/>
                </a:solidFill>
              </a:rPr>
              <a:t>Conclusion</a:t>
            </a:r>
            <a:r>
              <a:rPr lang="en-US" sz="2800" dirty="0" smtClean="0"/>
              <a:t>-the </a:t>
            </a:r>
            <a:r>
              <a:rPr lang="en-US" sz="2800" dirty="0"/>
              <a:t>phrase that follows the word </a:t>
            </a:r>
            <a:r>
              <a:rPr lang="en-US" sz="2800" i="1" u="dbl" dirty="0" smtClean="0"/>
              <a:t>then</a:t>
            </a:r>
          </a:p>
          <a:p>
            <a:pPr>
              <a:buNone/>
            </a:pPr>
            <a:endParaRPr lang="en-US" sz="2800" dirty="0"/>
          </a:p>
          <a:p>
            <a:pPr lvl="1">
              <a:buFontTx/>
              <a:buNone/>
            </a:pPr>
            <a:r>
              <a:rPr lang="en-US" sz="2400" dirty="0"/>
              <a:t>Ex. If </a:t>
            </a:r>
            <a:r>
              <a:rPr lang="en-US" sz="2400" u="sng" dirty="0">
                <a:solidFill>
                  <a:srgbClr val="002060"/>
                </a:solidFill>
              </a:rPr>
              <a:t>you frown</a:t>
            </a:r>
            <a:r>
              <a:rPr lang="en-US" sz="2400" dirty="0"/>
              <a:t>, then </a:t>
            </a:r>
            <a:r>
              <a:rPr lang="en-US" sz="2400" u="sng" dirty="0">
                <a:solidFill>
                  <a:srgbClr val="C6281F"/>
                </a:solidFill>
              </a:rPr>
              <a:t>you are sad</a:t>
            </a:r>
            <a:endParaRPr lang="en-US" sz="2400" dirty="0"/>
          </a:p>
          <a:p>
            <a:pPr lvl="1">
              <a:buFontTx/>
              <a:buNone/>
            </a:pPr>
            <a:r>
              <a:rPr lang="en-US" sz="2400" dirty="0"/>
              <a:t>Ex. If </a:t>
            </a:r>
            <a:r>
              <a:rPr lang="en-US" sz="2400" u="sng" dirty="0">
                <a:solidFill>
                  <a:srgbClr val="002060"/>
                </a:solidFill>
              </a:rPr>
              <a:t>an angle is right</a:t>
            </a:r>
            <a:r>
              <a:rPr lang="en-US" sz="2400" dirty="0"/>
              <a:t>, then </a:t>
            </a:r>
            <a:r>
              <a:rPr lang="en-US" sz="2400" u="sng" dirty="0">
                <a:solidFill>
                  <a:srgbClr val="C6281F"/>
                </a:solidFill>
              </a:rPr>
              <a:t>it is </a:t>
            </a:r>
            <a:r>
              <a:rPr lang="en-US" sz="2400" u="sng" dirty="0" smtClean="0">
                <a:solidFill>
                  <a:srgbClr val="C6281F"/>
                </a:solidFill>
              </a:rPr>
              <a:t>90°</a:t>
            </a:r>
            <a:endParaRPr lang="en-US" sz="2400" dirty="0">
              <a:solidFill>
                <a:srgbClr val="C6281F"/>
              </a:solidFill>
            </a:endParaRPr>
          </a:p>
          <a:p>
            <a:pPr lvl="1">
              <a:buFontTx/>
              <a:buNone/>
            </a:pPr>
            <a:r>
              <a:rPr lang="en-US" sz="2400" dirty="0"/>
              <a:t>Ex. </a:t>
            </a:r>
            <a:r>
              <a:rPr lang="en-US" sz="2400" u="sng" dirty="0" smtClean="0">
                <a:solidFill>
                  <a:srgbClr val="C6281F"/>
                </a:solidFill>
              </a:rPr>
              <a:t>You </a:t>
            </a:r>
            <a:r>
              <a:rPr lang="en-US" sz="2400" u="sng" dirty="0">
                <a:solidFill>
                  <a:srgbClr val="C6281F"/>
                </a:solidFill>
              </a:rPr>
              <a:t>are </a:t>
            </a:r>
            <a:r>
              <a:rPr lang="en-US" sz="2400" u="sng" dirty="0" smtClean="0">
                <a:solidFill>
                  <a:srgbClr val="C6281F"/>
                </a:solidFill>
              </a:rPr>
              <a:t>late</a:t>
            </a:r>
            <a:r>
              <a:rPr lang="en-US" sz="2400" dirty="0" smtClean="0">
                <a:solidFill>
                  <a:srgbClr val="C6281F"/>
                </a:solidFill>
              </a:rPr>
              <a:t> </a:t>
            </a:r>
            <a:r>
              <a:rPr lang="en-US" sz="2400" dirty="0" smtClean="0"/>
              <a:t>if </a:t>
            </a:r>
            <a:r>
              <a:rPr lang="en-US" sz="2400" u="sng" dirty="0">
                <a:solidFill>
                  <a:srgbClr val="002060"/>
                </a:solidFill>
              </a:rPr>
              <a:t>you arrive after the bell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Hypothesis /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4114800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Identify the hypothesis and conclusion (look for an “if”).  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Rewrite in the form: </a:t>
            </a:r>
            <a:r>
              <a:rPr lang="en-US" dirty="0" smtClean="0">
                <a:solidFill>
                  <a:srgbClr val="FF0000"/>
                </a:solidFill>
              </a:rPr>
              <a:t>If hypothesis then conclusion</a:t>
            </a:r>
            <a:r>
              <a:rPr lang="en-US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Verify that the new statement has the same meaning as the initial statement.</a:t>
            </a:r>
            <a:endParaRPr 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How to rewrite </a:t>
            </a:r>
            <a:r>
              <a:rPr lang="en-US" dirty="0">
                <a:solidFill>
                  <a:schemeClr val="tx1"/>
                </a:solidFill>
                <a:effectLst/>
              </a:rPr>
              <a:t>in if-then form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points are collinear if they lie on the same line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If they lie on the same line then three points are collinear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three points</a:t>
            </a:r>
            <a:r>
              <a:rPr lang="en-US" dirty="0" smtClean="0">
                <a:solidFill>
                  <a:srgbClr val="FF0000"/>
                </a:solidFill>
              </a:rPr>
              <a:t> lie on the same line then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they</a:t>
            </a:r>
            <a:r>
              <a:rPr lang="en-US" dirty="0" smtClean="0">
                <a:solidFill>
                  <a:srgbClr val="FF0000"/>
                </a:solidFill>
              </a:rPr>
              <a:t> are collinear</a:t>
            </a:r>
            <a:endParaRPr lang="en-US" dirty="0"/>
          </a:p>
          <a:p>
            <a:r>
              <a:rPr lang="en-US" dirty="0" smtClean="0"/>
              <a:t>Cats make Ms. Wilson sneeze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If cats then make Ms. Wilson sneeze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If an animal is a cat then it makes Ms. Wilson sneeze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Rewrite in if-then form</a:t>
            </a:r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153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u="sng" dirty="0" smtClean="0">
                <a:solidFill>
                  <a:srgbClr val="C6281F"/>
                </a:solidFill>
              </a:rPr>
              <a:t>Inverse </a:t>
            </a:r>
            <a:r>
              <a:rPr lang="en-US" sz="2800" dirty="0" smtClean="0"/>
              <a:t>– </a:t>
            </a:r>
            <a:r>
              <a:rPr lang="en-US" sz="2800" dirty="0"/>
              <a:t>negate both </a:t>
            </a:r>
            <a:r>
              <a:rPr lang="en-US" sz="2800" dirty="0" smtClean="0"/>
              <a:t>hypothesis and conclusion</a:t>
            </a:r>
            <a:endParaRPr lang="en-US" sz="2800" b="1" i="1" u="sng" dirty="0">
              <a:solidFill>
                <a:srgbClr val="C6281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i="1" u="sng" dirty="0" smtClean="0">
                <a:solidFill>
                  <a:srgbClr val="C6281F"/>
                </a:solidFill>
              </a:rPr>
              <a:t>Converse </a:t>
            </a:r>
            <a:r>
              <a:rPr lang="en-US" sz="2800" dirty="0" smtClean="0"/>
              <a:t>– </a:t>
            </a:r>
            <a:r>
              <a:rPr lang="en-US" sz="2800" dirty="0"/>
              <a:t>switch the </a:t>
            </a:r>
            <a:r>
              <a:rPr lang="en-US" sz="2800" dirty="0" smtClean="0"/>
              <a:t>places of the hypothesis and conclusion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i="1" u="sng" dirty="0">
                <a:solidFill>
                  <a:srgbClr val="C6281F"/>
                </a:solidFill>
              </a:rPr>
              <a:t>Contrapositive</a:t>
            </a:r>
            <a:r>
              <a:rPr lang="en-US" sz="2800" dirty="0">
                <a:solidFill>
                  <a:srgbClr val="000000"/>
                </a:solidFill>
              </a:rPr>
              <a:t> – </a:t>
            </a:r>
            <a:r>
              <a:rPr lang="en-US" sz="2800" dirty="0"/>
              <a:t>negate </a:t>
            </a:r>
            <a:r>
              <a:rPr lang="en-US" sz="2800" dirty="0" smtClean="0"/>
              <a:t>both the hypothesis and conclusion and then switch their places </a:t>
            </a:r>
            <a:r>
              <a:rPr lang="en-US" sz="2800" i="1" dirty="0" smtClean="0">
                <a:solidFill>
                  <a:srgbClr val="FF0000"/>
                </a:solidFill>
              </a:rPr>
              <a:t>(basically do inverse then converse)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Different forms a conditional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153400" cy="41148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i="1" dirty="0" smtClean="0">
                <a:solidFill>
                  <a:srgbClr val="002060"/>
                </a:solidFill>
                <a:sym typeface="Wingdings"/>
              </a:rPr>
              <a:t>(implies)</a:t>
            </a:r>
          </a:p>
          <a:p>
            <a:pPr algn="ctr">
              <a:buFont typeface="Wingdings"/>
              <a:buChar char="è"/>
            </a:pPr>
            <a:endParaRPr lang="en-US" i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p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q means “p implies q”</a:t>
            </a:r>
          </a:p>
          <a:p>
            <a:pPr>
              <a:buFontTx/>
              <a:buNone/>
            </a:pPr>
            <a:r>
              <a:rPr lang="en-US" dirty="0" smtClean="0"/>
              <a:t>p is the </a:t>
            </a:r>
            <a:r>
              <a:rPr lang="en-US" dirty="0" smtClean="0">
                <a:solidFill>
                  <a:srgbClr val="002060"/>
                </a:solidFill>
              </a:rPr>
              <a:t>hypothesis</a:t>
            </a:r>
            <a:r>
              <a:rPr lang="en-US" dirty="0" smtClean="0"/>
              <a:t> and q is the </a:t>
            </a:r>
            <a:r>
              <a:rPr lang="en-US" dirty="0" smtClean="0">
                <a:solidFill>
                  <a:schemeClr val="accent2"/>
                </a:solidFill>
              </a:rPr>
              <a:t>conclusion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It can be rewritten as “If p then q”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Symbolic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negation is a</a:t>
            </a:r>
            <a:r>
              <a:rPr lang="en-US" sz="4400" dirty="0" smtClean="0"/>
              <a:t> ~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given conditional</a:t>
            </a:r>
            <a:r>
              <a:rPr lang="en-US" sz="2800" dirty="0"/>
              <a:t>:  </a:t>
            </a:r>
            <a:r>
              <a:rPr lang="en-US" sz="2800" dirty="0" smtClean="0"/>
              <a:t>p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q </a:t>
            </a:r>
            <a:r>
              <a:rPr lang="en-US" sz="28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inverse</a:t>
            </a:r>
            <a:r>
              <a:rPr lang="en-US" sz="2800" dirty="0"/>
              <a:t>:  </a:t>
            </a:r>
            <a:r>
              <a:rPr lang="en-US" sz="2800" dirty="0" smtClean="0"/>
              <a:t> </a:t>
            </a:r>
            <a:r>
              <a:rPr lang="en-US" sz="2800" dirty="0"/>
              <a:t>	~ </a:t>
            </a:r>
            <a:r>
              <a:rPr lang="en-US" sz="2800" dirty="0" smtClean="0"/>
              <a:t>p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~ </a:t>
            </a:r>
            <a:r>
              <a:rPr lang="en-US" sz="2800" dirty="0"/>
              <a:t>q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converse</a:t>
            </a:r>
            <a:r>
              <a:rPr lang="en-US" sz="2800" dirty="0"/>
              <a:t>:  </a:t>
            </a:r>
            <a:r>
              <a:rPr lang="en-US" sz="2800" dirty="0" smtClean="0"/>
              <a:t>q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p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/>
              <a:t>contrapostive</a:t>
            </a:r>
            <a:r>
              <a:rPr lang="en-US" sz="2800" dirty="0"/>
              <a:t>:  ~ </a:t>
            </a:r>
            <a:r>
              <a:rPr lang="en-US" sz="2800" dirty="0" smtClean="0"/>
              <a:t>q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~ </a:t>
            </a:r>
            <a:r>
              <a:rPr lang="en-US" sz="2800" dirty="0"/>
              <a:t>p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Symbolic Notation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C6281F"/>
                </a:solidFill>
              </a:rPr>
              <a:t>Negation</a:t>
            </a:r>
            <a:r>
              <a:rPr lang="en-US" sz="2800" dirty="0"/>
              <a:t> - change the “truth”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Done by: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changing a word to its opposite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inserting (or removing) the word NOT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Ex.  The letter A is a vowel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Negation:  The letter A is NOT a </a:t>
            </a:r>
            <a:r>
              <a:rPr lang="en-US" sz="2400" dirty="0" smtClean="0"/>
              <a:t>vowel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			  The letter A is a consonant</a:t>
            </a:r>
            <a:endParaRPr lang="en-US" sz="40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Negation</a:t>
            </a:r>
            <a:endParaRPr lang="en-US" sz="1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conditional statement can either be true or false</a:t>
            </a:r>
          </a:p>
          <a:p>
            <a:pPr>
              <a:buFontTx/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C6281F"/>
                </a:solidFill>
              </a:rPr>
              <a:t>To show true</a:t>
            </a:r>
            <a:r>
              <a:rPr lang="en-US" dirty="0"/>
              <a:t> - must show true for ALL cases</a:t>
            </a:r>
          </a:p>
          <a:p>
            <a:pPr lvl="1"/>
            <a:r>
              <a:rPr lang="en-US" dirty="0">
                <a:solidFill>
                  <a:srgbClr val="C6281F"/>
                </a:solidFill>
              </a:rPr>
              <a:t>To show false</a:t>
            </a:r>
            <a:r>
              <a:rPr lang="en-US" dirty="0"/>
              <a:t> - must provide one time false called a counterexample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True or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Patterns and Inductive Reasoning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Given conditional:  </a:t>
            </a: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an animal is a fish </a:t>
            </a:r>
            <a:r>
              <a:rPr lang="en-US" dirty="0" smtClean="0"/>
              <a:t>then it </a:t>
            </a:r>
            <a:r>
              <a:rPr lang="en-US" dirty="0"/>
              <a:t>can swim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rgbClr val="FF0000"/>
                </a:solidFill>
              </a:rPr>
              <a:t>First identify the hypothesis and conclusion</a:t>
            </a:r>
            <a:endParaRPr i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/>
              <a:t>	Inverse: </a:t>
            </a:r>
            <a:endParaRPr lang="en-US" dirty="0" smtClean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Converse</a:t>
            </a:r>
            <a:r>
              <a:rPr lang="en-US" dirty="0" smtClean="0"/>
              <a:t>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Contrapositive:</a:t>
            </a:r>
          </a:p>
          <a:p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</a:rPr>
              <a:t>Writing the inverse, converse and contrapositive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64360" y="1880280"/>
              <a:ext cx="8074440" cy="3499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160" y="1868040"/>
                <a:ext cx="8088120" cy="352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two angles are a linear pair then they are supplementary angles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If a number is odd, then it is divisible by 3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the conditional true </a:t>
            </a:r>
            <a:r>
              <a:rPr lang="en-US" dirty="0">
                <a:solidFill>
                  <a:schemeClr val="tx1"/>
                </a:solidFill>
              </a:rPr>
              <a:t>or false?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If false, provide a </a:t>
            </a:r>
            <a:r>
              <a:rPr lang="en-US" sz="2000" dirty="0" smtClean="0">
                <a:solidFill>
                  <a:schemeClr val="tx1"/>
                </a:solidFill>
              </a:rPr>
              <a:t>counterexample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34080" y="2623320"/>
              <a:ext cx="6966360" cy="27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280" y="2616840"/>
                <a:ext cx="6984720" cy="275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2-2 Practice (on website)</a:t>
            </a:r>
          </a:p>
          <a:p>
            <a:endParaRPr lang="en-US" dirty="0"/>
          </a:p>
          <a:p>
            <a:r>
              <a:rPr lang="en-US" dirty="0" smtClean="0"/>
              <a:t>Page 93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   13-19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dirty="0" err="1" smtClean="0"/>
              <a:t>Biconditional</a:t>
            </a:r>
            <a:r>
              <a:rPr lang="en-US" sz="4000" dirty="0" smtClean="0"/>
              <a:t> Statements and Definitions</a:t>
            </a:r>
            <a:endParaRPr lang="en-US" sz="4000" dirty="0"/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Lesson 2.3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3395472"/>
          </a:xfrm>
        </p:spPr>
        <p:txBody>
          <a:bodyPr/>
          <a:lstStyle/>
          <a:p>
            <a:r>
              <a:rPr lang="en-US" dirty="0"/>
              <a:t>A statement that </a:t>
            </a:r>
            <a:r>
              <a:rPr lang="en-US" dirty="0" smtClean="0"/>
              <a:t>contains “</a:t>
            </a:r>
            <a:r>
              <a:rPr lang="en-US" dirty="0"/>
              <a:t>if and only if”  (symbol  </a:t>
            </a:r>
            <a:r>
              <a:rPr lang="en-US" sz="4400" b="1" dirty="0" smtClean="0">
                <a:solidFill>
                  <a:srgbClr val="C00000"/>
                </a:solidFill>
                <a:sym typeface="Wingdings 3"/>
              </a:rPr>
              <a:t>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same as writing a statement and its converse all in one.</a:t>
            </a:r>
          </a:p>
          <a:p>
            <a:r>
              <a:rPr lang="en-US" dirty="0"/>
              <a:t>To be “true” - statement and its converse must both be true</a:t>
            </a:r>
          </a:p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Biconditional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statement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522960" y="2207880"/>
              <a:ext cx="1009800" cy="34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9360" y="2197440"/>
                <a:ext cx="1024560" cy="36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114800"/>
          </a:xfrm>
        </p:spPr>
        <p:txBody>
          <a:bodyPr/>
          <a:lstStyle/>
          <a:p>
            <a:r>
              <a:rPr lang="en-US" dirty="0" smtClean="0"/>
              <a:t>Definitions can be written </a:t>
            </a:r>
            <a:r>
              <a:rPr lang="en-US" dirty="0" smtClean="0">
                <a:solidFill>
                  <a:srgbClr val="FF0000"/>
                </a:solidFill>
              </a:rPr>
              <a:t>word</a:t>
            </a:r>
            <a:r>
              <a:rPr lang="en-US" dirty="0" smtClean="0"/>
              <a:t> </a:t>
            </a:r>
            <a:r>
              <a:rPr lang="en-US" dirty="0"/>
              <a:t>first or </a:t>
            </a:r>
            <a:r>
              <a:rPr lang="en-US" dirty="0" smtClean="0">
                <a:solidFill>
                  <a:srgbClr val="002060"/>
                </a:solidFill>
              </a:rPr>
              <a:t>description</a:t>
            </a:r>
            <a:r>
              <a:rPr lang="en-US" dirty="0" smtClean="0"/>
              <a:t> </a:t>
            </a:r>
            <a:r>
              <a:rPr lang="en-US" dirty="0"/>
              <a:t>first</a:t>
            </a:r>
          </a:p>
          <a:p>
            <a:pPr lvl="2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right angle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has a measure of 90°</a:t>
            </a:r>
          </a:p>
          <a:p>
            <a:pPr lvl="2"/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an angle is right</a:t>
            </a:r>
            <a:r>
              <a:rPr lang="en-US" dirty="0" smtClean="0"/>
              <a:t> </a:t>
            </a:r>
            <a:r>
              <a:rPr lang="en-US" dirty="0"/>
              <a:t>then </a:t>
            </a:r>
            <a:r>
              <a:rPr lang="en-US" dirty="0" smtClean="0"/>
              <a:t>it </a:t>
            </a:r>
            <a:r>
              <a:rPr lang="en-US" dirty="0" smtClean="0">
                <a:solidFill>
                  <a:srgbClr val="002060"/>
                </a:solidFill>
              </a:rPr>
              <a:t>has a measure of 90°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/>
              <a:t>If </a:t>
            </a:r>
            <a:r>
              <a:rPr lang="en-US" dirty="0" smtClean="0"/>
              <a:t>an angle </a:t>
            </a:r>
            <a:r>
              <a:rPr lang="en-US" dirty="0" smtClean="0">
                <a:solidFill>
                  <a:srgbClr val="002060"/>
                </a:solidFill>
              </a:rPr>
              <a:t>has a measure of 90°</a:t>
            </a:r>
            <a:r>
              <a:rPr lang="en-US" dirty="0" smtClean="0"/>
              <a:t> then it </a:t>
            </a:r>
            <a:r>
              <a:rPr lang="en-US" dirty="0" smtClean="0">
                <a:solidFill>
                  <a:srgbClr val="FF0000"/>
                </a:solidFill>
              </a:rPr>
              <a:t>is right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 smtClean="0"/>
              <a:t>All definitions can </a:t>
            </a:r>
            <a:r>
              <a:rPr lang="en-US" dirty="0"/>
              <a:t>be </a:t>
            </a:r>
            <a:r>
              <a:rPr lang="en-US" dirty="0" smtClean="0"/>
              <a:t>rewritten </a:t>
            </a:r>
            <a:r>
              <a:rPr lang="en-US" dirty="0"/>
              <a:t>as a true </a:t>
            </a:r>
            <a:r>
              <a:rPr lang="en-US" dirty="0" smtClean="0"/>
              <a:t>bi-conditional statement</a:t>
            </a: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An angle is right</a:t>
            </a:r>
            <a:r>
              <a:rPr lang="en-US" dirty="0" smtClean="0"/>
              <a:t> if and only if it </a:t>
            </a:r>
            <a:r>
              <a:rPr lang="en-US" dirty="0" smtClean="0">
                <a:solidFill>
                  <a:srgbClr val="002060"/>
                </a:solidFill>
              </a:rPr>
              <a:t>has a measure of 90°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Definitions as conditionals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5600" y="2649960"/>
              <a:ext cx="581040" cy="182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60" y="2640600"/>
                <a:ext cx="594360" cy="183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C6281F"/>
                </a:solidFill>
              </a:rPr>
              <a:t>Perpendicular lines are two lines </a:t>
            </a:r>
            <a:r>
              <a:rPr lang="en-US" dirty="0">
                <a:solidFill>
                  <a:srgbClr val="C6281F"/>
                </a:solidFill>
              </a:rPr>
              <a:t>that intersect to form a right angle</a:t>
            </a:r>
            <a:endParaRPr lang="en-US" sz="2800" dirty="0"/>
          </a:p>
          <a:p>
            <a:r>
              <a:rPr lang="en-US" sz="2800" dirty="0"/>
              <a:t>Write as a conditional statement:</a:t>
            </a:r>
          </a:p>
          <a:p>
            <a:endParaRPr lang="en-US" sz="2800" dirty="0"/>
          </a:p>
          <a:p>
            <a:r>
              <a:rPr lang="en-US" sz="2800" dirty="0"/>
              <a:t>Write as its converse:</a:t>
            </a:r>
          </a:p>
          <a:p>
            <a:endParaRPr lang="en-US" sz="2800" dirty="0"/>
          </a:p>
          <a:p>
            <a:r>
              <a:rPr lang="en-US" sz="2800" dirty="0"/>
              <a:t>Write as a bi-conditional statement: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</a:rPr>
              <a:t>Practice </a:t>
            </a:r>
            <a:r>
              <a:rPr lang="en-US" sz="3600" b="1" dirty="0">
                <a:solidFill>
                  <a:schemeClr val="tx1"/>
                </a:solidFill>
                <a:effectLst/>
              </a:rPr>
              <a:t>writing statements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0880" y="2208960"/>
              <a:ext cx="8817120" cy="3026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80" y="2200320"/>
                <a:ext cx="8834400" cy="304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382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dirty="0">
                <a:solidFill>
                  <a:srgbClr val="C6281F"/>
                </a:solidFill>
              </a:rPr>
              <a:t>X = 5 if and only if </a:t>
            </a:r>
            <a:r>
              <a:rPr lang="en-US" sz="4000" dirty="0" smtClean="0">
                <a:solidFill>
                  <a:srgbClr val="C6281F"/>
                </a:solidFill>
              </a:rPr>
              <a:t>2x </a:t>
            </a:r>
            <a:r>
              <a:rPr lang="en-US" sz="4000" dirty="0">
                <a:solidFill>
                  <a:srgbClr val="C6281F"/>
                </a:solidFill>
              </a:rPr>
              <a:t>= </a:t>
            </a:r>
            <a:r>
              <a:rPr lang="en-US" sz="4000" dirty="0" smtClean="0">
                <a:solidFill>
                  <a:srgbClr val="C6281F"/>
                </a:solidFill>
              </a:rPr>
              <a:t>10</a:t>
            </a:r>
            <a:endParaRPr lang="en-US" dirty="0"/>
          </a:p>
          <a:p>
            <a:r>
              <a:rPr lang="en-US" dirty="0"/>
              <a:t>What kind of statement is this?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Re-write as a conditional.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Write the converse of this conditional.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More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38160" y="2292840"/>
              <a:ext cx="4414320" cy="222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760" y="2286000"/>
                <a:ext cx="4431240" cy="224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Page 101</a:t>
            </a:r>
          </a:p>
          <a:p>
            <a:r>
              <a:rPr lang="en-US" smtClean="0"/>
              <a:t>7-10, 13-15, 24, 25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dirty="0"/>
              <a:t>Deductive Reasoning</a:t>
            </a:r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</a:rPr>
              <a:t>Lesson 2-4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308100"/>
            <a:ext cx="8978900" cy="3352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Geometry, like much of mathematics and science, developed when people began recognizing and describing patterns.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654800" y="3581400"/>
            <a:ext cx="74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...</a:t>
            </a:r>
            <a:endParaRPr lang="en-US" sz="3200" b="1" dirty="0"/>
          </a:p>
        </p:txBody>
      </p:sp>
      <p:grpSp>
        <p:nvGrpSpPr>
          <p:cNvPr id="5" name="Group 75"/>
          <p:cNvGrpSpPr/>
          <p:nvPr/>
        </p:nvGrpSpPr>
        <p:grpSpPr>
          <a:xfrm>
            <a:off x="762000" y="3873500"/>
            <a:ext cx="1143000" cy="1273552"/>
            <a:chOff x="762000" y="4648200"/>
            <a:chExt cx="1143000" cy="1273552"/>
          </a:xfrm>
        </p:grpSpPr>
        <p:sp>
          <p:nvSpPr>
            <p:cNvPr id="6" name="Rectangle 5"/>
            <p:cNvSpPr/>
            <p:nvPr/>
          </p:nvSpPr>
          <p:spPr>
            <a:xfrm>
              <a:off x="1219200" y="4648200"/>
              <a:ext cx="228600" cy="2286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20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1</a:t>
              </a:r>
            </a:p>
            <a:p>
              <a:pPr algn="ctr"/>
              <a:r>
                <a:rPr lang="en-US" sz="2600" dirty="0" smtClean="0"/>
                <a:t>block</a:t>
              </a:r>
            </a:p>
          </p:txBody>
        </p:sp>
      </p:grpSp>
      <p:grpSp>
        <p:nvGrpSpPr>
          <p:cNvPr id="62" name="Group 76"/>
          <p:cNvGrpSpPr/>
          <p:nvPr/>
        </p:nvGrpSpPr>
        <p:grpSpPr>
          <a:xfrm>
            <a:off x="1752600" y="3644900"/>
            <a:ext cx="1143000" cy="1502152"/>
            <a:chOff x="1752600" y="4419600"/>
            <a:chExt cx="1143000" cy="1502152"/>
          </a:xfrm>
        </p:grpSpPr>
        <p:grpSp>
          <p:nvGrpSpPr>
            <p:cNvPr id="68" name="Group 70"/>
            <p:cNvGrpSpPr/>
            <p:nvPr/>
          </p:nvGrpSpPr>
          <p:grpSpPr>
            <a:xfrm>
              <a:off x="2057400" y="4419600"/>
              <a:ext cx="457200" cy="457200"/>
              <a:chOff x="2057400" y="4419600"/>
              <a:chExt cx="457200" cy="457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0574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860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574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7526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3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  <p:grpSp>
        <p:nvGrpSpPr>
          <p:cNvPr id="70" name="Group 77"/>
          <p:cNvGrpSpPr/>
          <p:nvPr/>
        </p:nvGrpSpPr>
        <p:grpSpPr>
          <a:xfrm>
            <a:off x="2819400" y="3416300"/>
            <a:ext cx="1143000" cy="1730752"/>
            <a:chOff x="2819400" y="4191000"/>
            <a:chExt cx="1143000" cy="1730752"/>
          </a:xfrm>
        </p:grpSpPr>
        <p:grpSp>
          <p:nvGrpSpPr>
            <p:cNvPr id="71" name="Group 71"/>
            <p:cNvGrpSpPr/>
            <p:nvPr/>
          </p:nvGrpSpPr>
          <p:grpSpPr>
            <a:xfrm>
              <a:off x="2895600" y="4191000"/>
              <a:ext cx="685800" cy="685800"/>
              <a:chOff x="2895600" y="4191000"/>
              <a:chExt cx="685800" cy="685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8956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42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956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956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242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528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8194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6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  <p:grpSp>
        <p:nvGrpSpPr>
          <p:cNvPr id="72" name="Group 78"/>
          <p:cNvGrpSpPr/>
          <p:nvPr/>
        </p:nvGrpSpPr>
        <p:grpSpPr>
          <a:xfrm>
            <a:off x="3886200" y="3187700"/>
            <a:ext cx="1143000" cy="1959352"/>
            <a:chOff x="3886200" y="3962400"/>
            <a:chExt cx="1143000" cy="1959352"/>
          </a:xfrm>
        </p:grpSpPr>
        <p:grpSp>
          <p:nvGrpSpPr>
            <p:cNvPr id="73" name="Group 72"/>
            <p:cNvGrpSpPr/>
            <p:nvPr/>
          </p:nvGrpSpPr>
          <p:grpSpPr>
            <a:xfrm>
              <a:off x="3962400" y="3962400"/>
              <a:ext cx="914400" cy="914400"/>
              <a:chOff x="3962400" y="3962400"/>
              <a:chExt cx="914400" cy="9144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9624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910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624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624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910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4196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624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1910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4196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482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8862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10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  <p:grpSp>
        <p:nvGrpSpPr>
          <p:cNvPr id="74" name="Group 79"/>
          <p:cNvGrpSpPr/>
          <p:nvPr/>
        </p:nvGrpSpPr>
        <p:grpSpPr>
          <a:xfrm>
            <a:off x="5105400" y="2959100"/>
            <a:ext cx="1295400" cy="2187952"/>
            <a:chOff x="5105400" y="3733800"/>
            <a:chExt cx="1295400" cy="2187952"/>
          </a:xfrm>
        </p:grpSpPr>
        <p:grpSp>
          <p:nvGrpSpPr>
            <p:cNvPr id="75" name="Group 73"/>
            <p:cNvGrpSpPr/>
            <p:nvPr/>
          </p:nvGrpSpPr>
          <p:grpSpPr>
            <a:xfrm>
              <a:off x="5257800" y="3733800"/>
              <a:ext cx="1143000" cy="1143000"/>
              <a:chOff x="5257800" y="3733800"/>
              <a:chExt cx="1143000" cy="1143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2578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864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2578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2578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4864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7150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2578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4864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7150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436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257800" y="37338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4864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150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9436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722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51054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15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  <p:grpSp>
        <p:nvGrpSpPr>
          <p:cNvPr id="76" name="Group 80"/>
          <p:cNvGrpSpPr/>
          <p:nvPr/>
        </p:nvGrpSpPr>
        <p:grpSpPr>
          <a:xfrm>
            <a:off x="7391400" y="2730500"/>
            <a:ext cx="1524000" cy="2416552"/>
            <a:chOff x="7391400" y="3505200"/>
            <a:chExt cx="1524000" cy="2416552"/>
          </a:xfrm>
        </p:grpSpPr>
        <p:grpSp>
          <p:nvGrpSpPr>
            <p:cNvPr id="77" name="Group 74"/>
            <p:cNvGrpSpPr/>
            <p:nvPr/>
          </p:nvGrpSpPr>
          <p:grpSpPr>
            <a:xfrm>
              <a:off x="7543800" y="3505200"/>
              <a:ext cx="1371600" cy="1371600"/>
              <a:chOff x="7543800" y="3505200"/>
              <a:chExt cx="1371600" cy="1371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5438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7724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5438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5438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7724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0010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5438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7724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0010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2296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543800" y="37338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7724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010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2296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4582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543800" y="3505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772400" y="37338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0010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2296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4582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6868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3914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21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/>
              <a:t>Law of </a:t>
            </a:r>
            <a:r>
              <a:rPr lang="en-US" sz="3600" dirty="0" smtClean="0"/>
              <a:t>Ruling Out Possibilities</a:t>
            </a:r>
            <a:endParaRPr lang="en-US" sz="3600" dirty="0"/>
          </a:p>
          <a:p>
            <a:pPr lvl="1">
              <a:buFontTx/>
              <a:buNone/>
            </a:pPr>
            <a:r>
              <a:rPr lang="en-US" sz="3200" dirty="0"/>
              <a:t>Given</a:t>
            </a:r>
            <a:r>
              <a:rPr lang="en-US" sz="3200" dirty="0" smtClean="0"/>
              <a:t>: 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 or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200" dirty="0" smtClean="0"/>
              <a:t> is true and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200" dirty="0" smtClean="0"/>
              <a:t> is not </a:t>
            </a:r>
            <a:r>
              <a:rPr lang="en-US" sz="3200" dirty="0"/>
              <a:t>true </a:t>
            </a:r>
          </a:p>
          <a:p>
            <a:pPr lvl="1">
              <a:buFontTx/>
              <a:buNone/>
            </a:pPr>
            <a:endParaRPr lang="en-US" sz="1800" dirty="0"/>
          </a:p>
          <a:p>
            <a:pPr lvl="1">
              <a:buFontTx/>
              <a:buNone/>
            </a:pPr>
            <a:r>
              <a:rPr lang="en-US" sz="3200" dirty="0"/>
              <a:t>Our conclusion</a:t>
            </a:r>
            <a:r>
              <a:rPr lang="en-US" sz="3200" dirty="0" smtClean="0"/>
              <a:t>: 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 </a:t>
            </a:r>
            <a:r>
              <a:rPr lang="en-US" sz="3200" dirty="0"/>
              <a:t>is true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Laws of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/>
              <a:t>Law of Detachment</a:t>
            </a:r>
          </a:p>
          <a:p>
            <a:pPr lvl="1">
              <a:buFontTx/>
              <a:buNone/>
            </a:pPr>
            <a:r>
              <a:rPr lang="en-US" sz="3200" dirty="0"/>
              <a:t>Given: 	</a:t>
            </a:r>
            <a:r>
              <a:rPr lang="en-US" sz="3200" dirty="0" err="1">
                <a:solidFill>
                  <a:srgbClr val="C6281F"/>
                </a:solidFill>
              </a:rPr>
              <a:t>p</a:t>
            </a:r>
            <a:r>
              <a:rPr lang="en-US" sz="3200" dirty="0" err="1" smtClean="0">
                <a:sym typeface="Wingdings"/>
              </a:rPr>
              <a:t></a:t>
            </a:r>
            <a:r>
              <a:rPr lang="en-US" sz="3200" dirty="0" err="1" smtClean="0">
                <a:solidFill>
                  <a:srgbClr val="7030A0"/>
                </a:solidFill>
              </a:rPr>
              <a:t>q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is true and </a:t>
            </a:r>
            <a:r>
              <a:rPr lang="en-US" sz="3200" dirty="0" smtClean="0">
                <a:solidFill>
                  <a:srgbClr val="C6281F"/>
                </a:solidFill>
              </a:rPr>
              <a:t>p</a:t>
            </a:r>
            <a:r>
              <a:rPr lang="en-US" sz="3200" dirty="0" smtClean="0"/>
              <a:t> </a:t>
            </a:r>
            <a:r>
              <a:rPr lang="en-US" sz="3200" dirty="0"/>
              <a:t>is true </a:t>
            </a:r>
          </a:p>
          <a:p>
            <a:pPr lvl="1">
              <a:buFontTx/>
              <a:buNone/>
            </a:pPr>
            <a:endParaRPr lang="en-US" sz="1800" dirty="0"/>
          </a:p>
          <a:p>
            <a:pPr lvl="1">
              <a:buFontTx/>
              <a:buNone/>
            </a:pPr>
            <a:r>
              <a:rPr lang="en-US" sz="3200" dirty="0"/>
              <a:t>Our conclusion</a:t>
            </a:r>
            <a:r>
              <a:rPr lang="en-US" sz="3200" dirty="0" smtClean="0"/>
              <a:t>:  </a:t>
            </a:r>
            <a:r>
              <a:rPr lang="en-US" sz="3200" dirty="0" smtClean="0">
                <a:solidFill>
                  <a:srgbClr val="7030A0"/>
                </a:solidFill>
              </a:rPr>
              <a:t>q</a:t>
            </a:r>
            <a:r>
              <a:rPr lang="en-US" sz="3200" dirty="0" smtClean="0"/>
              <a:t> </a:t>
            </a:r>
            <a:r>
              <a:rPr lang="en-US" sz="3200" dirty="0"/>
              <a:t>is true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Laws of Logic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18960" y="3387240"/>
              <a:ext cx="4515840" cy="118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1400" y="3377880"/>
                <a:ext cx="4531320" cy="120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2590800"/>
            <a:ext cx="8712642" cy="1909465"/>
            <a:chOff x="228600" y="2590800"/>
            <a:chExt cx="8712642" cy="1909465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4038600"/>
              <a:ext cx="8712642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look for common phrase in one hypothesis and one conclusion</a:t>
              </a:r>
              <a:endParaRPr lang="en-US" i="1" dirty="0"/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rot="16200000" flipV="1">
              <a:off x="3206862" y="2660540"/>
              <a:ext cx="1447800" cy="1308319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" idx="0"/>
            </p:cNvCxnSpPr>
            <p:nvPr/>
          </p:nvCxnSpPr>
          <p:spPr>
            <a:xfrm rot="16200000" flipV="1">
              <a:off x="3854561" y="3308239"/>
              <a:ext cx="1371600" cy="89121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2176271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Law of Syllogism (Transitivity)</a:t>
            </a:r>
          </a:p>
          <a:p>
            <a:pPr lvl="1">
              <a:buFontTx/>
              <a:buNone/>
            </a:pPr>
            <a:r>
              <a:rPr lang="en-US" sz="3200" dirty="0"/>
              <a:t>Given: 	</a:t>
            </a:r>
            <a:r>
              <a:rPr lang="en-US" sz="3200" dirty="0" err="1">
                <a:solidFill>
                  <a:srgbClr val="C6281F"/>
                </a:solidFill>
              </a:rPr>
              <a:t>p</a:t>
            </a:r>
            <a:r>
              <a:rPr lang="en-US" sz="3200" dirty="0" err="1" smtClean="0">
                <a:sym typeface="Wingdings"/>
              </a:rPr>
              <a:t></a:t>
            </a:r>
            <a:r>
              <a:rPr lang="en-US" sz="3200" dirty="0" err="1" smtClean="0">
                <a:solidFill>
                  <a:srgbClr val="00B050"/>
                </a:solidFill>
              </a:rPr>
              <a:t>q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q</a:t>
            </a:r>
            <a:r>
              <a:rPr lang="en-US" sz="3200" dirty="0" err="1" smtClean="0">
                <a:sym typeface="Wingdings"/>
              </a:rPr>
              <a:t></a:t>
            </a:r>
            <a:r>
              <a:rPr lang="en-US" sz="3200" dirty="0" err="1" smtClean="0">
                <a:solidFill>
                  <a:srgbClr val="B335C3"/>
                </a:solidFill>
              </a:rPr>
              <a:t>r</a:t>
            </a:r>
            <a:endParaRPr lang="en-US" sz="3200" dirty="0" smtClean="0">
              <a:solidFill>
                <a:srgbClr val="B335C3"/>
              </a:solidFill>
            </a:endParaRPr>
          </a:p>
          <a:p>
            <a:pPr lvl="1">
              <a:buFontTx/>
              <a:buNone/>
            </a:pPr>
            <a:endParaRPr lang="en-US" sz="1800" dirty="0"/>
          </a:p>
          <a:p>
            <a:pPr lvl="1">
              <a:buFontTx/>
              <a:buNone/>
            </a:pPr>
            <a:r>
              <a:rPr lang="en-US" sz="3200" dirty="0"/>
              <a:t>Our </a:t>
            </a:r>
            <a:r>
              <a:rPr lang="en-US" sz="3200" dirty="0" smtClean="0"/>
              <a:t>conclusion:  </a:t>
            </a:r>
            <a:r>
              <a:rPr lang="en-US" sz="3200" dirty="0" err="1" smtClean="0">
                <a:solidFill>
                  <a:srgbClr val="C6281F"/>
                </a:solidFill>
              </a:rPr>
              <a:t>p</a:t>
            </a:r>
            <a:r>
              <a:rPr lang="en-US" sz="3200" dirty="0" err="1" smtClean="0">
                <a:sym typeface="Wingdings"/>
              </a:rPr>
              <a:t></a:t>
            </a:r>
            <a:r>
              <a:rPr lang="en-US" sz="3200" dirty="0" err="1">
                <a:solidFill>
                  <a:srgbClr val="B335C3"/>
                </a:solidFill>
              </a:rPr>
              <a:t>r</a:t>
            </a:r>
            <a:endParaRPr lang="en-US" sz="3200" dirty="0"/>
          </a:p>
          <a:p>
            <a:pPr lvl="1">
              <a:buFontTx/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Laws of Logic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94480" y="2127960"/>
              <a:ext cx="1681560" cy="55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6200" y="2122920"/>
                <a:ext cx="1693800" cy="56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6281F"/>
                </a:solidFill>
              </a:rPr>
              <a:t>If </a:t>
            </a:r>
            <a:r>
              <a:rPr lang="en-US" dirty="0" smtClean="0">
                <a:solidFill>
                  <a:srgbClr val="C6281F"/>
                </a:solidFill>
              </a:rPr>
              <a:t>the sun </a:t>
            </a:r>
            <a:r>
              <a:rPr lang="en-US" dirty="0">
                <a:solidFill>
                  <a:srgbClr val="C6281F"/>
                </a:solidFill>
              </a:rPr>
              <a:t>is out</a:t>
            </a:r>
            <a:r>
              <a:rPr lang="en-US" dirty="0"/>
              <a:t>, then </a:t>
            </a:r>
            <a:r>
              <a:rPr lang="en-US" dirty="0" smtClean="0">
                <a:solidFill>
                  <a:srgbClr val="7030A0"/>
                </a:solidFill>
              </a:rPr>
              <a:t>it is not </a:t>
            </a:r>
            <a:r>
              <a:rPr lang="en-US" dirty="0">
                <a:solidFill>
                  <a:srgbClr val="7030A0"/>
                </a:solidFill>
              </a:rPr>
              <a:t>cloudy</a:t>
            </a:r>
          </a:p>
          <a:p>
            <a:r>
              <a:rPr lang="en-US" dirty="0">
                <a:solidFill>
                  <a:srgbClr val="C6281F"/>
                </a:solidFill>
              </a:rPr>
              <a:t>The sun is out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Our conclusion:</a:t>
            </a:r>
          </a:p>
          <a:p>
            <a:pPr>
              <a:buFontTx/>
              <a:buNone/>
            </a:pPr>
            <a:r>
              <a:rPr lang="en-US" dirty="0"/>
              <a:t>  It is </a:t>
            </a:r>
            <a:r>
              <a:rPr lang="en-US" dirty="0">
                <a:solidFill>
                  <a:srgbClr val="7030A0"/>
                </a:solidFill>
              </a:rPr>
              <a:t>not cloudy</a:t>
            </a:r>
          </a:p>
          <a:p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0040" y="157320"/>
              <a:ext cx="2232360" cy="97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120" y="146880"/>
                <a:ext cx="2246760" cy="99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6281F"/>
                </a:solidFill>
              </a:rPr>
              <a:t>If </a:t>
            </a:r>
            <a:r>
              <a:rPr lang="en-US" dirty="0" smtClean="0">
                <a:solidFill>
                  <a:srgbClr val="C6281F"/>
                </a:solidFill>
              </a:rPr>
              <a:t>trees are around</a:t>
            </a:r>
            <a:r>
              <a:rPr lang="en-US" dirty="0" smtClean="0"/>
              <a:t>, </a:t>
            </a:r>
            <a:r>
              <a:rPr lang="en-US" dirty="0"/>
              <a:t>then </a:t>
            </a:r>
            <a:r>
              <a:rPr lang="en-US" dirty="0" smtClean="0">
                <a:solidFill>
                  <a:srgbClr val="7030A0"/>
                </a:solidFill>
              </a:rPr>
              <a:t>Ms. Wilson sneezes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Ms. Wilson sneezed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 smtClean="0"/>
              <a:t>Our conclusion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 conclusion</a:t>
            </a:r>
          </a:p>
          <a:p>
            <a:pPr lvl="1">
              <a:buFontTx/>
              <a:buNone/>
            </a:pPr>
            <a:r>
              <a:rPr lang="en-US" sz="2400" dirty="0" smtClean="0"/>
              <a:t>(We can </a:t>
            </a:r>
            <a:r>
              <a:rPr lang="en-US" sz="2400" dirty="0"/>
              <a:t>only make a conclusion if we know that </a:t>
            </a:r>
            <a:r>
              <a:rPr lang="en-US" sz="2400" dirty="0" smtClean="0"/>
              <a:t>trees are around)</a:t>
            </a:r>
            <a:endParaRPr lang="en-US" sz="2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Example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2360" y="170640"/>
              <a:ext cx="5553360" cy="5243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60" y="159840"/>
                <a:ext cx="5570280" cy="526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dirty="0">
                <a:solidFill>
                  <a:srgbClr val="C6281F"/>
                </a:solidFill>
              </a:rPr>
              <a:t> </a:t>
            </a:r>
            <a:r>
              <a:rPr lang="en-US" dirty="0" smtClean="0">
                <a:solidFill>
                  <a:srgbClr val="C6281F"/>
                </a:solidFill>
              </a:rPr>
              <a:t>the sun is out</a:t>
            </a:r>
            <a:r>
              <a:rPr lang="en-US" dirty="0" smtClean="0"/>
              <a:t>, </a:t>
            </a:r>
            <a:r>
              <a:rPr lang="en-US" dirty="0"/>
              <a:t>then </a:t>
            </a:r>
            <a:r>
              <a:rPr lang="en-US" dirty="0" smtClean="0">
                <a:solidFill>
                  <a:srgbClr val="00B050"/>
                </a:solidFill>
              </a:rPr>
              <a:t>we’ll go biking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If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we go biking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7030A0"/>
                </a:solidFill>
              </a:rPr>
              <a:t>we’ll be happy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Our conclusion:</a:t>
            </a:r>
          </a:p>
          <a:p>
            <a:r>
              <a:rPr lang="en-US" dirty="0"/>
              <a:t>If</a:t>
            </a:r>
            <a:r>
              <a:rPr lang="en-US" dirty="0">
                <a:solidFill>
                  <a:srgbClr val="C6281F"/>
                </a:solidFill>
              </a:rPr>
              <a:t> </a:t>
            </a:r>
            <a:r>
              <a:rPr lang="en-US" dirty="0" smtClean="0">
                <a:solidFill>
                  <a:srgbClr val="C6281F"/>
                </a:solidFill>
              </a:rPr>
              <a:t>the sun is out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7030A0"/>
                </a:solidFill>
              </a:rPr>
              <a:t>we’ll be happy</a:t>
            </a:r>
            <a:endParaRPr lang="en-US" dirty="0"/>
          </a:p>
          <a:p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5600" y="237960"/>
              <a:ext cx="6827400" cy="2667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400" y="227880"/>
                <a:ext cx="6841440" cy="268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6281F"/>
                </a:solidFill>
              </a:rPr>
              <a:t>If </a:t>
            </a:r>
            <a:r>
              <a:rPr lang="en-US" dirty="0" smtClean="0">
                <a:solidFill>
                  <a:srgbClr val="C6281F"/>
                </a:solidFill>
              </a:rPr>
              <a:t>it is Friday</a:t>
            </a:r>
            <a:r>
              <a:rPr lang="en-US" dirty="0"/>
              <a:t>, then </a:t>
            </a:r>
            <a:r>
              <a:rPr lang="en-US" dirty="0" smtClean="0">
                <a:solidFill>
                  <a:srgbClr val="00B050"/>
                </a:solidFill>
              </a:rPr>
              <a:t>there is a game tonight</a:t>
            </a: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6281F"/>
                </a:solidFill>
              </a:rPr>
              <a:t>If </a:t>
            </a:r>
            <a:r>
              <a:rPr lang="en-US" dirty="0" smtClean="0">
                <a:solidFill>
                  <a:srgbClr val="C6281F"/>
                </a:solidFill>
              </a:rPr>
              <a:t>it is Friday</a:t>
            </a:r>
            <a:r>
              <a:rPr lang="en-US" dirty="0"/>
              <a:t>, </a:t>
            </a:r>
            <a:r>
              <a:rPr lang="en-US" dirty="0" smtClean="0"/>
              <a:t>then </a:t>
            </a:r>
            <a:r>
              <a:rPr lang="en-US" dirty="0" smtClean="0">
                <a:solidFill>
                  <a:srgbClr val="B335C3"/>
                </a:solidFill>
              </a:rPr>
              <a:t>tomorrow </a:t>
            </a:r>
            <a:r>
              <a:rPr lang="en-US" dirty="0">
                <a:solidFill>
                  <a:srgbClr val="B335C3"/>
                </a:solidFill>
              </a:rPr>
              <a:t>is Saturday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Conclusion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conclusion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(The common phrase must be in one hypothesis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  <a:r>
              <a:rPr lang="en-US" sz="2400" dirty="0" smtClean="0"/>
              <a:t> one conclusion)</a:t>
            </a:r>
            <a:endParaRPr lang="en-US" sz="2400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Example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2080" y="186840"/>
              <a:ext cx="2786400" cy="2481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800" y="176040"/>
                <a:ext cx="2805480" cy="250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110</a:t>
            </a:r>
          </a:p>
          <a:p>
            <a:r>
              <a:rPr lang="en-US" smtClean="0"/>
              <a:t>6-14, 19-24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88240" y="6588360"/>
              <a:ext cx="2160" cy="4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360" y="6585840"/>
                <a:ext cx="7560" cy="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4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dirty="0"/>
              <a:t>Reasoning </a:t>
            </a:r>
            <a:r>
              <a:rPr lang="en-US" sz="3600" dirty="0" smtClean="0"/>
              <a:t>in Algebra and Geometry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Lesson 2-5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b="1" dirty="0"/>
              <a:t>Addition Property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if a = b, then a </a:t>
            </a:r>
            <a:r>
              <a:rPr lang="en-US" dirty="0">
                <a:solidFill>
                  <a:srgbClr val="C6281F"/>
                </a:solidFill>
              </a:rPr>
              <a:t>+ c</a:t>
            </a:r>
            <a:r>
              <a:rPr lang="en-US" dirty="0"/>
              <a:t> = b </a:t>
            </a:r>
            <a:r>
              <a:rPr lang="en-US" dirty="0">
                <a:solidFill>
                  <a:srgbClr val="C6281F"/>
                </a:solidFill>
              </a:rPr>
              <a:t>+ </a:t>
            </a:r>
            <a:r>
              <a:rPr lang="en-US" dirty="0" smtClean="0">
                <a:solidFill>
                  <a:srgbClr val="C6281F"/>
                </a:solidFill>
              </a:rPr>
              <a:t>c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b="1" dirty="0"/>
              <a:t>Subtraction Property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if a = b, then a </a:t>
            </a:r>
            <a:r>
              <a:rPr lang="en-US" dirty="0">
                <a:solidFill>
                  <a:srgbClr val="C6281F"/>
                </a:solidFill>
              </a:rPr>
              <a:t>– c</a:t>
            </a:r>
            <a:r>
              <a:rPr lang="en-US" dirty="0"/>
              <a:t> = b </a:t>
            </a:r>
            <a:r>
              <a:rPr lang="en-US" dirty="0">
                <a:solidFill>
                  <a:srgbClr val="C6281F"/>
                </a:solidFill>
              </a:rPr>
              <a:t>– </a:t>
            </a:r>
            <a:r>
              <a:rPr lang="en-US" dirty="0" smtClean="0">
                <a:solidFill>
                  <a:srgbClr val="C6281F"/>
                </a:solidFill>
              </a:rPr>
              <a:t>c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b="1" dirty="0"/>
              <a:t>Multiplication Property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if a = b, then a </a:t>
            </a:r>
            <a:r>
              <a:rPr lang="en-US" dirty="0">
                <a:solidFill>
                  <a:srgbClr val="C6281F"/>
                </a:solidFill>
              </a:rPr>
              <a:t>* c</a:t>
            </a:r>
            <a:r>
              <a:rPr lang="en-US" dirty="0"/>
              <a:t> = b </a:t>
            </a:r>
            <a:r>
              <a:rPr lang="en-US" dirty="0">
                <a:solidFill>
                  <a:srgbClr val="C6281F"/>
                </a:solidFill>
              </a:rPr>
              <a:t>* </a:t>
            </a:r>
            <a:r>
              <a:rPr lang="en-US" dirty="0" smtClean="0">
                <a:solidFill>
                  <a:srgbClr val="C6281F"/>
                </a:solidFill>
              </a:rPr>
              <a:t>c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b="1" dirty="0"/>
              <a:t>Division Property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if a = b &amp; c is not 0, then a </a:t>
            </a:r>
            <a:r>
              <a:rPr lang="en-US" dirty="0">
                <a:solidFill>
                  <a:srgbClr val="C6281F"/>
                </a:solidFill>
              </a:rPr>
              <a:t>/ c</a:t>
            </a:r>
            <a:r>
              <a:rPr lang="en-US" dirty="0"/>
              <a:t> = b </a:t>
            </a:r>
            <a:r>
              <a:rPr lang="en-US" dirty="0">
                <a:solidFill>
                  <a:srgbClr val="C6281F"/>
                </a:solidFill>
              </a:rPr>
              <a:t>/ c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Properties from Algebra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52728"/>
            <a:ext cx="89535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Describe a pattern in the sequence of numbers and predict the next number.</a:t>
            </a:r>
          </a:p>
          <a:p>
            <a:pPr marL="834390" lvl="1" indent="-51435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Pattern: </a:t>
            </a:r>
            <a:r>
              <a:rPr lang="en-US" sz="3200" dirty="0" smtClean="0"/>
              <a:t>Each number is 4 times the previous number</a:t>
            </a:r>
          </a:p>
          <a:p>
            <a:pPr marL="834390" lvl="1" indent="-514350">
              <a:buNone/>
            </a:pP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b="1" dirty="0" smtClean="0"/>
              <a:t>Pattern: </a:t>
            </a:r>
            <a:r>
              <a:rPr lang="en-US" sz="3200" dirty="0" smtClean="0"/>
              <a:t>Each number is 3 more than the previous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2286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256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7465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987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B6715"/>
                </a:solidFill>
              </a:rPr>
              <a:t>a)     </a:t>
            </a:r>
            <a:r>
              <a:rPr lang="en-US" sz="3200" dirty="0" smtClean="0"/>
              <a:t>1, 4, 16, 64, ...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7465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B6715"/>
                </a:solidFill>
              </a:rPr>
              <a:t>b)     </a:t>
            </a:r>
            <a:r>
              <a:rPr lang="en-US" sz="3200" dirty="0" smtClean="0"/>
              <a:t>2, 5, 8, 11, ...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Distributive 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if a ( b + c ) then a * b + a * c</a:t>
            </a:r>
          </a:p>
          <a:p>
            <a:pPr lvl="1">
              <a:buFont typeface="Courier New" pitchFamily="49" charset="0"/>
              <a:buChar char="o"/>
            </a:pPr>
            <a:endParaRPr lang="en-US" sz="3600" dirty="0" smtClean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Substitution </a:t>
            </a:r>
            <a:r>
              <a:rPr lang="en-US" sz="2800" b="1" dirty="0"/>
              <a:t>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if a = b, then a can be substituted for b in any equation or </a:t>
            </a:r>
            <a:r>
              <a:rPr lang="en-US" sz="2400" dirty="0" smtClean="0"/>
              <a:t>expression</a:t>
            </a:r>
            <a:endParaRPr lang="en-US" sz="2400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Properties from Algebra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62040" y="1340280"/>
              <a:ext cx="6521760" cy="1423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920" y="1331640"/>
                <a:ext cx="6541560" cy="143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2800" b="1" dirty="0"/>
              <a:t>Reflexive 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for any real number, a = </a:t>
            </a:r>
            <a:r>
              <a:rPr lang="en-US" dirty="0" smtClean="0"/>
              <a:t>a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b="1" dirty="0"/>
              <a:t>Symmetric 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if a = </a:t>
            </a:r>
            <a:r>
              <a:rPr lang="en-US" dirty="0">
                <a:solidFill>
                  <a:srgbClr val="C6281F"/>
                </a:solidFill>
              </a:rPr>
              <a:t>b</a:t>
            </a:r>
            <a:r>
              <a:rPr lang="en-US" dirty="0"/>
              <a:t>, then </a:t>
            </a:r>
            <a:r>
              <a:rPr lang="en-US" dirty="0">
                <a:solidFill>
                  <a:srgbClr val="C6281F"/>
                </a:solidFill>
              </a:rPr>
              <a:t>b</a:t>
            </a:r>
            <a:r>
              <a:rPr lang="en-US" dirty="0"/>
              <a:t> = </a:t>
            </a:r>
            <a:r>
              <a:rPr lang="en-US" dirty="0" smtClean="0"/>
              <a:t>a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b="1" dirty="0"/>
              <a:t>Transitive 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if a = </a:t>
            </a:r>
            <a:r>
              <a:rPr lang="en-US" dirty="0">
                <a:solidFill>
                  <a:srgbClr val="C6281F"/>
                </a:solidFill>
              </a:rPr>
              <a:t>b</a:t>
            </a:r>
            <a:r>
              <a:rPr lang="en-US" dirty="0"/>
              <a:t> and </a:t>
            </a:r>
            <a:r>
              <a:rPr lang="en-US" dirty="0">
                <a:solidFill>
                  <a:srgbClr val="C6281F"/>
                </a:solidFill>
              </a:rPr>
              <a:t>b</a:t>
            </a:r>
            <a:r>
              <a:rPr lang="en-US" dirty="0"/>
              <a:t> = </a:t>
            </a:r>
            <a:r>
              <a:rPr lang="en-US" dirty="0">
                <a:solidFill>
                  <a:srgbClr val="6CB28C"/>
                </a:solidFill>
              </a:rPr>
              <a:t>c</a:t>
            </a:r>
            <a:r>
              <a:rPr lang="en-US" dirty="0"/>
              <a:t>, then a = </a:t>
            </a:r>
            <a:r>
              <a:rPr lang="en-US" dirty="0">
                <a:solidFill>
                  <a:srgbClr val="6CB28C"/>
                </a:solidFill>
              </a:rPr>
              <a:t>c</a:t>
            </a:r>
            <a:r>
              <a:rPr lang="en-US" sz="3600" dirty="0"/>
              <a:t/>
            </a:r>
            <a:br>
              <a:rPr lang="en-US" sz="3600" dirty="0"/>
            </a:b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Properties from Algebra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05440" y="2721240"/>
              <a:ext cx="5640120" cy="2214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7520" y="2713320"/>
                <a:ext cx="5654160" cy="222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State the property being demonstrated with each statement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If x + 10 = </a:t>
            </a:r>
            <a:r>
              <a:rPr lang="en-US" dirty="0" smtClean="0"/>
              <a:t>15then </a:t>
            </a:r>
            <a:r>
              <a:rPr lang="en-US" dirty="0" smtClean="0"/>
              <a:t>x = </a:t>
            </a:r>
            <a:r>
              <a:rPr lang="en-US" dirty="0" smtClean="0"/>
              <a:t>5</a:t>
            </a:r>
            <a:endParaRPr lang="en-US" dirty="0" smtClean="0"/>
          </a:p>
          <a:p>
            <a:pPr lvl="1" algn="r"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Subtraction Property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If AB = 4cm then 5AB = 20cm</a:t>
            </a:r>
          </a:p>
          <a:p>
            <a:pPr lvl="2" algn="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Multiplication Property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the property to complete the statement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2800" u="sng" dirty="0" smtClean="0"/>
              <a:t>Transitive Property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If RB = MN and ____ = WY then RB = WY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5486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895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MN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13840" y="2846880"/>
              <a:ext cx="3314880" cy="712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720" y="2839320"/>
                <a:ext cx="3328920" cy="72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15400" cy="3886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Solve </a:t>
            </a:r>
            <a:r>
              <a:rPr lang="en-US" dirty="0" smtClean="0"/>
              <a:t>the equation and write a reason for each step </a:t>
            </a:r>
          </a:p>
          <a:p>
            <a:endParaRPr lang="en-US" dirty="0" smtClean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3x - 17 </a:t>
            </a:r>
            <a:r>
              <a:rPr lang="en-US" dirty="0"/>
              <a:t>= </a:t>
            </a:r>
            <a:r>
              <a:rPr lang="en-US" dirty="0" smtClean="0"/>
              <a:t>x + 5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3x         = x + 22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2x         =       22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x           =       11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19600" y="1066800"/>
            <a:ext cx="49530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2700" dirty="0" smtClean="0">
                <a:latin typeface="+mn-lt"/>
                <a:ea typeface="+mn-ea"/>
              </a:rPr>
              <a:t>Addition Property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Subtraction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Property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2700" baseline="0" dirty="0" smtClean="0">
                <a:latin typeface="+mn-lt"/>
                <a:ea typeface="+mn-ea"/>
              </a:rPr>
              <a:t>Division</a:t>
            </a:r>
            <a:r>
              <a:rPr lang="en-US" sz="2700" dirty="0" smtClean="0">
                <a:latin typeface="+mn-lt"/>
                <a:ea typeface="+mn-ea"/>
              </a:rPr>
              <a:t> Property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9916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Solve </a:t>
            </a:r>
            <a:r>
              <a:rPr lang="en-US" dirty="0" smtClean="0"/>
              <a:t>the equation and write a reason for each step </a:t>
            </a:r>
          </a:p>
          <a:p>
            <a:endParaRPr lang="en-US" dirty="0" smtClean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55x – 3(9x </a:t>
            </a:r>
            <a:r>
              <a:rPr lang="en-US" dirty="0"/>
              <a:t>+ 12) = -</a:t>
            </a:r>
            <a:r>
              <a:rPr lang="en-US" dirty="0" smtClean="0"/>
              <a:t>64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55x – 27x – 36    = -64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28x          - 36    = -64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28x                     = -28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x                         = -1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24400" y="1524000"/>
            <a:ext cx="44196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2700" dirty="0" smtClean="0">
                <a:latin typeface="+mn-lt"/>
                <a:ea typeface="+mn-ea"/>
              </a:rPr>
              <a:t>Distributive Property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Terms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2700" noProof="0" dirty="0" smtClean="0">
                <a:latin typeface="+mn-lt"/>
                <a:ea typeface="+mn-ea"/>
              </a:rPr>
              <a:t>Addition Property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Division</a:t>
            </a:r>
            <a:r>
              <a:rPr kumimoji="0" lang="en-US" sz="27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Property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3520" y="1731600"/>
              <a:ext cx="1416960" cy="51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9560" y="1721520"/>
                <a:ext cx="1430280" cy="52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232867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000" dirty="0" smtClean="0"/>
              <a:t>Proving Angles Congruent</a:t>
            </a:r>
            <a:r>
              <a:rPr lang="en-US" sz="4000" dirty="0">
                <a:solidFill>
                  <a:srgbClr val="000000"/>
                </a:solidFill>
              </a:rPr>
              <a:t/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ffectLst/>
              </a:rPr>
              <a:t/>
            </a:r>
            <a:br>
              <a:rPr lang="en-US" sz="1200" dirty="0">
                <a:solidFill>
                  <a:srgbClr val="000000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>Lesson </a:t>
            </a:r>
            <a:r>
              <a:rPr lang="en-US" dirty="0">
                <a:solidFill>
                  <a:schemeClr val="tx1"/>
                </a:solidFill>
                <a:effectLst/>
              </a:rPr>
              <a:t>2-6</a:t>
            </a:r>
            <a:r>
              <a:rPr lang="en-US" dirty="0">
                <a:solidFill>
                  <a:srgbClr val="000000"/>
                </a:solidFill>
                <a:effectLst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</a:rPr>
            </a:br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/>
              <a:t>Proof</a:t>
            </a:r>
            <a:r>
              <a:rPr lang="en-US"/>
              <a:t> - statements and reasons that show the logical order of an argument</a:t>
            </a:r>
          </a:p>
          <a:p>
            <a:pPr>
              <a:buFontTx/>
              <a:buNone/>
            </a:pPr>
            <a:endParaRPr lang="en-US"/>
          </a:p>
          <a:p>
            <a:r>
              <a:rPr lang="en-US" b="1" i="1" u="sng"/>
              <a:t>Theorem</a:t>
            </a:r>
            <a:r>
              <a:rPr lang="en-US"/>
              <a:t> – a statement that can be proven true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Proofs </a:t>
            </a:r>
            <a:r>
              <a:rPr lang="en-US" dirty="0" smtClean="0">
                <a:solidFill>
                  <a:schemeClr val="tx1"/>
                </a:solidFill>
              </a:rPr>
              <a:t>&amp; Theorems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No need to write this down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the picture</a:t>
            </a:r>
          </a:p>
          <a:p>
            <a:r>
              <a:rPr lang="en-US" dirty="0"/>
              <a:t>Make a </a:t>
            </a:r>
            <a:r>
              <a:rPr lang="en-US" dirty="0" smtClean="0"/>
              <a:t>“T” </a:t>
            </a:r>
            <a:r>
              <a:rPr lang="en-US" dirty="0"/>
              <a:t>chart</a:t>
            </a:r>
          </a:p>
          <a:p>
            <a:pPr lvl="1"/>
            <a:r>
              <a:rPr lang="en-US" dirty="0"/>
              <a:t>Statements on left / Reasons on right</a:t>
            </a:r>
          </a:p>
          <a:p>
            <a:r>
              <a:rPr lang="en-US" dirty="0"/>
              <a:t>Input the given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Mark the drawing</a:t>
            </a:r>
            <a:endParaRPr lang="en-US" dirty="0"/>
          </a:p>
          <a:p>
            <a:r>
              <a:rPr lang="en-US" dirty="0"/>
              <a:t>Make statements and reasons that lead to the “prove” statement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Steps of a Proof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Inductive Reasoning </a:t>
            </a:r>
            <a:r>
              <a:rPr lang="en-US" sz="3200" dirty="0" smtClean="0"/>
              <a:t>– Looking at several previous examples and drawing a </a:t>
            </a:r>
            <a:r>
              <a:rPr lang="en-US" sz="3200" b="1" dirty="0" smtClean="0"/>
              <a:t>conjecture </a:t>
            </a:r>
            <a:r>
              <a:rPr lang="en-US" sz="3200" dirty="0" smtClean="0"/>
              <a:t>(educated guess)</a:t>
            </a:r>
            <a:endParaRPr lang="en-US" sz="32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Deductive Reasoning </a:t>
            </a:r>
            <a:r>
              <a:rPr lang="en-US" sz="3200" dirty="0" smtClean="0"/>
              <a:t>– Uses facts, definitions, and other rules in order to draw a conclusion.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236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/>
              <a:t>Right</a:t>
            </a:r>
            <a:r>
              <a:rPr lang="en-US" sz="2800" dirty="0"/>
              <a:t> </a:t>
            </a:r>
            <a:r>
              <a:rPr lang="en-US" sz="2800" dirty="0" smtClean="0"/>
              <a:t>– has a measure of 90°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/>
              <a:t>Complementary</a:t>
            </a:r>
            <a:r>
              <a:rPr lang="en-US" sz="2800" dirty="0"/>
              <a:t> - 2 angles whose sum is </a:t>
            </a:r>
            <a:r>
              <a:rPr lang="en-US" sz="2800" dirty="0" smtClean="0"/>
              <a:t>90°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/>
              <a:t>Supplementary</a:t>
            </a:r>
            <a:r>
              <a:rPr lang="en-US" sz="2800" dirty="0"/>
              <a:t> - 2 angles whose sum is </a:t>
            </a:r>
            <a:r>
              <a:rPr lang="en-US" sz="2800" dirty="0" smtClean="0"/>
              <a:t>180°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/>
              </a:rPr>
              <a:t>Special Types of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Angles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800" dirty="0" smtClean="0">
                <a:solidFill>
                  <a:srgbClr val="0070C0"/>
                </a:solidFill>
                <a:effectLst/>
              </a:rPr>
              <a:t>review from Chapter 1</a:t>
            </a:r>
            <a:endParaRPr lang="en-US" sz="28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If two angles form a linear pair, then they are supplementary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</a:rPr>
              <a:t>Linear Pair Postulate</a:t>
            </a:r>
            <a:endParaRPr lang="en-US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581400"/>
            <a:ext cx="91440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angles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congruent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362200"/>
            <a:ext cx="77724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Vertical Angle Theorem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4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28194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i="1" dirty="0" smtClean="0"/>
              <a:t>Solve for </a:t>
            </a:r>
            <a:r>
              <a:rPr lang="en-US" sz="3200" i="1" dirty="0" err="1" smtClean="0"/>
              <a:t>x</a:t>
            </a:r>
            <a:endParaRPr lang="en-US" sz="3200" i="1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Example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066800" y="2228910"/>
            <a:ext cx="2362200" cy="1143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838200" y="2686110"/>
            <a:ext cx="25908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752600" y="2209800"/>
            <a:ext cx="130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(2x + 18)°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838510"/>
            <a:ext cx="1384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(6x - 190)°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777425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2x + 18 = 6x - 190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1752600"/>
            <a:ext cx="1752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Vertical </a:t>
            </a:r>
            <a:r>
              <a:rPr lang="en-US" dirty="0" smtClean="0">
                <a:sym typeface="Symbol"/>
              </a:rPr>
              <a:t>s are 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allAtOnce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61722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Given:  m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1 = m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2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ym typeface="Symbol"/>
              </a:rPr>
              <a:t>		</a:t>
            </a:r>
            <a:r>
              <a:rPr lang="en-US" sz="2000" dirty="0" smtClean="0">
                <a:solidFill>
                  <a:srgbClr val="000000"/>
                </a:solidFill>
              </a:rPr>
              <a:t>2 and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3 are supplementary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Prove: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1 and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3 are supplementary</a:t>
            </a:r>
          </a:p>
          <a:p>
            <a:pPr>
              <a:lnSpc>
                <a:spcPct val="90000"/>
              </a:lnSpc>
              <a:buNone/>
            </a:pPr>
            <a:endParaRPr dirty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Statements			Reason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1 = m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2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2 and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3 are supplementary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ym typeface="Symbol"/>
              </a:rPr>
              <a:t> </a:t>
            </a:r>
            <a:r>
              <a:rPr lang="en-US" sz="2000" dirty="0" smtClean="0">
                <a:solidFill>
                  <a:srgbClr val="000000"/>
                </a:solidFill>
              </a:rPr>
              <a:t>2 + m</a:t>
            </a:r>
            <a:r>
              <a:rPr lang="en-US" sz="2000" dirty="0" smtClean="0">
                <a:sym typeface="Symbol"/>
              </a:rPr>
              <a:t> </a:t>
            </a:r>
            <a:r>
              <a:rPr lang="en-US" sz="2000" dirty="0" smtClean="0">
                <a:solidFill>
                  <a:srgbClr val="000000"/>
                </a:solidFill>
              </a:rPr>
              <a:t>3 = 180°</a:t>
            </a: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ym typeface="Symbol"/>
              </a:rPr>
              <a:t> </a:t>
            </a:r>
            <a:r>
              <a:rPr lang="en-US" sz="2000" dirty="0" smtClean="0">
                <a:solidFill>
                  <a:srgbClr val="000000"/>
                </a:solidFill>
              </a:rPr>
              <a:t>1 + m</a:t>
            </a:r>
            <a:r>
              <a:rPr lang="en-US" sz="2000" dirty="0" smtClean="0">
                <a:sym typeface="Symbol"/>
              </a:rPr>
              <a:t> </a:t>
            </a:r>
            <a:r>
              <a:rPr lang="en-US" sz="2000" dirty="0" smtClean="0">
                <a:solidFill>
                  <a:srgbClr val="000000"/>
                </a:solidFill>
              </a:rPr>
              <a:t>3 = 180°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1 and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3 are supplementary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Complete the proof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762000" y="2895600"/>
            <a:ext cx="716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5257800" y="28956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4800" y="1219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1447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1748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895600"/>
            <a:ext cx="357822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Given</a:t>
            </a: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Given</a:t>
            </a: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Def of supplementar</a:t>
            </a:r>
            <a:r>
              <a:rPr lang="en-US" sz="2200" dirty="0" smtClean="0">
                <a:solidFill>
                  <a:srgbClr val="C00000"/>
                </a:solidFill>
              </a:rPr>
              <a:t>y </a:t>
            </a:r>
            <a:r>
              <a:rPr lang="en-US" sz="2000" kern="0" dirty="0" smtClean="0">
                <a:solidFill>
                  <a:srgbClr val="C00000"/>
                </a:solidFill>
                <a:sym typeface="Symbol"/>
              </a:rPr>
              <a:t></a:t>
            </a:r>
            <a:r>
              <a:rPr lang="en-US" sz="2200" dirty="0" smtClean="0">
                <a:solidFill>
                  <a:srgbClr val="C00000"/>
                </a:solidFill>
              </a:rPr>
              <a:t>s</a:t>
            </a:r>
            <a:endParaRPr lang="en-US" sz="2200" dirty="0" smtClean="0">
              <a:solidFill>
                <a:srgbClr val="C00000"/>
              </a:solidFill>
              <a:latin typeface="+mn-lt"/>
            </a:endParaRP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Substitution Property</a:t>
            </a: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Def of supplementary </a:t>
            </a:r>
            <a:r>
              <a:rPr lang="en-US" sz="2000" kern="0" dirty="0" smtClean="0">
                <a:solidFill>
                  <a:srgbClr val="C00000"/>
                </a:solidFill>
                <a:sym typeface="Symbol"/>
              </a:rPr>
              <a:t></a:t>
            </a:r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934200" y="990600"/>
            <a:ext cx="1905000" cy="1676400"/>
            <a:chOff x="6705600" y="1143000"/>
            <a:chExt cx="1905000" cy="16764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6705600" y="1447800"/>
              <a:ext cx="1905000" cy="914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781800" y="1905000"/>
              <a:ext cx="1676400" cy="152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867400" y="1295400"/>
            <a:ext cx="1219200" cy="914400"/>
            <a:chOff x="5181600" y="1371600"/>
            <a:chExt cx="1219200" cy="91440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10800000">
              <a:off x="5181600" y="1371600"/>
              <a:ext cx="12192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5181600" y="1752600"/>
              <a:ext cx="121920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  <p:bldP spid="10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6400800" cy="3581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Given: 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7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Prove: 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8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dirty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Statements	Reasons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7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6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7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7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8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8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304800" y="23622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2667000" y="23622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2800" y="1066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066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2812" y="681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438400"/>
            <a:ext cx="31021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Given</a:t>
            </a:r>
          </a:p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Vertical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Symbol"/>
              </a:rPr>
              <a:t> Theorem</a:t>
            </a:r>
          </a:p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Symbol"/>
              </a:rPr>
              <a:t>Transitive Property</a:t>
            </a:r>
          </a:p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Symbol"/>
              </a:rPr>
              <a:t>Vertical  Theorem</a:t>
            </a:r>
          </a:p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Symbol"/>
              </a:rPr>
              <a:t>Transitive Property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>
            <a:off x="5486400" y="1117600"/>
            <a:ext cx="3352800" cy="26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949612" y="681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8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5791200" y="457200"/>
            <a:ext cx="17526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6857999" y="457200"/>
            <a:ext cx="17526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654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Given:</a:t>
            </a:r>
          </a:p>
          <a:p>
            <a:pPr lvl="1"/>
            <a:r>
              <a:rPr lang="en-US">
                <a:solidFill>
                  <a:srgbClr val="C6281F"/>
                </a:solidFill>
              </a:rPr>
              <a:t>One</a:t>
            </a:r>
            <a:r>
              <a:rPr lang="en-US"/>
              <a:t> if-then sentence</a:t>
            </a:r>
          </a:p>
          <a:p>
            <a:pPr lvl="1"/>
            <a:r>
              <a:rPr lang="en-US"/>
              <a:t>The “if” part is repeated</a:t>
            </a:r>
          </a:p>
          <a:p>
            <a:pPr lvl="1"/>
            <a:endParaRPr lang="en-US"/>
          </a:p>
          <a:p>
            <a:r>
              <a:rPr lang="en-US"/>
              <a:t>Conclusion:</a:t>
            </a:r>
          </a:p>
          <a:p>
            <a:pPr lvl="1"/>
            <a:r>
              <a:rPr lang="en-US"/>
              <a:t>The “then” part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of </a:t>
            </a:r>
            <a:r>
              <a:rPr lang="en-US" dirty="0" err="1" smtClean="0"/>
              <a:t>Detacment</a:t>
            </a:r>
            <a:r>
              <a:rPr lang="en-US" dirty="0" smtClean="0"/>
              <a:t> -What </a:t>
            </a:r>
            <a:r>
              <a:rPr lang="en-US" dirty="0"/>
              <a:t>does this mean?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Given:</a:t>
            </a:r>
          </a:p>
          <a:p>
            <a:pPr lvl="1"/>
            <a:r>
              <a:rPr lang="en-US">
                <a:solidFill>
                  <a:srgbClr val="C6281F"/>
                </a:solidFill>
              </a:rPr>
              <a:t>Two</a:t>
            </a:r>
            <a:r>
              <a:rPr lang="en-US"/>
              <a:t> if-then sentence</a:t>
            </a:r>
          </a:p>
          <a:p>
            <a:pPr lvl="1"/>
            <a:r>
              <a:rPr lang="en-US"/>
              <a:t>A common phrase is once in the “if” part and once in the “then” part</a:t>
            </a:r>
          </a:p>
          <a:p>
            <a:pPr lvl="1"/>
            <a:endParaRPr lang="en-US"/>
          </a:p>
          <a:p>
            <a:r>
              <a:rPr lang="en-US"/>
              <a:t>Conclusion:</a:t>
            </a:r>
          </a:p>
          <a:p>
            <a:pPr lvl="1"/>
            <a:r>
              <a:rPr lang="en-US"/>
              <a:t>The non-common parts are put together into one if-then sentence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of Syllogism - What </a:t>
            </a:r>
            <a:r>
              <a:rPr lang="en-US" dirty="0"/>
              <a:t>does this mean?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Look for a Pattern – </a:t>
            </a:r>
            <a:r>
              <a:rPr lang="en-US" sz="3200" dirty="0" smtClean="0"/>
              <a:t>Look at several examples. Pictures and tables can be helpful.</a:t>
            </a:r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Make a Conjecture – </a:t>
            </a:r>
            <a:r>
              <a:rPr lang="en-US" sz="3200" dirty="0" smtClean="0"/>
              <a:t>Use examples to make a conjecture.</a:t>
            </a:r>
            <a:endParaRPr lang="en-US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Verify the Conjecture – </a:t>
            </a:r>
            <a:r>
              <a:rPr lang="en-US" sz="3200" dirty="0" smtClean="0"/>
              <a:t>Use deductive reasoning to the conjecture is true for all cases.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Inductive 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447800"/>
            <a:ext cx="8750300" cy="34290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Complete the conjecture based on the pattern you observe in the specific cases.</a:t>
            </a:r>
          </a:p>
          <a:p>
            <a:pPr>
              <a:buNone/>
            </a:pPr>
            <a:r>
              <a:rPr lang="en-US" sz="3200" dirty="0" smtClean="0"/>
              <a:t>			1 + 1 = 2			7 + 11 = 18</a:t>
            </a:r>
            <a:br>
              <a:rPr lang="en-US" sz="3200" dirty="0" smtClean="0"/>
            </a:br>
            <a:r>
              <a:rPr lang="en-US" sz="3200" dirty="0" smtClean="0"/>
              <a:t>		1 + 3 = 4			13 + 19 = 32</a:t>
            </a:r>
          </a:p>
          <a:p>
            <a:pPr>
              <a:buNone/>
            </a:pPr>
            <a:r>
              <a:rPr lang="en-US" sz="3200" b="1" dirty="0" smtClean="0"/>
              <a:t>Conjecture:</a:t>
            </a:r>
            <a:r>
              <a:rPr lang="en-US" sz="3200" dirty="0" smtClean="0"/>
              <a:t> The sum of any two odd</a:t>
            </a:r>
            <a:br>
              <a:rPr lang="en-US" sz="3200" dirty="0" smtClean="0"/>
            </a:br>
            <a:r>
              <a:rPr lang="en-US" sz="3200" dirty="0" smtClean="0"/>
              <a:t>       numbers is ________.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90800" y="3844440"/>
              <a:ext cx="1750320" cy="38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3240" y="3830040"/>
                <a:ext cx="1765440" cy="41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An example that proves a statement false.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Ex. All four legged animals are dogs.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counterexample:</a:t>
            </a:r>
            <a:r>
              <a:rPr lang="en-US" dirty="0" smtClean="0"/>
              <a:t> cats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Ex. All red trucks are fire trucks.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counterexample</a:t>
            </a:r>
            <a:r>
              <a:rPr lang="en-US" dirty="0" smtClean="0"/>
              <a:t>: Dodge Ram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6, 7,12, 13, 16, 20, 21-24, 25-28, 33-37, 38, 39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19050">
          <a:solidFill>
            <a:schemeClr val="accent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12527</TotalTime>
  <Words>1579</Words>
  <Application>Microsoft Office PowerPoint</Application>
  <PresentationFormat>On-screen Show (4:3)</PresentationFormat>
  <Paragraphs>357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ＭＳ Ｐゴシック</vt:lpstr>
      <vt:lpstr>Abadi MT Condensed Extra Bold</vt:lpstr>
      <vt:lpstr>Arial</vt:lpstr>
      <vt:lpstr>Courier New</vt:lpstr>
      <vt:lpstr>Lucida Sans Unicode</vt:lpstr>
      <vt:lpstr>Symbol</vt:lpstr>
      <vt:lpstr>Verdana</vt:lpstr>
      <vt:lpstr>Wingdings</vt:lpstr>
      <vt:lpstr>Wingdings 2</vt:lpstr>
      <vt:lpstr>Wingdings 3</vt:lpstr>
      <vt:lpstr>Concourse</vt:lpstr>
      <vt:lpstr>Chapter 2</vt:lpstr>
      <vt:lpstr>Lesson 2.1</vt:lpstr>
      <vt:lpstr>Introduction</vt:lpstr>
      <vt:lpstr>Example</vt:lpstr>
      <vt:lpstr>2 Types of Reasoning</vt:lpstr>
      <vt:lpstr>Using Inductive Reasoning</vt:lpstr>
      <vt:lpstr>Example</vt:lpstr>
      <vt:lpstr>Counterexample</vt:lpstr>
      <vt:lpstr>Homework </vt:lpstr>
      <vt:lpstr>Lesson 2.2</vt:lpstr>
      <vt:lpstr>Conditional statements</vt:lpstr>
      <vt:lpstr>Hypothesis / Conclusion</vt:lpstr>
      <vt:lpstr>How to rewrite in if-then form </vt:lpstr>
      <vt:lpstr>Rewrite in if-then form</vt:lpstr>
      <vt:lpstr>Different forms a conditional</vt:lpstr>
      <vt:lpstr>Symbolic Notation</vt:lpstr>
      <vt:lpstr>Symbolic Notation</vt:lpstr>
      <vt:lpstr>Negation</vt:lpstr>
      <vt:lpstr>True or False</vt:lpstr>
      <vt:lpstr>Writing the inverse, converse and contrapositive</vt:lpstr>
      <vt:lpstr>Is the conditional true or false? If false, provide a counterexample</vt:lpstr>
      <vt:lpstr>Homework </vt:lpstr>
      <vt:lpstr>Lesson 2.3</vt:lpstr>
      <vt:lpstr>Biconditional statement</vt:lpstr>
      <vt:lpstr>Definitions as conditionals </vt:lpstr>
      <vt:lpstr>Practice writing statements</vt:lpstr>
      <vt:lpstr>More Practice</vt:lpstr>
      <vt:lpstr>Homework </vt:lpstr>
      <vt:lpstr>Lesson 2-4</vt:lpstr>
      <vt:lpstr>Laws of Logic</vt:lpstr>
      <vt:lpstr>Laws of Logic</vt:lpstr>
      <vt:lpstr>Laws of Logic</vt:lpstr>
      <vt:lpstr>Example</vt:lpstr>
      <vt:lpstr>Example</vt:lpstr>
      <vt:lpstr>Example</vt:lpstr>
      <vt:lpstr>Example</vt:lpstr>
      <vt:lpstr>Homework </vt:lpstr>
      <vt:lpstr>Lesson 2-5</vt:lpstr>
      <vt:lpstr>Properties from Algebra </vt:lpstr>
      <vt:lpstr>Properties from Algebra</vt:lpstr>
      <vt:lpstr>Properties from Algebra</vt:lpstr>
      <vt:lpstr>Example</vt:lpstr>
      <vt:lpstr>Example</vt:lpstr>
      <vt:lpstr>PowerPoint Presentation</vt:lpstr>
      <vt:lpstr>PowerPoint Presentation</vt:lpstr>
      <vt:lpstr>Homework </vt:lpstr>
      <vt:lpstr> Lesson 2-6 </vt:lpstr>
      <vt:lpstr>Proofs &amp; Theorems No need to write this down</vt:lpstr>
      <vt:lpstr>Steps of a Proof </vt:lpstr>
      <vt:lpstr>Special Types of Angles review from Chapter 1</vt:lpstr>
      <vt:lpstr>Linear Pair Postulate</vt:lpstr>
      <vt:lpstr>Example</vt:lpstr>
      <vt:lpstr>Complete the proof</vt:lpstr>
      <vt:lpstr>PowerPoint Presentation</vt:lpstr>
      <vt:lpstr>Homework </vt:lpstr>
      <vt:lpstr>Law of Detacment -What does this mean?  </vt:lpstr>
      <vt:lpstr>Law of Syllogism - What does this mean?  </vt:lpstr>
    </vt:vector>
  </TitlesOfParts>
  <Company>Omaha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2-1</dc:title>
  <dc:creator>Omaha South High School</dc:creator>
  <cp:lastModifiedBy>Shayette Wilson</cp:lastModifiedBy>
  <cp:revision>261</cp:revision>
  <cp:lastPrinted>2009-09-28T12:16:27Z</cp:lastPrinted>
  <dcterms:created xsi:type="dcterms:W3CDTF">2010-09-20T13:15:30Z</dcterms:created>
  <dcterms:modified xsi:type="dcterms:W3CDTF">2017-10-11T18:22:35Z</dcterms:modified>
</cp:coreProperties>
</file>