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handoutMasterIdLst>
    <p:handoutMasterId r:id="rId59"/>
  </p:handoutMasterIdLst>
  <p:sldIdLst>
    <p:sldId id="256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26" r:id="rId11"/>
    <p:sldId id="277" r:id="rId12"/>
    <p:sldId id="278" r:id="rId13"/>
    <p:sldId id="313" r:id="rId14"/>
    <p:sldId id="273" r:id="rId15"/>
    <p:sldId id="270" r:id="rId16"/>
    <p:sldId id="279" r:id="rId17"/>
    <p:sldId id="327" r:id="rId18"/>
    <p:sldId id="276" r:id="rId19"/>
    <p:sldId id="274" r:id="rId20"/>
    <p:sldId id="271" r:id="rId21"/>
    <p:sldId id="275" r:id="rId22"/>
    <p:sldId id="357" r:id="rId23"/>
    <p:sldId id="259" r:id="rId24"/>
    <p:sldId id="295" r:id="rId25"/>
    <p:sldId id="294" r:id="rId26"/>
    <p:sldId id="288" r:id="rId27"/>
    <p:sldId id="289" r:id="rId28"/>
    <p:sldId id="353" r:id="rId29"/>
    <p:sldId id="298" r:id="rId30"/>
    <p:sldId id="337" r:id="rId31"/>
    <p:sldId id="299" r:id="rId32"/>
    <p:sldId id="301" r:id="rId33"/>
    <p:sldId id="318" r:id="rId34"/>
    <p:sldId id="319" r:id="rId35"/>
    <p:sldId id="320" r:id="rId36"/>
    <p:sldId id="321" r:id="rId37"/>
    <p:sldId id="354" r:id="rId38"/>
    <p:sldId id="267" r:id="rId39"/>
    <p:sldId id="268" r:id="rId40"/>
    <p:sldId id="306" r:id="rId41"/>
    <p:sldId id="305" r:id="rId42"/>
    <p:sldId id="307" r:id="rId43"/>
    <p:sldId id="323" r:id="rId44"/>
    <p:sldId id="322" r:id="rId45"/>
    <p:sldId id="339" r:id="rId46"/>
    <p:sldId id="355" r:id="rId47"/>
    <p:sldId id="263" r:id="rId48"/>
    <p:sldId id="311" r:id="rId49"/>
    <p:sldId id="312" r:id="rId50"/>
    <p:sldId id="317" r:id="rId51"/>
    <p:sldId id="343" r:id="rId52"/>
    <p:sldId id="309" r:id="rId53"/>
    <p:sldId id="324" r:id="rId54"/>
    <p:sldId id="340" r:id="rId55"/>
    <p:sldId id="356" r:id="rId56"/>
    <p:sldId id="341" r:id="rId57"/>
    <p:sldId id="342" r:id="rId58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badi MT Condensed Extra Bold" pitchFamily="84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badi MT Condensed Extra Bold" pitchFamily="84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badi MT Condensed Extra Bold" pitchFamily="84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badi MT Condensed Extra Bold" pitchFamily="84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badi MT Condensed Extra Bold" pitchFamily="84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badi MT Condensed Extra Bold" pitchFamily="84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badi MT Condensed Extra Bold" pitchFamily="84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badi MT Condensed Extra Bold" pitchFamily="84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badi MT Condensed Extra Bold" pitchFamily="84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81F"/>
    <a:srgbClr val="B335C3"/>
    <a:srgbClr val="6CB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2" autoAdjust="0"/>
    <p:restoredTop sz="99666" autoAdjust="0"/>
  </p:normalViewPr>
  <p:slideViewPr>
    <p:cSldViewPr>
      <p:cViewPr varScale="1">
        <p:scale>
          <a:sx n="95" d="100"/>
          <a:sy n="95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5" y="1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5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45FFD8-D6DD-42FF-A7DC-039A02FB8E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85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3:06:58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10807 11676 31 0,'-9'13'15'0,"3"-2"-13"15,9-11 16-15,3 0-14 16,3 0 1-16,6-3 2 15,5-5 0-15,7-2-8 16,6-9 1-16,9-7 7 16,8-9 0-16,4-2-2 15,5-8 0-15,7 0-2 16,-4-5 1-16,1 0-2 16,-4-8 0-16,-2-9-2 15,-4 1 1-15,-8-3-2 16,-9 6 1-16,-9-3-1 15,-7 8 1-15,-8 2-1 0,-6 11 1 16,-6 5 0-16,-9 3 0 16,-6 16 0-16,-8 5 0 15,-4 11 0-15,-6 10 1 16,-6 14-1-16,-8 7 1 16,2 19 0-16,1 11 0 15,-1 13 0-15,0 5 1 16,7 2 1-16,2 1 0 0,12-3 1 15,9 3 0-15,12-11 0 16,12-10 1-16,9-3-2 16,12-14 1-16,11-10-1 15,7-10 0-15,9-11-3 16,5-13 1-16,7-11-5 16,-1-11 1-16,3-7-5 15,-5-8 0-15,2-1-6 16,-5-2 0-16,-4-5-7 15,-8 0 1-15</inkml:trace>
  <inkml:trace contextRef="#ctx0" brushRef="#br0" timeOffset="570.7075">11887 10803 44 0,'0'-5'22'0,"3"-3"-30"0,-3 8 36 16,3 0-23-16,3 2 1 15,3-2 5-15,0 8 0 16,3 3-13-16,0-1 1 15,3 9 9-15,2 13 0 0,1 2-3 16,-3 11 1-16,0 5-3 16,-3 6 0-16,0-3-1 15,-3 0 0-15,0 5-2 16,-3-5 1-16,0 5-1 16,-3-10 1-16,3-3-1 15,-3-8 0-15,0-6 0 16,0-7 0-16,0-3 0 15,2-5 1-15,1-8-1 16,3-5 1-16,3-6 0 16,0-13 0-16,6-5 1 15,6-5 0-15,9-11 0 16,-1-3 1-16,10-13-1 16,0-8 0-16,5-13 0 15,1 3 1-15,-6-3-2 16,2 0 0-16,1 2-1 15,0 6 1-15,-4 0-1 16,-8 2 0-16,0 17-2 0,-10 7 0 16,-5 6-3-16,-6 7 1 15,0 6-8-15,-3 10 1 16,-3 6-12-16,0 13 1 16</inkml:trace>
  <inkml:trace contextRef="#ctx0" brushRef="#br0" timeOffset="1065.5785">12667 11025 60 0,'-3'0'30'0,"51"29"-32"16,-33-34 46-16,2-3-41 15,13 0 0-15,12-2 0 16,8-4 0-16,4-2-5 16,12-2 1-16,-1-6 3 15,0 0 0-15,10-2-2 16,-10-6 0-16,-8 3 0 16,-6 3 0-16,-7 2 0 15,-11 0 0-15,-9 5 0 16,-9 1 0-16,-9 5 0 15,-6 2 0-15,-12 8 0 16,-12 6 0-16,-9 5 0 16,-6 8 0-16,-8 10 1 0,-7 6 1 15,1 8 0-15,-4 7 0 16,-2 12 1-16,8 1 0 16,6 7 0-16,10-9 1 15,14 0-1-15,12 0 1 16,15-5-2-16,12-11 1 15,5-5-2-15,16-5 1 16,9-5-3-16,11-11 0 0,7-6-3 16,2-7 0-16,-2-3-8 15,-1-8 1-15,4-5-11 16,-10-9 0-16</inkml:trace>
  <inkml:trace contextRef="#ctx0" brushRef="#br0" timeOffset="1549.0012">13646 10792 79 0,'12'-29'39'0,"-12"32"-57"16,6 5 69-16,3 8-50 16,0 5 0-16,0 13 3 15,0 17 0-15,0 9-5 16,-3 17 1-16,0-5 2 15,0 4 1-15,0 4-2 16,-3-6 1-16,0-8-2 16,-3-8 1-16,0-8-3 0,-3-5 1 15,3-16-4-15,-3-13 1 16,3-13-1-16,0-19 0 16,6-16-1-16,8-21 1 15,10-5 1-15,9-16 1 16,9-8 3-16,2 0 0 15,4 5 1-15,11 9 0 16,-2-1 2-16,9 11 0 0,2 10 2 16,-6 8 1-16,4 9 0 15,2 12 0-15,-8 8 2 16,-6 14 0-16,-4 10-1 16,-2 8 0-16,-7 16-2 15,-2 14 1-15,-9 12-2 16,-6 11 1-16,-6-2-3 15,-7 2 1-15,-8-5-4 16,-3 2 0-16,-3-7-11 16,1-6 1-16,-1-11-16 15,3-7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13:06:55.89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10917 9321 26 0,'-30'-37'13'0,"6"-34"-17"0,18 47 14 16,0-5-4-16,0-3 1 16,0-2 5-16,0 2 1 15,0-2-14-15,1 2 0 16,2 8 10-16,3 3 1 0,0 10-4 15,3 19 1-15,5 13-2 16,-2 22 0-16,0 20-3 16,3 17 0-16,-6 10-1 15,-3 13 1-15,0 5-3 16,-3 3 1-16,0-7-2 16,0-15 0-16,0-7-1 15,0-10 0-15,0-17-3 16,3-15 1-16,3-8 0 15,9-27 0-15,3-15 0 16,9-19 1-16,6-22 2 16,5-18 0-16,4-7 4 15,3-1 0-15,-3 14 1 16,2 7 1-16,-5 6 0 16,-6 18 0-16,-6 8 1 15,-4 19 0-15,-5 15-1 16,0 20 1-16,-6 17-2 15,3 19 1-15,0 3-2 0,0 3 1 16,0 4-9-16,0-7 1 16,-3-5-12-16,8-6 0 15,-2-19 0-15,6-12 0 16</inkml:trace>
  <inkml:trace contextRef="#ctx0" brushRef="#br0" timeOffset="509.4908">11640 9446 86 0,'18'8'43'0,"-27"15"-97"16,9-4 97-16,0 18-42 15,-3 11 1-15,3 10 9 16,0-13 0-16,6 26-12 15,6-5 0-15,6-7 3 16,3-7 0-16,-4-7-3 16,7-15 0-16,3-15-7 15,0-4 0-15,0-14-2 16,-1-15 1-16,-5-9 2 16,-3-12 0-16,-3-14 2 15,-3-8 0-15,-3 0 3 16,-6 5 0-16,0 9 3 15,-3 7 1-15,0 8 3 16,0 11 0-16,3 8 1 16,0 13 0-16,6 16 1 0,3 21 0 15,5 24-1-15,7 13 0 16,3 16-2-16,3 10 1 16,3 12-3-16,-4-9 1 15,-11-3-1-15,-18-2 1 16,-6-8-2-16,-6 0 1 0,-9-16-2 15,-8-13 0-15,-4-13-3 16,0-17 1-16,-5-9-7 16,-4-25 1-16,3-18-7 15,6-14 0-15,7-12-4 16,14-17 1-16</inkml:trace>
  <inkml:trace contextRef="#ctx0" brushRef="#br0" timeOffset="1033.2257">12200 9583 81 0,'0'-13'40'0,"-3"5"-73"16,9 8 85-16,0 8-49 15,6 8 1-15,8 16 4 16,4 10 1-16,0 19-11 15,0 13 0-15,6 11 5 16,-4 4 1-16,-5 4-3 0,-3-8 0 16,-3-9-4-16,-6-7 0 15,-3-11-2-15,0-10 0 16,-3-11-2-16,0-10 0 16,0-14 1-16,3-18 0 15,0-25 1-15,3-25 0 16,2-27 1-16,1-21 0 15,0-11 2-15,-3 0 1 16,0 14 0-16,-3 12 1 0,0 12 0 16,0 9 1-16,0 14 3 15,3 9 0-15,6 9 1 16,0 11 1-16,2 16 0 16,1 16 0-16,0 13 0 15,0 24 0-15,-3 6-1 16,-9 4 0-16,-6 6-2 15,-6 3 0-15,-12-6-3 16,-3 0 1-16,-6 0-3 16,-2-13 0-16,-1-5-4 15,3-11 0-15,6-13-6 16,6-16 1-16,9-13-7 16,12-14 0-16,9-12-1 15,15-6 1-15</inkml:trace>
  <inkml:trace contextRef="#ctx0" brushRef="#br0" timeOffset="1362.9676">13096 9459 31 0,'15'-11'15'0,"-33"-15"2"0,9 21 26 16,0 2-37-16,-3 0 0 16,-3 9 4-16,-6 1 0 15,-3 9-13-15,-2 11 1 16,2 10 8-16,0 8 0 15,9 5-4-15,3 8 1 16,6 0-3-16,9-5 0 16,9 0-3-16,9-8 0 0,3-10-2 15,8-11 0-15,7-11-1 16,0-11 1-16,3-10-1 16,-4-10 0-16,-8-11 2 15,-6-6 0-15,-12-10 2 16,-12-10 1-16,-9-3 0 15,-6-6 1-15,-3-2-2 16,-9-3 1-16,0 11-5 16,10 0 0-16,5 5-7 15,6 3 1-15</inkml:trace>
  <inkml:trace contextRef="#ctx0" brushRef="#br0" timeOffset="1604.2761">13462 8909 76 0,'3'34'38'0,"12"80"-57"0,-12-75 78 16,3 20-56-16,-1 17 1 15,1 12-1-15,-3 7 1 16,-3 3-9-16,-3 0 0 15,-3-11-1-15,-5-5 1 16,-4-16-11-16,0-10 1 16,-3-9-6-16,3-18 1 15</inkml:trace>
  <inkml:trace contextRef="#ctx0" brushRef="#br0" timeOffset="1811.7745">13262 9583 71 0,'-9'-2'35'0,"33"-1"-54"16,-12 3 69-16,9 0-45 15,9 0 0-15,5 0 1 16,13-3 0-16,9-2-9 16,2 0 1-16,4-6 0 15,-1-2 1-15,1-3-10 16,-4-5 0-16,1-3-10 15,-7-2 1-15</inkml:trace>
  <inkml:trace contextRef="#ctx0" brushRef="#br0" timeOffset="2261.3761">14033 8800 85 0,'-6'8'42'0,"-23"103"-74"0,26-74 82 16,0 19-47-16,-3 12 0 0,0 12 6 15,0 5 1-15,0 2-12 16,0 0 1-16,0-2 4 16,3-1 1-16,0-12-3 15,3-9 0-15,0-7-5 16,3-14 0-16,3-10-3 15,6-13 0 1,29-54-1 0,1-18 1-16,0-13 1 15,-1-5 0-15,-2-3 2 16,-6 13 0-16,-6 10 4 16,-7 9 1-16,-2 8 4 15,-6 13 1-15,-3 10 1 16,0 22 0-16,-3 12-1 15,-3 20 1-15,-3 12-2 16,0 11 1-16,3 3-5 16,3 0 1-16,0-5-6 0,3-4 0 15,0-9-11-15,0-12 0 16,3-12-7-16,-3-17 1 16</inkml:trace>
  <inkml:trace contextRef="#ctx0" brushRef="#br0" timeOffset="3190.5297">14688 9387 2 0,'0'-5'1'0,"0"2"9"15,0 3-21-15</inkml:trace>
  <inkml:trace contextRef="#ctx0" brushRef="#br0" timeOffset="3340.9753">14676 9377 47 0,'-3'10'23'0,"-6"22"-22"16,9-21 47-16,-3 10-44 16,-3 8 1-16,3 21 2 15,-3 6 0-15,3 7-10 16,0-4 1-16,3-4 4 15,0-2 0-15,-3-11-8 16,-2-10 1-16,2-8-13 16,-3-13 0-16</inkml:trace>
  <inkml:trace contextRef="#ctx0" brushRef="#br0" timeOffset="3564.778">14447 9160 38 0,'-12'8'19'0,"36"-3"-34"0,-18-5 20 0,3-5 0 15,3 2 1-15,3 3-9 16,-1-2 0-16,4-1-4 15,0 3 0-15</inkml:trace>
  <inkml:trace contextRef="#ctx0" brushRef="#br0" timeOffset="4209.3731">14521 9528 74 0,'3'5'37'0,"9"-2"-66"0,3-3 80 0,6-3-51 15,6-2 0-15,6-6 1 16,8-5 1-16,4-5-2 16,8 0 0-16,7-8 0 15,-1 0 1-15,-2 0-1 16,-9-3 0-16,-10 5-2 16,-8-4 1-16,-9 1-2 15,-9 4 1-15,-12 0 0 16,-12 7 0-16,-9 6-1 15,-12 5 1-15,-5 8 2 16,-4 5 1-16,-3 8 1 16,1 6 0-16,-1 13 2 15,-6 5 1-15,7 13 1 16,2 3 1-16,9 5 0 16,10 8 1-16,8 11-2 15,15-8 1-15,12-3-3 16,5-8 1-16,10-5-6 0,6-13 0 15,6-14-8-15,8-13 0 16,13-10-15-16,8-21 1 16</inkml:trace>
  <inkml:trace contextRef="#ctx0" brushRef="#br0" timeOffset="4612.9664">15566 9163 96 0,'-30'-6'48'0,"-35"22"-87"15,50-8 86-15,-6 5-41 16,-6 0 1-16,-2 9 1 16,-4-1 1-16,3 3-14 15,3-1 1-15,7-1 5 16,2-1 1-16,9-3-5 15,9-2 0-15,9 0-1 16,6 3 0-16,8-1 1 16,7 1 1-16,6 4 1 15,6 4 0-15,-1 2 2 16,-11-8 0-16,0 8 2 16,-9 3 0-16,-7 0 1 15,-8 2 0-15,-12 3 0 16,-14 0 0-16,-10 0-2 0,-6-5 0 15,-3-3-5-15,-5-5 0 16,2-6-6-16,3-7 0 16,10-6-7-16,5-10 0 15,12-16-6-15,9-6 0 16</inkml:trace>
  <inkml:trace contextRef="#ctx0" brushRef="#br0" timeOffset="4868.9916">15897 9223 67 0,'3'0'33'0,"-6"24"-47"16,0-13 62-16,0 10-44 15,-3 13 0-15,-3 6 4 16,-3 8 0-16,3 2-10 15,0 3 0-15,0 2 4 16,0-2 1-16,0-5-6 16,0-3 0-16,3-11-11 15,0-2 0-15,0-11-7 16,0-18 1-16</inkml:trace>
  <inkml:trace contextRef="#ctx0" brushRef="#br0" timeOffset="5361.8359">15792 8951 56 0,'12'-16'28'0,"18"19"-69"0,-9-3 48 16,6 0-7-16,5 5 0 15,4 0 0-15,3 3 1 0,3 0-7 16,2-3 1-1,4 1-2-15,-1-1 1 0,-2 0 16 32,-21-13-10-32,0 22 7 15,11-9 0 1,-26 5 10 0,-9 9 1-16,-9-1 1 15,-2 4 0-15,-4 1-11 16,3 1 0-16,3-3-3 15,3 1 1-15,6-1-5 16,9-3 0-16,3 3-1 16,9 1 1-16,5 4-1 15,7 11 1-15,3 0 1 16,-4 5 1-16,1 1 1 16,-3 4 1-16,-6 4 0 15,-6 2 1-15,-12 0-1 16,-9 2 0-16,-21-5-3 15,-15 1 1-15,-8-9-5 0,-10-5 0 16,-3-8-6-16,1-10 0 16,-7-17-13-16,7-7 0 15,-10-19-3-15,13-13 0 16</inkml:trace>
  <inkml:trace contextRef="#ctx0" brushRef="#br0" timeOffset="6920.1255">17590 9448 61 0,'-9'6'30'0,"15"17"-30"0,-6-12 31 16,0 10-28-16,-3 8 0 16,-3 11 0-16,-3 10 0 15,-2 6-7-15,-1-6 0 16,0-2 3-16,0-9 0 16,0-7-4-16,0-5 0 15,3-9-1-15,0-13 1 16,3-13 2-16,3-10 0 15,6-19 1-15,3-8 0 16,9-11 4-16,6-5 0 16,6 1 2-16,-7 12 0 0,13-8 1 15,3 9 1-15,3 15 0 16,-1 11 0-16,-2 10-1 16,3 19 0-16,-7 13-1 15,-5 11 0-15,-3 13-2 16,-6 8 1-16,-6 5-3 15,-3 3 1-15,-3-8-3 16,-3-5 0-16,0-11-2 16,0-8 0-16,0-11-2 15,3-7 1-15,2-16-1 16,1-14 1-16,6-10 2 16,3-13 1-16,6-11 2 15,3-3 0-15,0 3 2 16,2 3 1-16,1 5 2 15,0 8 0-15,-3 8 0 16,-1 18 1-16,-8 11-1 16,-3 11 1-16,0 13-2 0,-3 10 1 15,0 11-2-15,-3 3 0 16,3 5-3-16,0-1 0 16,0-4-6-16,-1-3 0 15,1-8-11-15,0-5 0 16,3-8-4-16,3-11 0 15</inkml:trace>
  <inkml:trace contextRef="#ctx0" brushRef="#br0" timeOffset="7608.5514">18602 9390 73 0,'-9'-26'36'0,"12"36"-53"0,-3-7 73 0,3 2-52 15,0 8 1-15,0 9 0 16,3 9 0-16,3 6-8 16,3 14 1-16,3-4 4 15,6 1 1-15,0 2-4 16,2-5 1-16,4-5-3 16,0-6 1-16,3-10-1 15,0-8 1-15,-1-11-3 16,1-10 1-16,-3-14 0 15,-3-10 1-15,-6-10 0 16,-7-9 0-16,-5-8 1 16,-3-5 0-16,-6 3 0 0,-3-5 1 15,-3 13-3-15,1 2 0 16,2 8-3-16,3 1 1 16,6 1-3-16,9 12 0 15,5 5-1-15,7 0 0 16,12 7 2-16,9 1 1 15,2 3 4-15,1 4 0 16,-4 1 6-16,-2 0 0 16,-3-1 5-16,-6 4 1 0,-7 2 2 15,-5 0 1-15,-9 2 0 16,-9-2 0-16,-6 6-3 16,-6 4 1-16,-6 6-4 15,-6-3 0-15,-2 6-3 16,-4 2 1-16,3-5-4 15,3 0 1-15,9 2-2 16,9 1 0-16,9-3 0 16,9 0 1-16,6 2-1 15,6 1 1-15,6 2 0 16,2 3 0-16,1 2 1 16,-3 3 1-16,5 0 0 15,-8 11 1-15,-9 2 0 16,-12 3 0-16,-9 0 0 15,-6 3 0-15,-12-3-3 16,-6-5 1-16,-8-6-6 16,2-8 0-16,3-10-11 0,6-2 0 15,0-25-7 1,12-10 1-16</inkml:trace>
  <inkml:trace contextRef="#ctx0" brushRef="#br0" timeOffset="7848.1778">20004 8885 80 0,'0'0'40'0,"-12"50"-70"0,12-34 79 0,-3 13-43 16,0-5 0-16,-3 42 3 15,3 16 0-15,3 5-12 16,3 8 0-16,3-2 7 15,6 0 0-15,0-9-7 16,0-12 1-16,-3-9-11 16,-3-4 1-16,0-15-10 15,-15-12 0-15</inkml:trace>
  <inkml:trace contextRef="#ctx0" brushRef="#br0" timeOffset="8028.2979">19739 9475 88 0,'18'-11'44'0,"42"11"-70"0,-31 0 83 15,10 0-55 1,15 3 0-16,8-1-1 0,1 1 1 16,5 0-9-16,1-3 1 15,2 0-15-15,7 0 1 16</inkml:trace>
  <inkml:trace contextRef="#ctx0" brushRef="#br0" timeOffset="8944.4677">20975 8845 74 0,'-15'-29'37'0,"24"13"-52"15,-6 13 57-15,3 3-38 16,0 8 1-16,-1 16 1 16,1-5 0-16,3 47-8 15,-3 21 0-15,0 16 5 16,0 0 0-16,-3-2-2 15,0-3 0-15,-3-13-2 16,-3-3 0-16,0-16-3 16,-3-11 1-16,0-12-4 15,3-14 1-15,3-11-1 16,0-18 0-16,9-16 1 0,3-15 0 16,9-14 1-16,9-8 1 15,3-11 3-15,2 1 1 16,7 10 0-16,-3 8 1 15,-1 8 1-15,1 10 0 16,3 17 3-16,-7 4 0 16,-2 14 0-16,-6 19 1 15,-3 10 0-15,-9 8 1 16,-12 13-2-16,-15 11 0 16,-9 0-1-16,-6-6 0 0,-9-2-2 15,-2-3 0-15,2-13-4 16,3-8 0-16,0-10-7 15,10-14 0-15,8-18-12 16,9-16 0-16</inkml:trace>
  <inkml:trace contextRef="#ctx0" brushRef="#br0" timeOffset="9346.4381">21469 9395 84 0,'12'3'42'0,"14"37"-82"16,-8-38 75-16,9 1-34 15,12-3 1-15,5 0 1 16,7-8 0-16,11-5-4 16,4-6 1-16,5 1 1 0,-5-6 0 15,-1-3 0-15,-8-4 0 16,-9-4-2-16,-10 6 1 15,-8 5 0-15,-9 3 0 16,-12 3 0-16,-15 5 1 16,-9 5 1-16,-9 10 0 15,-9 9 2-15,-8 10 1 16,-7 8 0-16,3 11 1 0,4 7 0 16,8 4 1-16,9-1-1 15,12 3 0-15,15 2-3 16,18-2 1-16,15-5-2 15,11-8 0-15,7-9-5 16,6-12 0-16,11-9-8 16,9-10 0-16,-2-7-13 15,5-9 0-15</inkml:trace>
  <inkml:trace contextRef="#ctx0" brushRef="#br0" timeOffset="9975.252">22850 9364 79 0,'-33'-16'39'0,"21"13"-53"16,18 3 64-16,9-3-49 15,12 1 0-15,9-4 2 0,8-1 1 16,13-4-5-16,8 0 1 15,10 1 0-15,5-3 1 16,0-6-5-16,-8 8 0 16,-10 1-9-16,-5-1 1 15,-12-5-9-15,-13 6 1 16</inkml:trace>
  <inkml:trace contextRef="#ctx0" brushRef="#br0" timeOffset="10215.1922">23142 8890 82 0,'-18'-3'41'0,"12"48"-64"16,12-29 78-16,-3 13-51 16,0 8 1-16,3 19 2 15,0 13 0-15,2 2-10 16,1 6 1-16,0-8 4 15,0-3 1-15,0-5-7 16,-3-8 1-16,0-6-10 16,3-12 0-16,0-9-10 15,9-13 1-15</inkml:trace>
  <inkml:trace contextRef="#ctx0" brushRef="#br0" timeOffset="10813.8653">23427 9136 90 0,'-6'-18'45'0,"-3"49"-78"0,9-15 86 15,3 13-53-15,3 14 1 16,0 7 2-16,3 5 0 16,0 6-3-16,9 5 0 15,-3-2 1-15,0-9 1 0,-3-4-2 16,-3-9 0-16,0-8-6 15,-1-2 1-15,-2-11-5 16,-6-7 1-16,0-17-3 16,-3-13 0-16,-5-16-2 15,-7-10 1-15,-9-14 5 16,9-7 1-16,-12-11 6 16,9-3 0-16,6 3 4 15,0 5 0-15,12 6 4 16,9 7 0-16,6 9 0 15,3 4 0-15,9 14-2 16,-3 3 0-16,11 10-1 16,-2 8 0-16,0 8-1 15,-3 5 0-15,-3 6-2 16,-10 7 1-16,1 3-2 16,-6 3 1-16,-6 0-1 15,-6 3 0-15,-3 2-1 16,-12-3 1-16,3 3 0 15,-3 3 0-15,-2-3 1 0,-4 11 1 16,0-3 1-16,3 2 1 16,6 1 0-16,3-5 1 15,9-1 0-15,9 3 1 16,6-3-2-16,15-2 1 16,0-8-2-16,11-6 0 15,10-10-6-15,-4-8 1 16,-2-10-8-16,3-3 1 0,-4-9-11 15,4-4 1-15,-6-6-3 16,-10-10 0-16</inkml:trace>
  <inkml:trace contextRef="#ctx0" brushRef="#br0" timeOffset="11143.9826">24055 9091 70 0,'-15'5'35'0,"-2"35"-57"15,11-29 73-15,6 7-50 16,-3 9 1-16,3 10 3 16,0 2 0-16,3 4-5 15,12-4 0-15,2 1 3 16,7-3 1-16,3-5-1 16,6-6 1-16,-6-5-3 15,5 1 1-15,7-12-1 16,-3-4 1-16,-4-4-2 0,-2-7 1 15,-6-6-1-15,6-7 1 16,-9-3-2-16,2-9 1 16,4-4-1-16,-6 0 0 15,-3-1-3-15,-6 4 0 16,-3-4-6-16,-3 3 0 16,0 11-6-16,-3 0 1 15,-3 5-5-15,0 3 0 16</inkml:trace>
  <inkml:trace contextRef="#ctx0" brushRef="#br0" timeOffset="11577.8247">24538 9136 40 0,'0'-3'20'0,"-3"14"-22"15,3-16 34-15,0 5-27 16,0 0 1-16,8 2 4 16,-5 1 0-16,12 0-11 15,0 2 0-15,3 0 8 16,6 3 1-16,6-3-3 15,8-5 1-15,4-7-3 16,-6-1 1-16,5 0-3 16,1 0 1-16,-6-3-2 15,-3-5 1 1,-1-10-1 0,1-1 1-16,-15 1-1 15,-9-1 1-15,-3 9-1 16,-12-1 0-16,-3 3 0 15,-6 9 1-15,-12 4 0 16,0 8 0-16,-5 3 1 0,-13 8 1 16,-3 8 1-16,7 13 0 15,-1 5 1-15,0 11 0 16,7 0-1-16,8 5 1 16,15 3-1-16,15-3 0 15,9-5-1-15,36 0 0 16,5-5-2-16,27-9 1 0,10-12-5 15,14-14 0-15,0-8-12 16,6-7 1-16,-3-9-13 16,-14-2 1-16</inkml:trace>
  <inkml:trace contextRef="#ctx0" brushRef="#br0" timeOffset="24714.2339">2365 5249 6 0,'-15'11'3'0,"6"-3"0"16,6-8 4-16,3 0-1 16,0-3 0-16,-3 1 3 15,3 2 0-15,0-3-11 16,3-2 1-16,-3 5 8 15,3-3 0-15,0 0-3 16,3 1 1-16,0 2-2 16,3 0 1-16,6 0-1 15,-6 0 0-15,6 0 1 16,3 0 0-16,-6 2-1 16,5 1 1-16,4 0-1 15,0-1 0-15,0 1-1 16,-3 0 1-16,6-1-1 15,-7-2 0-15,4 3-1 0,-6-1 1 16,9 4 0-16,0-1 0 16,0 0 0-16,2 1 0 15,-5-1-1-15,3 0 1 16,3 1 0-16,3-4 0 16,5 1-1-16,1-1 1 15,3-2 0-15,-4 0 0 16,4 0-1-16,3 0 1 15,-3 0 0-15,2 3 0 0,-2 0-1 16,3-1 1-16,5 1-1 16,1 0 0-16,-1-1 0 15,-5 1 0-15,6 0-1 16,-4-1 1-16,4-2 0 16,0-2 0-16,-1-4 0 15,7 1 1-15,-1 2-1 16,1-2 0-16,0 0 0 15,-7 0 0-15,1-1-1 16,2 1 1-16,-2 0-1 16,0 2 1-16,2-2-1 15,1 2 1-15,-1 3 0 16,4 0 0-16,-6 0-1 16,-1 0 1-16,4 3-1 15,0-3 0-15,-1 2 0 16,4-2 1-16,2 0-1 15,1 3 0-15,-4-3 0 16,1 3 1-16,0-1 0 0,2-2 0 16,-2 3-1-16,-1 0 1 15,7-1-1-15,-1 1 1 16,-5 0-1-16,-3-1 1 16,2-2-1-16,1 0 1 15,-4 0 0-15,1 3 0 16,2-1 0-16,4 4 0 15,-6-1 0-15,-1 0 0 16,1 1-1-16,-1-1 1 16,1 3-1-16,3-3 1 0,-4-2 0 15,7-3 0-15,-4 2-1 16,4-2 0-16,-4 0 0 16,-2-2 0-16,3 2 0 15,2 0 0-15,4-3-1 16,-4 3 1-16,7 0 1 15,-1 0 0-15,-5 0-1 16,-1 0 1-16,4 0-1 16,-1-2 0-16,7-1 0 15,-1-2 1-15,4-1-1 16,-4 1 1-16,1-3-1 16,2 0 0-16,1 0 0 15,-4 3 1-15,4 0-1 16,-1 2 1-16,-5 0-1 15,-4 3 0-15,7 0 0 16,-4 3 0-16,-5 0 0 16,5-3 0-16,1 0 0 15,-1 2 1-15,-5 1-1 0,-1-3 0 16,1 0 0-16,0 0 1 16,-4 3-1-16,4-3 1 15,-1 0-1-15,4 0 0 16,-4 0 0-16,1 0 1 15,-7-3-1-15,4 3 1 16,-3 0-1-16,-4 0 1 0,4 3-1 16,2-1 0-16,1 1 0 15,-3 2 0-15,-7 0 0 16,-2 1 1-16,3-1-1 16,2-2 0-16,-2-1 0 15,-3 1 1-15,-1-3-1 16,1 3 1-16,0-3-1 15,5-3 1-15,-5 0 0 16,-6 3 0-16,-1 0-1 16,1 3 0-16,0-3 0 15,2 3 1-15,1-3-1 16,0 2 0-16,2 1 0 16,1-3 0-16,6 0 0 15,-4 3 1-15,1-3-2 16,-3 0 1-16,2 0 0 15,1 0 1-15,0 0-1 16,-1 0 0-16,-2 0 0 16,6 0 0-16,-1-3 0 15,1 0 0-15,-3 3 0 0,-4 0 0 16,1-2 0-16,0-1 0 16,2 3 0-16,-2 0 1 15,-3-3-1-15,-1 1 1 16,1-1-1-16,0 0 0 15,-1 1 0-15,1-4 0 16,-3 4 0-16,-4 2 0 16,-2 0 0-16,-3 0 0 15,-3 0 0-15,0-3 1 0,-1 3-1 16,1 0 0-16,3 0-1 16,-3 0 1-16,0 0 0 15,0 0 0-15,-4 0 0 16,1 3 0-16,-3-3 0 15,3 2 0-15,0-2 0 16,0 0 0-16,-1 0-2 16,1 0 0-16,0-2-4 15,0-1 0-15,-3-2-13 16,3-6 0-16,5-10-7 16,-8-8 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13:13:06.53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421 1500 9 0,'-9'-16'4'0,"-2"14"9"16,8-4 5-16,3-2-11 16,-9 3 1-16,3 2 4 15,3-2 0-15,-3 10-14 16,3-5 0-16,3 8 10 15,0 14 1-15,0 1-4 0,0 17 1 16,9 10-3 0,-9 9 1-16,0 9-2 0,0 1 0 15,0-3-1-15,0 3 0 16,0-3 0-16,0-8 1 16,0-7-2-16,0-6 1 15,0-8-1-15,9-8 1 16,0-3-1-16,0-12 0 15,5-1-1-15,7-11 1 16,0-4 0-16,6-4 0 16,6 4-1-16,-1-6 0 15,4 0-1-15,6 3 0 16,-7-3-3-16,7-13 1 0,0 5-9 16,-3 0 1-16,-1-8-3 15,4 5 0-15</inkml:trace>
  <inkml:trace contextRef="#ctx0" brushRef="#br0" timeOffset="632.3656">1228 1553 25 0,'-24'-10'12'0,"-26"-12"-6"0,32 20 19 16,-6-4-18-16,-9 1 1 15,1 10 4-15,-4 1 0 0,-3 10-16 16,3 2 0-16,4 16 10 16,5 6 1-1,-6 55-5 1,15-7 0-16,3-6-2 15,6-3 0-15,9-15-1 16,6-6 0-16,6-13-2 16,9-16 0-16,0-21-1 15,3-13 0-15,9-14 0 16,-1-10 1-16,1-8 0 16,-6 0 0-16,6-16 2 15,-16 0 0-15,1 8 1 16,0-8 0-16,-3 8 1 15,-9 0 0-15,3 3 2 16,-6 15 0-16,3 4 1 16,-3 12 1-16,-3 11 0 15,6 11 1-15,-3 12-2 16,6 9 0-16,0 10-3 0,2-2 0 16,-2-3-6-16,3-8 0 15,3 3-11-15,3-11 1 16</inkml:trace>
  <inkml:trace contextRef="#ctx0" brushRef="#br0" timeOffset="1189.3889">1261 1498 89 0,'-12'-8'44'0,"9"23"-94"0,3-7 86 0,9 6-33 16,0 2 0-16,9 5 3 16,0 10 0-16,2 1-8 15,7 5 1-15,-3 0 2 16,6 3 1-16,2-11-4 16,1 0 1-16,0-13-4 15,0-3 0-15,-7-13-2 16,1-8 0-16,3-13 0 15,-12-8 0-15,-3-8 1 16,-3-3 0-16,-6 3 2 16,-3-5 0-16,-6 2 3 15,3 9 1-15,-9-7 2 16,-3 7 0-16,0 10 1 0,3 5 0 16,9 10 0-16,0 12 1 15,0 2-2-15,9 10 1 16,3 9-2-16,9-4 0 15,-4 9-1-15,16-5 1 16,-6 4-2-16,6-9 1 16,0-7-2-16,8-7 1 15,-8-5 0-15,3-14 1 16,-4-4 0-16,1-12 0 16,-12 3 1-16,-6-7 0 0,0-14 0 15,-12-6 1-15,-3 6-1 16,-3-8 1-16,-6 6-3 15,3 10 0-15,-3 5-10 16,0 3 1-16,3 8-3 16,6 10 1-16</inkml:trace>
  <inkml:trace contextRef="#ctx0" brushRef="#br0" timeOffset="1759.2978">2954 955 51 0,'-20'-8'25'0,"8"-26"-25"0,9 31 51 0,-6-10-46 16,-6 10 1-16,3 3 1 15,-3 0 0-15,0 3-11 16,-3 18 1-16,1 0 6 15,2 6 0-15,0 10-3 16,6 5 0-16,6 3-3 16,6 0 0-16,6-5-1 15,3-3 1-15,9-8-1 16,8-5 0-16,-2-11-1 16,9-10 1-16,0-6 1 15,-1-18 1-15,-5-3 1 16,-3-13 0-16,-6 0 1 15,-6 0 1-15,-4-11 0 16,-5-2 1-16,-6 2 0 16,-3 3 1-16,-3 8-1 15,-5 8 0-15,-1 0-4 16,6 8 1-16,0 5-5 16,0 8 1-16,6 5-8 0,9-2 0 15,6 10-3-15,2 3 0 16</inkml:trace>
  <inkml:trace contextRef="#ctx0" brushRef="#br0" timeOffset="2179.748">3565 1122 42 0,'-9'5'21'15,"-3"-2"-24"-15,12-6 39 0,-3-2-29 16,0-3 1-16,0 0 1 16,-3-8 0-16,-6-5-12 15,0 5 0-15,-3-13 9 16,0 0 1-16,-2-11-3 16,-7-5 1-16,3-8-1 15,-6 0 0-15,9 0-1 16,3-7 1-16,0-1-2 15,4-5 1-15,5 7-2 16,0 4 1-16,6 2-2 16,0 3 1-16,6 5-1 15,6 13 1-15,8 3-1 16,7-3 1-16,6 11-2 16,-3 5 1-16,8 8-1 15,7 0 1-15,3 3-3 0,-4 5 0 16,1 5-4-16,0 6 0 15,-4 10-8-15,-2 3 1 16,-9 5-7-16,-6 0 1 16</inkml:trace>
  <inkml:trace contextRef="#ctx0" brushRef="#br0" timeOffset="2406.4833">3222 857 98 0,'18'-8'49'0,"6"-5"-96"16,0 10 103-16,18-15-56 15,8-1 1-15,13-10 0 16,2 0 0-16,7 0-2 16,5 3 0-16,-3-1-7 15,-5 9 1-15,-1-4-13 16,-8-1 1-16</inkml:trace>
  <inkml:trace contextRef="#ctx0" brushRef="#br0" timeOffset="9577.4967">942 3376 39 0,'0'-8'19'0,"9"-5"-18"16,-9 13 19-16,0-11-15 15,3-2 1-15,3-3 3 16,-6-2 1-16,0 2-12 16,-6-5 0-16,3 2 8 15,-12 1 1-15,0 2-3 16,-5 3 1-16,-1 5-3 15,0 8 1-15,-12 8-2 16,1 5 0-16,5 3-1 16,-6 10 1-16,6 1-2 15,3 2 1-15,1-3-1 16,5 1 1-16,9-4-1 16,3-1 0-16,12-4 0 15,6-5 0-15,9-5 0 0,5-2 1 16,7-4-1-1,9-2 0-15,-1 0 1 0,1 3 1 16,3-1-1-16,-4 9 0 16,-2 0 0-16,-3 7 1 15,-12 6 0-15,-7 2 0 16,-8 6 0-16,-15 5 0 16,-5 8-1-16,-7-10 1 15,-6-1-1-15,-6 0 0 16,0-7-4-16,-8-6 1 15,5-8-5-15,-3-7 1 0,0-9-3 16,13-13 0-16,5-8-6 16,12-2 0-16</inkml:trace>
  <inkml:trace contextRef="#ctx0" brushRef="#br0" timeOffset="10161.7266">1118 3238 73 0,'-15'-2'36'0,"18"2"-66"16,-6 5 75-16,3 3-39 0,-6 3 0 15,6 5 1-15,6 5 1 16,3 5-12-16,6 3 0 15,3-2 5-15,-3 4 0 16,5-7-4-16,4-3 1 16,3-2-2-16,0-11 0 15,6-3-1-15,-4-10 1 16,-2-6 1-16,-3-7 0 16,-3-6 0-16,0-2 1 15,-12-9 1-15,-1-7 0 16,-8 5 2-16,0 0 0 15,0-6 1-15,-5 14 1 16,2 3 0-16,-6 2 0 0,3 11 0 16,3-6 0-16,3 11-1 15,0 8 0-15,9 6 0 16,0 4 0-16,8 9 0 16,1 7 0-16,9 9-1 15,6 2 0 1,14 34 0-1,-5-5 1-15,-6-8-1 16,-9-2 0-16,-13 0-1 16,-8-1 1-16,-9-2-1 15,-8-3 0-15,-13-5-2 16,-9-2 1-16,-3-14-3 16,1-8 0-16,-4-11-4 15,3-10 1 1,3-37-11-16,10-5 0 15</inkml:trace>
  <inkml:trace contextRef="#ctx0" brushRef="#br0" timeOffset="10478.5036">1734 2561 49 0,'-18'-2'24'0,"12"-9"-31"0,6 11 36 0,0 3-21 16,6 5 1-16,-3 7 2 16,6 9 0-16,3 5-15 15,6 16 1-15,3 0 9 16,0 16 1-16,-1-5-5 15,1 5 0-15,6 2-2 16,-3 1 0-16,-3-12-4 16,-6-1 0-16,-1-6-7 15,-5-6 0-15,0-7-7 16,-3-13 0-16</inkml:trace>
  <inkml:trace contextRef="#ctx0" brushRef="#br0" timeOffset="12689.0577">2231 2252 31 0,'-3'0'15'0,"-12"-6"-36"0,12 9 16 16,0-6 14-16,0 3 1 15,0 0 10-15,0-2 0 16,0 2-24-16,3 0 1 15,0 0 16-15,-5 0 0 16,5 10-3-16,5 9 0 16,-2 7-5-16,3 11 1 15,3 6-2-15,6 10 1 16,-6 7-4-16,6 7 1 16,3 1-1-16,-6-4 0 0,0-1-3 15,0-2 1-15,-3-8-3 16,-1 0 1-16,-2 0-6 15,0-13 1-15,-3-11-10 16,0-8 0-16</inkml:trace>
  <inkml:trace contextRef="#ctx0" brushRef="#br0" timeOffset="13201.0378">2666 2461 55 0,'-9'-11'27'0,"-6"3"-47"0,12 5 45 16,-3 3-16-16,0 0 1 15,-6 3 1-15,-6 2 1 16,0 6-17-16,4 2 0 16,-10 14 11-16,6 4 1 15,3 6-6-15,3 8 0 16,6 3-2-16,6 0 1 16,6-1-2-16,6-7 1 0,6-3-1 15,12-13 0-15,-10-3-2 16,10-13 0-16,-6-3-1 15,3-7 1-15,0-9-1 16,-4-8 1-16,-5-7 0 16,-6-8 0-16,0 2 2 15,-12-13 1-15,-9 5 3 16,-3 8 1-16,-6 3-1 16,-2 3 0-16,-1 7-2 15,0-4 1-15,-3 9-5 16,6 1 0-16,-3 5-9 15,12 0 0-15,15 3 0 16,6 0 0 0</inkml:trace>
  <inkml:trace contextRef="#ctx0" brushRef="#br0" timeOffset="13785.9205">3160 2310 60 0,'-33'-11'30'0,"-17"14"-61"0,35-3 68 16,-6 3-27-16,-3-1 0 15,0 9 2-15,0-3 1 0,1 8-20 16,2-1 1-16,6 7 11 15,6 1 0-15,0 7-6 16,9-9 0-16,3 10-3 16,6-7 1-16,3-3-1 15,6-10 1-15,2-6-3 16,10-2 1-16,-3-8-1 16,0-1 1-16,0-10 0 15,-1-2 1-15,-2-1 1 16,-3 4 1-16,-9-4 2 15,0 8 0-15,-3 4 4 16,0-7 1-16,-9 12-1 16,0 2 1-16,0 0 0 15,3 2 0-15,3 6 0 16,0 5 0-16,3 3-3 16,5 0 1-16,1 11-1 15,3 4 0-15,6-1-1 0,3 1 1 16,0 6-2-16,-1 0 1 15,1-5 0-15,0 10 0 16,-6-2 0-16,-6-3 1 16,-12 3-1-16,-9 2 0 15,-9 1-2-15,-9 1 1 16,-6-1-4-16,-3-6 1 16,-2-13-4-16,2-8 1 15,-3-9-5-15,4-12 1 0,2-13-7 16,9-11 1-16</inkml:trace>
  <inkml:trace contextRef="#ctx0" brushRef="#br0" timeOffset="14027.1177">3615 2289 53 0,'-15'21'26'0,"12"24"-29"15,6-35 46-15,0 4-40 16,3 4 0-16,3 1-5 16,0 4 1-16,3-7-6 15,0-2 1-15,0 1-9 0,0-9 1 16</inkml:trace>
  <inkml:trace contextRef="#ctx0" brushRef="#br0" timeOffset="14162.4123">3466 2085 21 0,'-20'-16'10'0,"37"3"-26"0,-11 10 3 0</inkml:trace>
  <inkml:trace contextRef="#ctx0" brushRef="#br0" timeOffset="14343.0428">4222 1828 30 0,'-8'0'15'0,"-10"-5"-52"15,15 5 31-15</inkml:trace>
  <inkml:trace contextRef="#ctx0" brushRef="#br0" timeOffset="14703.4947">4157 1820 39 0,'0'-8'19'0,"3"-5"-23"16,-3 5 38-16,0 8-29 0,-3-5 1 15,0 2 0-15,-3 6 1 16,-3 2-10-16,-3 3 0 16,-6 3 6-16,-2 7 1 15,-4 1-3-15,0 2 0 16,0 0-1-16,0 0 0 16,6-2 1-16,4-3 0 15,2-3 0-15,6 0 0 16,9-5 0-16,9-8 0 15,2 0 0-15,10 0 0 0,3-8-1 16,9 8 1-16,-3 8-1 16,-1-5 1-16,4 5 0 15,0 2 0-15,-10 6 0 16,1 0 1-16,-12 3 1 16,-6 7 0-16,-12 6-2 15,-9-1 1-15,-9 4-2 16,-11-1 0-16,-1 1-4 15,0-12 0-15,0-7-7 16,1-10 0-16,-1-14-6 16,12-8 0-16</inkml:trace>
  <inkml:trace contextRef="#ctx0" brushRef="#br0" timeOffset="15321.8235">4520 1648 54 0,'-3'8'27'0,"21"29"-26"0,-12-21 47 16,3-3-44-16,0 11 1 15,3 5 0-15,0 3 0 16,3-3-9-16,-4 0 0 15,1-2 4-15,3-1 0 0,-3-10-4 16,3 0 0-16,-6-11-2 16,3-5 0-16,6-10 0 15,-3-9 0-15,2-15 2 16,1-1 0-16,-3-2 1 16,0-5 1-16,6 5 3 15,-3 5 1-15,-3 3 1 16,-3 8 1-16,2 5 0 15,1 8 1-15,0 8-2 16,3 5 1-16,3 3-2 16,0 0 0-16,3 6-1 15,-1-7 1-15,1 4-3 16,0 2 1-16,-6-5-1 16,6-5 0-16,-1-3-2 15,-2-3 0-15,3-10-2 16,-3-6 0-16,3-10 0 15,-3-5 0-15,-1-8 1 0,-2-1 0 16,3 4 4-16,0-6 1 16,0 10 3-16,-3 9 0 15,-3 5 2-15,-1 5 1 16,4 8 1-16,6 8 1 16,3 16-2-16,6 5 1 15,2 3-2-15,4 5 0 16,6 2-2-16,5-1 1 15,4-7-8-15,-4-1 0 0,1-7-18 16,0-12 0-16</inkml:trace>
  <inkml:trace contextRef="#ctx0" brushRef="#br0" timeOffset="53297.325">16611 3307 43 0,'-27'-24'21'0,"-6"-5"-27"0,24 21 21 15,-11-7-9-15,-10 1 0 16,-6 1 6-16,6 5 0 0,-14 0-15 16,11 0 0-16,-15 8 9 15,4 6 0-15,2 4-3 16,0 9 1-16,1 2-4 15,5 3 1-15,6 2 0 16,12 1 0-16,6 2-1 16,10-3 1-16,7-2-1 15,4 2 1-15,3-10-1 16,12 0 0-16,9-8 0 16,3-3 0-16,8-13-1 15,7-5 1-15,2-5-1 16,-2-3 1-16,-3-9-1 15,-4-7 1-15,1-2-1 16,-3-4 1-16,-10 4 0 16,-5-4 1-16,-6 12 1 15,-6 1 1-15,-6 12 1 16,-3 5 0-16,-6 13 0 16,-3 13 1-16,0 19 0 15,-6 13 1-15,0 10-2 0,3 17 0 16,6 7-1-16,3 0 1 15,3 1-2-15,3-9 1 16,3-5-5-16,3-10 0 16,-1-6-20-16,4-10 1 15,9-14-1-15,0-36 0 16,-27 10 22-16,0 0 0 16</inkml:trace>
  <inkml:trace contextRef="#ctx0" brushRef="#br0" timeOffset="56663.5487">5708 6932 1 0,'3'-11'0'0</inkml:trace>
  <inkml:trace contextRef="#ctx0" brushRef="#br0" timeOffset="57762.4038">5642 6850 23 0,'-21'-11'11'0,"16"14"-5"16,2-6 11-16,0 3-12 15,0-2 1-15,0 2 6 16,0-5 1-16,0 5-15 16,3-6 1-16,0 6 9 15,0 0 1-15,3 3-1 16,6 7 0-16,2 12-3 15,4 9 1-15,3 14-2 16,0 11 1-16,3 10-2 16,-6 8 1-16,-3 6-3 15,-3 4 1-15,-3-7-2 0,0-6 1 16,-3 3-1-16,-6-10 0 31,-3-1-1-31,0-15 0 16,0-19-2-16,-3-18 1 15,0-19-1-15,-3-19 0 16,3-18 0-16,-3-15 0 16,0-15 0-16,3-9 1 15,3-1 1-15,-3-2 1 0,6-1-1 16,3 12 1-16,0 4 0 16,6 9 0-16,6 7-1 15,6 9 1-15,3 4 1 16,6 9 0-16,2 7 1 15,1 9 1-15,0 13 0 16,3 10 0-16,0 8 0 16,-1 14 0-16,1 2 0 15,-6 5 1-15,-9 6-2 16,-9 2 0-16,-9 3 0 16,-9 8 0-16,-9-5-1 15,-6 5 1-15,-6-3-2 16,-8-3 0-16,-7-4-5 15,0-14 0-15,1-11-12 16,5-12 0-16,6-25-4 16,6-18 1-16</inkml:trace>
  <inkml:trace contextRef="#ctx0" brushRef="#br0" timeOffset="62408.2507">2916 7041 40 0,'-3'2'20'0,"15"14"-21"16,-3-13 21-16,3-1-19 15,2 1 0-15,10 0 2 16,-3-6 1-16,3 0-3 16,6-2 1-16,5-8 2 15,7 2 0-15,12-2-1 16,14-8 1-16,7-3-1 16,11-2 0-16,9-6-2 15,18-5 1-15,9-3 0 16,18-5 0-16,3-2 0 15,12 2 1-15,20-3-1 16,1 3 0-16,17-8 0 0,-8 3 0 16,14-6-1-16,-2 9 0 15,5-1-1-15,7 0 1 16,2 6-1-16,6-11 1 16,4 5-1-16,5 6 0 15,3-8 0-15,6 0 1 16,3-6-1-16,-6 8 0 15,-8 6 0-15,-1 2 0 0,-9 6 1 16,-11 7 1-16,-16 6 0 16,-11 3 1-16,-7 2 1 15,-11 0 0-15,-9 0-1 16,-6 0 1-16,0-2-2 16,-9 2 1-16,-3 0-1 15,-18 0 0-15,-3-2-2 16,-9 4 1-16,-12 1-1 15,-14 3 1-15,-13-1 0 16,-11 3 1-16,-9-3 0 16,-10 1 1-16,-8 5 0 15,-6-1 0-15,-3 4-1 16,-3-6 1-16,-3 5-2 16,-3-2 0-16,0 2-4 15,-6-2 1-15,0 5-7 16,0-3 1-16,0 1-16 15,0 2 1-15,3-6-1 16,-6-2 1-16</inkml:trace>
  <inkml:trace contextRef="#ctx0" brushRef="#br0" timeOffset="63910.4992">13054 5345 31 0,'6'2'15'0,"15"-2"-7"15,-9 0 15-15,6-2-20 16,8-1 0-16,4-2 3 15,3-1 1-15,6-2-7 16,5-2 0-16,7-3 6 16,8-1 0-16,13 1-1 15,2 0 1-15,12-14-2 16,7 6 0-16,8-5-2 0,3-1 1 16,15-4 0-16,9-4 0 15,3-2-1-15,15-3 1 16,9-2-1-16,3 0 1 15,8 2-1-15,4 0 0 16,11-2 0-16,-53 13 0 16,81-21 0-16,2 2 0 15,0-5 0-15,1 3 1 16,-10 5-1-16,10-3 1 0,-4 3-2 16,3 6 1-16,-2-4-1 15,-1-2 1-15,-9 3-1 16,-14-3 0-16,-9 5 0 15,-13 1 0-15,-14-1 0 16,-12 0 1-16,-6 6 0 16,-18-1 0-16,-3 1-1 15,-12 2 1-15,-8 3-1 16,-10 5 0-16,-5 1-1 16,-7-1 1-16,-8 3-1 15,-10 2 0-15,-8 1-3 16,-1 4 1-16,-8 1-3 15,-3-3 1-15,-3 6-4 16,0 7 0-16,-4-2-9 16,4 7 0-16,9 4-5 15,3 4 1-15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13:19:48.45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5407 3011 54 0,'-15'-37'27'0,"9"18"-29"0,6 14 27 15,3-3-21-15,0 0 0 16,0 3 3-16,3 5 1 16,0 0-9-16,3 11 0 15,3 15 6-15,6 22 0 16,3 10-2-16,0 8 0 0,5 5-2 16,-5 9 1-16,6-1-2 15,-6 3 1-15,-3 0-2 16,-6-10 1-16,-1-6-1 15,-5-8 0-15,0-8 0 16,-3-13 0-16,-3-10-3 16,-3-6 1-16,-3-18 0 15,-3-14 0-15,1-21-1 16,-4-13 1-16,-6-16 0 16,-3-7 0-16,0-9 1 15,3-5 1-15,0-13 1 16,-5-6 0-16,8-2 0 15,3 8 1-15,6 5-1 16,3 13 1-16,3 5 0 16,9 12 0-16,9 4 1 15,8 8 0-15,13 9 0 16,9 12 1-16,8 3-1 16,4 11 1-16,2 16 0 15,1 15 1-15,-10 6-1 0,-2 8 0 16,-9 10-1-16,-13 6 0 15,-14 5 0-15,-15 8 0 16,-17 8-1-16,-16 13 1 31,-74 21-3-31,5-27 0 16,19-15-8-16,3-21 1 0,11-27-11 16,16-26 0-1</inkml:trace>
  <inkml:trace contextRef="#ctx0" brushRef="#br0" timeOffset="9607.1307">5559 6792 41 0,'-6'-5'20'0,"3"-6"-21"16,3 6 21-16,0 2-18 0,0 3 1 15,0-3 4-15,0 3 0 16,0 3-8-16,3 5 0 16,0 5 5-16,3 11 1 15,0 5-2-15,3 19 1 16,3 7-3-16,3 9 0 15,5 7 0-15,1 1 0 16,0-1-1-16,0 3 0 16,-3-8-1-16,0-7 0 0,-3-7 0 15,-4-4 0-15,-2-11-2 16,-3-5 1-16,-6-8-2 16,-3-11 1-16,-6-13-1 15,-2-11 0-15,-7-15 0 16,-6-14 1-16,-3-13 1 15,-3-8 0-15,1-7 1 16,-1-4 0-16,3-5 0 16,0 1 0-16,3-6-2 15,4-3 1-15,8 8 1 16,3 6 0-16,6 7 1 16,6 6 0-16,6 3 1 15,6 7 1-15,8 0 2 16,7 11 1-16,9-5-1 15,5 8 0-15,4 12-1 16,3 7 1-16,-1 7-1 16,4 5 1-16,-4 11-1 15,-2 5 1-15,3 8-2 16,-10 6 1-16,-8 10-1 0,-9 2 0 16,-15 6-1-16,-9 3 1 15,-12 5-1-15,-12 5 0 16,-12 3-1-16,-5 3 0 15,-16-9-2-15,-5-5 0 16,-1-7-2-16,1-12 1 16,2-12-7-16,7-16 0 0,11-22-5 15,12-13 0-15</inkml:trace>
  <inkml:trace contextRef="#ctx0" brushRef="#br0" timeOffset="58362.4572">392 1355 1 0,'-3'16'0'0</inkml:trace>
  <inkml:trace contextRef="#ctx0" brushRef="#br0" timeOffset="58782.5201">463 1196 44 0,'-15'-24'22'0,"0"3"-11"0,15 13 22 16,0 3-29-16,0 2 0 15,0 3 1-15,6 8 0 16,-3 11-7-16,6 15 0 16,3 11 4-16,-3 10 1 0,0 12-3 15,0 9 1-15,0 12-1 16,-3 4 0-16,-3-7-1 15,3-3 1-15,-6-11-1 16,0-7 0-16,0-3 0 16,0-16 1-16,9-8-2 15,3-3 1-15,2-10 0 16,1-13 1-16,6 2 0 16,9-13 0-16,-3-6-1 15,5-4 1-15,1-6-2 16,9 0 1-16,-6-2-6 15,5-4 1-15,1-1-9 16,3-1 0-16</inkml:trace>
  <inkml:trace contextRef="#ctx0" brushRef="#br0" timeOffset="59231.1038">1347 1326 64 0,'-27'-14'32'0,"-29"-2"-53"0,47 14 59 15,-15-3-33-15,-3 5 0 16,0 5 2-16,-5 11 1 16,-1 7-11-16,0 15 1 0,6 12 6 15,4 19 0-15,5-1-3 16,9 6 1-16,0-2-3 15,9-6 0-15,9-8-2 16,3-10 1-16,9-11-2 16,-1-13 1-16,10-11-1 15,-3-13 0-15,6-13-2 16,-6-14 1-16,5-10 0 16,-8-21 1-16,3 0 1 15,-3-6 0-15,-12 3 2 16,-3 11 0-16,-4 5 4 15,1 13 1-15,-3 17 0 16,3 9 0-16,-6 20 0 16,0 9 0-16,9 14-2 15,0 8 0 1,9 22-8 0,6-7 0-16,-3-15-9 0,8-13 0 15</inkml:trace>
  <inkml:trace contextRef="#ctx0" brushRef="#br0" timeOffset="59738.9788">1556 1378 75 0,'-21'14'37'0,"12"31"-58"0,15-35 69 16,-3 11-48-16,3 11 0 0,0 3 1 15,11 10 0-15,1-6-2 16,6-2 0-16,0-5-1 16,6-8 0-16,-1-3-2 15,7-13 1-15,-3-11-4 16,-9-5 0-16,3-13 0 16,-7-11 1-16,4-5 1 15,-3-5 1-15,-12 2 3 16,0 1 1-16,-6 10 3 15,3-1 1-15,-6 7 0 16,3 9 0-16,-3 14 1 16,9 8 0-16,3 6-3 15,8 4 1-15,4 9-2 16,3-9 0-16,6 9-1 16,0-12 0-16,5 7-2 15,7-12 1-15,-9 3-1 16,-1-13 1-16,-2 0-1 15,-3-13 0-15,-3-5 0 0,-4-9 1 16,-5-5 1-16,-6-18 0 16,-9 3 1-16,-3-6 0 15,-6 0 1-15,-3 2 0 16,-3 6-2-16,-3 11 1 16,1 13-8-16,-1 8 0 15,3 13-8-15,3 21 0 16</inkml:trace>
  <inkml:trace contextRef="#ctx0" brushRef="#br0" timeOffset="60186.3817">3365 1053 74 0,'-35'-8'37'0,"-4"-5"-55"15,30 10 73-15,-3-2-51 16,-9 2 1-16,0 3-1 16,0 3 1-16,4 5-8 15,5 13 0-15,-3 8 4 0,9 6 1 16,3-1-4-1,6 6 1-15,6 2-3 0,6-5 1 16,6-13-1-16,5 0 1 16,1-9-1-16,9-1 0 15,0-14 0-15,-1-8 0 16,1-8 1-16,-6-5 0 16,-9-8 1-16,-4-3 1 15,-11-13 0-15,-9-5 1 16,-3-14 1-16,-14 3 1 15,-4 3 0-15,0 8 1 0,-3 15-6 16,6 1 1-16,4 18-7 16,2 3 1-16,6 18-9 15,6 8 0-15</inkml:trace>
  <inkml:trace contextRef="#ctx0" brushRef="#br0" timeOffset="60516.8949">4032 1143 62 0,'-21'0'31'0,"-29"-8"-47"16,35 3 59-16,-9-3-38 15,-9-8 0-15,0-13 3 16,1 0 0-16,-7-11-10 15,3-13 0-15,3-5 8 16,7-6 0-16,8-2-3 0,9-10 1 16,12-4-3-16,15 3 1 15,3 1-2-15,14 7 1 16,10 11-3-16,6 10 1 16,-1 6-3-16,4 10 0 15,-1 16-5-15,-2 8 0 16,-9 16-7-16,-4 11 1 15,-8 18-4-15,-15 16 0 0</inkml:trace>
  <inkml:trace contextRef="#ctx0" brushRef="#br0" timeOffset="60665.2398">3919 820 73 0,'-27'-5'36'0,"45"-22"-56"15,-6 12 75-15,3-7-54 16,6-7 1-16,11-10-2 15,13 2 1-15,6-16-6 16,8-8 1-16,10 3-14 16,2-9 0-16</inkml:trace>
  <inkml:trace contextRef="#ctx0" brushRef="#br0" timeOffset="61338.3139">1356 2879 69 0,'-48'-3'34'0,"-5"14"-50"16,44-11 54-16,-15 0-36 15,-3 2 1-15,-2 4 2 16,-7 4 0-16,3 6-8 15,3 0 1-15,-2 8 3 16,8 10 1-16,-3 3-2 16,3-5 0-16,15-3-2 0,3-5 0 15,12-3 0-15,6-5 1 16,18 2-1-16,3-4 1 16,8 1-1-16,-2 7 1 15,0 4 1-15,2-2 0 16,-11 2 0-16,0 6 0 15,-15 2 1-15,-6 4 1 16,-15 4-1-16,-3 5 0 0,-18 1 0 16,-15-3 0-16,1-8-3 15,-7 0 0-15,3-18-6 16,-2-9 1-16,5-15-10 16,6-11 1-16</inkml:trace>
  <inkml:trace contextRef="#ctx0" brushRef="#br0" timeOffset="61877.0935">1430 3093 88 0,'12'-5'44'0,"-21"23"-84"16,9-15 86-16,0 7-44 15,-3 6 0-15,3 11 2 16,0-1 0-16,0 9-5 16,0-6 0-16,9 0 0 0,-3-3 0 15,12-5-2-15,3-7 1 16,9-6-4-16,0-8 1 16,-1-11-3-16,4-7 0 15,-3-14 3-15,0-11 1 16,-10-9 0-16,1 4 0 15,-3 0 3-15,-12 3 1 16,-3 11 4-16,-3 5 0 16,-3 5 2-16,-3 8 1 0,0 11 0 15,3 10 0-15,3 11-2 16,0 16 0-16,9 7-2 16,0 9 0-16,6 8-2 15,9-1 0-15,3 9 0 16,2-11 0-16,7 2 0 15,0 1 0-15,-12 2-1 16,-7 3 1-16,-8-6 0 16,-15 1 0-16,-5-3-2 15,-13-3 1-15,-12-8-2 16,-6-5 0-16,-8-13-2 16,-7-8 0-16,-2-13-4 15,-1-14 1-15,4-10-6 16,11-16 0-16,12-13-4 15,9-16 0-15</inkml:trace>
  <inkml:trace contextRef="#ctx0" brushRef="#br0" timeOffset="62116.2112">2079 2447 73 0,'-3'3'36'0,"-9"16"-60"0,12-12 74 16,0 15-46-16,0 12 0 16,0 11 1-16,0 16 0 15,3 8-7-15,3 2 0 0,0 3 3 16,0-2 0-16,-6-4-5 16,9-9 1-16,-3-6-7 15,0-14 1-15,3-12-10 16,3-14 0-16</inkml:trace>
  <inkml:trace contextRef="#ctx0" brushRef="#br0" timeOffset="62400.9033">2359 2207 41 0,'-6'0'20'0,"0"15"-26"15,6-9 27-15,0-4-11 16,0 12 0-16,3 7 5 16,0 3 0-16,0-1-20 15,0 14 1-15,0 3 12 0,0 18 1 16,3 11-6-16,-3 11 1 16,3-1-3-16,-6-2 1 15,6-3-3-15,-3-5 1 16,3-11-5-16,0-5 1 15,6-14-7-15,-3-12 1 16,6-22-8-16,-1-23 0 16</inkml:trace>
  <inkml:trace contextRef="#ctx0" brushRef="#br0" timeOffset="62774.3378">2806 2432 64 0,'-21'7'32'0,"-3"23"-46"15,15-15 59-15,-3-4-40 16,-3 15 0-16,0 9 1 16,3 5 0-16,-2 2-10 15,5 3 1-15,6-3 3 16,3 3 0-16,9-8-4 15,8-8 1-15,-2-10-3 16,6-6 1-16,3-10-2 16,0-11 1-16,0-11 1 15,-1-2 1-15,-2-11 1 16,-15 6 1-16,-3-3 2 16,-9-3 1-16,-6 8 2 0,-3 0 0 15,-2 3-1-15,-1 8 0 16,0 5-5-16,3 3 0 15,6 2-10-15,9-2 1 16,9 5-2-16,3-5 0 16</inkml:trace>
  <inkml:trace contextRef="#ctx0" brushRef="#br0" timeOffset="63282.4398">3330 2289 75 0,'-39'8'37'0,"-15"-6"-67"16,36 6 83-16,-5 5-49 16,-7 9 0-16,-6-4 2 15,3 9 1-15,1 10-10 16,2 2 1-16,3 12 4 16,12 1 0-16,6-4-5 15,9-6 1-15,12-7-3 16,9-6 1-16,6-13-4 15,6-19 0-15,5-13 0 16,1-13 0-16,3-3 2 16,-4 3 0-16,-2-2 1 15,-18 4 0-15,0 6 6 16,-3 2 1-16,-12 4 4 0,-6 4 0 16,3 3 1-16,-9 8 1 15,3 5 0-15,3 3 1 16,3 8-3-16,3 8 0 15,12 10-3-15,-1 3 1 16,10 8-3-16,9 3 1 16,-3 5-1-16,0-3 0 15,-4-2 0-15,-2 2 0 0,-3-5 0 16,-6-3 0-16,-3 1 0 16,-6-4 0-16,-18 4-1 15,-6-4 1-15,-9-7-2 16,-9-5 0-16,-5-9-5 15,-4-13 1-15,3-5-7 16,4-8 1-16,5-7-9 16,6-7 0-16</inkml:trace>
  <inkml:trace contextRef="#ctx0" brushRef="#br0" timeOffset="63553.0883">3871 2183 65 0,'-35'18'32'0,"2"33"-43"0,24-38 57 15,3 11-44-15,0 5 1 16,3-3 0-16,0 9 0 15,3-6-8-15,6 2 1 16,-3 6-3-16,3-5 0 16,0-8-9-16,-3-5 1 15,3-4-3-15,-6-12 1 16</inkml:trace>
  <inkml:trace contextRef="#ctx0" brushRef="#br0" timeOffset="63686.5553">3636 2199 53 0,'-18'-16'26'0,"9"0"-56"16,12 8 54-16,6 0-29 16,3 3 1-16,3-3-13 15,6 0 0-15,9 0 19 16,11-8 0-16</inkml:trace>
  <inkml:trace contextRef="#ctx0" brushRef="#br0" timeOffset="64060.3632">4404 1889 58 0,'-27'3'29'0,"-20"-22"-45"16,35 19 66-16,-6 0-47 16,-3 8 0-16,-6 0 0 15,-5 0 1-15,2 5-6 0,3 3 0 16,3 0 3-16,3 0 0 15,6 5-3-15,9-10 1 16,6 2-1-16,9 0 1 16,9-5-1-16,6 0 1 15,9-5 0-15,8 2 0 16,13 3 1-16,-6-5 0 16,-1 4 0-16,-2 4 1 15,-3 5 0-15,-10-6 1 0,-11 9 1 16,-9 5 1-16,-9 8-1 15,-12 2 1-15,-9 6-2 16,-8-3 1-16,-7-11-5 16,-3 1 0-1,-15-43-17 1,13-11 1-16</inkml:trace>
  <inkml:trace contextRef="#ctx0" brushRef="#br0" timeOffset="64646.9517">4711 1709 65 0,'26'0'32'0,"10"3"-40"16,-27-1 48-16,3 6-36 16,0 11 1-16,0 7 2 0,3 6 1 15,-6 0-11-15,3 5 1 16,-7 3 5-16,-2-3 0 15,-3 5-5-15,-3-5 0 16,3-13-3-16,0-3 0 16,0-5-3-16,0-13 1 15,3-11 0-15,6-14 0 16,3-9 2-16,3-9 0 16,6-18 2-16,3 2 0 15,6-5 5-15,-1 8 0 0,7 3 1 16,3 11 1-16,5 9 1 15,-5 4 0-15,3 15 0 16,-4 11 0-16,-2 3-2 16,-3 16 1-16,0-1-3 15,-4 9 1-15,-2-4-2 16,-3 1 1-16,-3 5-2 16,0-13 1-16,-3-3-2 15,-4-5 0-15,4-8-2 16,-3-13 1-16,3-11-1 15,0-18 0-15,3-3 1 16,6-11 0-16,2-4 2 16,1 7 1-16,6-6 3 15,0 20 0-15,-1 2 3 16,1 13 1-16,0 16 2 16,2 8 0-16,4 8 1 15,0 10 1-15,11 17-3 16,10 2 1-16,-4 2-4 0,-5-7 0 15,-1 3-21-15,-2-9 1 16,-12-7-10-16,14-4 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1T13:08:42.5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6824 7853 35 0,'-3'-21'17'16,"-6"10"-10"-16,6 8 18 0,3 3-23 15,0 0 1-15,-3 3 2 16,0 8 1-16,-9 10-7 16,-15 13 1-16,-11 9 4 15,-13 12 1-15,-17 30-1 16,-13 15 1-16,-20 11-2 15,-12 16 0-15,-3 16-1 16,-12 5 0-16,3 3-1 16,0-5 1-16,21-9-2 15,14-10 1-15,19-10-4 16,11-17 0-16,13-7-8 16,17-16 0-16,18-14-5 15,15-20 0-15</inkml:trace>
  <inkml:trace contextRef="#ctx0" brushRef="#br0" timeOffset="765.5174">10253 7736 48 0,'-6'-8'24'0,"-3"-15"-27"15,6 23 41-15,-3 2-35 16,-9 12 0-16,-8 17 2 15,-16 20 0-15,-21 15-6 16,-14 18 1-16,-12 27 4 16,-10 11 1-16,-14 21-3 15,6 8 1-15,-3 2-1 16,6 6 1-16,2-8-4 16,1-8 0-16,12-11-9 15,8-10 0-15,13-22-8 16,14-26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5T13:07:37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1556 4556 46 0,'-21'-24'23'0,"0"-2"-19"15,21 18 23-15,0 3-26 16,0-6 0-16,0 8 1 16,-6 6 1-16,3 10-3 15,-9 0 0-15,0 14 2 16,-12 7 1-16,-3 9-1 15,-14 12 0-15,-1 11-1 16,-8 11 0-16,-10-5-1 16,-5 2 0-16,5 0-1 15,0-3 1-15,1-5-3 16,8-5 0-16,10 0-3 16,2-8 1-16,6-8-7 15,12-13 1-15,1-14-3 16,8-18 0-16</inkml:trace>
  <inkml:trace contextRef="#ctx0" brushRef="#br0" timeOffset="284.562">1121 4591 61 0,'-9'0'30'0,"-27"39"-48"16,30-26 65-16,0 9-48 16,3 4 1-16,3 11 0 15,9 5 0-15,6 3 0 16,3 3 0 0,6 16-1-1,-3-4 0-15,0-9-3 16,-4-12 1-16,1-2-5 15,-3-5 0-15,-3-5-7 16,-3-9 1-16</inkml:trace>
  <inkml:trace contextRef="#ctx0" brushRef="#br0" timeOffset="569.4717">770 5130 53 0,'-21'-8'26'0,"21"14"-36"0,0-1 47 16,9 0-36-16,0 3 1 16,9 0 2-16,-4-3 0 15,22 6-5-15,9 0 1 0,5-4 2 16,13-7 1-16,-9-2-1 15,11-3 0-15,9-9-2 16,1-4 0-16,11-3-6 16,-11-3 1-16,2 0-11 15,-3-8 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6T13:14:10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3678 2752 41 0,'-3'-3'20'0,"9"-29"-6"0,-3 24 20 15,0-5-33-15,0-3 1 16,6-5-1-1,-3-3 1-15,3-5-3 0,2-3 1 32,10-10 0-32,3 2 1 0,0-5-1 15,6 14 0-15,-4-6-1 16,1 10 1-16,-3 1-1 16,3 5 1-16,0 7 0 15,-1 4 0-15,7 2 0 16,0 2 0-16,3 6-1 15,2 0 1-15,4 8 0 16,-3 6 0-16,2-1 0 16,1 5 1-16,-3 4 0 15,-4-12 0-15,4 9 0 16,0-3 1-16,0-3 0 16,2 5 1-16,-2-2-1 15,3-3 1-15,2 1 0 16,4-4 1-16,-1 3-1 15,-5-13 1-15,0 0 0 16,-4-5 0-16,4-5 0 16,0-12 0-16,-1 1-1 0,-2-5 1 15,3-3-1-15,-3-8 1 16,-4-8-2-16,-2 2 1 16,-6-4-2-16,-3 2 1 15,2 0-4-15,-2 8 1 16,-3-3-5-16,-3 3 1 15,-3-3-13-15,0 11 1 16,3 0-5-16,-7-3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7T12:48:21.70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1642 4479 41 0,'3'-50'20'0,"18"21"-18"16,-18 21 21-16,6-3-22 15,-1 1 1-15,4 2 1 16,-3 3 0-16,0 2-2 15,0 6 1-15,-9 5 2 16,-6 5 1-16,-3 16 0 0,-15 8 0 16,-5 19-1-16,-13 2 1 15,-9 13-2-15,-5 17 1 16,-4 4-2-16,4-2 1 16,2-8-3-16,-5-5 0 15,8-14-2-15,9-15 1 16,10-8-5-16,5-14 0 15,12-10-8-15,0-16 1 16,12-19-4-16,3-10 1 0</inkml:trace>
  <inkml:trace contextRef="#ctx0" brushRef="#br0" timeOffset="584.1528">1216 4559 48 0,'0'-37'24'0,"6"0"-27"16,0 26 44-16,-3 3-41 15,3 3 0-15,3 8 1 16,-6 7 0-16,6 9 0 16,3 4 1-16,6 7 1 15,-6 7 0-15,2 0 1 16,4 8 1-16,0 2-1 16,3 14 1-16,-3 3-2 15,0-4 1-15,5 1-2 16,1-5 1-16,-3-6-5 15,0-8 1-15,-3-5-2 16,0-5 0-16,-9-8-4 16,0-8 1-16,-3-8-4 0,2-8 1 15,-8-5-2-15,0-11 1 16,-6-3 0-16,-5-5 1 16,-1-2 0-16,-9-1 1 15,0 6 1-15,-6 0 0 16,-9 5 3-16,-2 3 0 15,-1 5 4-15,-9 5 0 16,-2 3 6-16,-1 3 0 0,1 0 4 16,2-1 1-16,6 4 1 15,7-1 1-15,8-2-3 16,3-3 1-16,15 2-3 16,3-4 0-16,12-4-2 15,9-4 0-15,12-4-2 16,14-7 1-16,-5-2-2 15,12 4 1-15,2 0-1 16,10 4 1-16,-1-4-2 16,1 3 1-16,0 3-2 15,-4 0 1-15,-5 2-3 16,-10 1 0-16,1 2-4 16,-6 2 1-16,-4 1-8 15,4 2 0-15,-6 1-9 16,-9-4 0-16</inkml:trace>
  <inkml:trace contextRef="#ctx0" brushRef="#br0" timeOffset="22906.7781">11560 5384 19 0,'6'-5'9'0,"3"5"-4"0,-9 0 9 16,6-3-13-16,0 1 0 16,-1-1 3-16,4 3 0 0,0-5-4 15,3 2 1-15,0 0 3 16,0 3 1-1,6-2-1-15,0-1 0 0,0 3-1 16,5-2 1-16,1 2-2 16,0-3 0-16,0 0 0 15,0 1 0-15,2 2-1 16,7-3 0-16,0 0 0 16,0 3 1-16,-1 0-1 15,1 0 0-15,-3 0-1 16,3 0 1-16,2 0-1 15,4 0 1-15,0 3 0 16,0 0 0-16,-1-3 0 16,4 2 0-16,0-2 0 15,-1 3 0-15,1-3 0 16,0 0 1-16,2 0-1 16,4 0 0-16,-1 0 0 15,-5 0 0-15,3 0-1 16,-4 0 1-16,4 0 0 0,0 0 0 15,-1 0-1-15,-2 3 1 16,0-3 0-16,-1 0 0 16,7 0 0-16,-6 0 1 15,2 0-1-15,-2-3 1 16,0 0-1-16,2 1 1 16,1-1 0-16,0-2 0 15,-4-1-1-15,4 4 0 0,3-1 0 16,2-2 1-16,-2 2-1 15,-7-2 0-15,4 0-1 16,3 2 1-16,-1 0-1 16,1 1 1-16,-3-4 0 15,5 4 0-15,1-1-1 16,-1-2 1-16,-2-1 0 16,0 1 0-16,2 2-1 15,1 1 1-15,-3 2-1 16,-1 0 1-16,1 0-1 15,2 0 0-15,1 0 0 16,-6-3 0-16,-4 1 0 16,4-1 1-16,0 0-2 15,2 3 1-15,-2 0 0 16,0 0 1-16,-4 0-1 16,4 0 0-16,-3 3 0 15,2-3 0-15,-5 0 0 16,-3 0 1-16,-1 0-1 15,4-3 1-15,3 1 0 0,-1-1 0 16,1 3 0-16,0 0 0 16,-7 0-1-16,4 0 1 15,0 0-1-15,-1 0 1 16,-2 0-1-16,-3-3 0 16,0 1 0-16,2-4 1 15,1 6-1-15,0-2 0 16,3-1 0-16,2 0 0 15,-5 3 0-15,-3 0 1 0,-1 0-1 16,7 0 1-16,0 0-1 16,-3-2 0-16,-1-1 0 15,-2 1 1-15,3-1-1 16,-1 0 0-16,4 3 0 16,-3-5 1-16,0 5-1 15,-1 0 0-15,-2 0 0 16,3 0 1-16,-1 0-1 15,-2 0 0-15,3 0 0 16,-6 0 0-16,-1 0 0 16,-2 0 0-16,3 0 0 15,6 0 0-15,-4 0 0 16,1 0 0-16,3 0 0 16,-3 0 0-16,-4 3 0 15,-2-1 0-15,0 4 0 16,6-4 0-16,0 3 0 0,-1-2 0 15,-2 0 0-15,-3-3 0 16,3 2 0-16,-1-2 0 16,4 0 0-16,0 0 0 15,0 6 0-15,-1-4 0 16,1 1 0-16,0-3 0 16,-3 3 0-16,-7-1 0 15,10 1 0-15,3 0 0 16,0-3 0-16,-7 0 0 0,4 0 0 15,0 0 1-15,0 0-2 16,-7 0 1-16,10 0 0 16,0 2 0-16,-1 1 0 15,-2-1 0-15,-6 1 0 16,3 0 0-16,3-1 0 16,2 1 1-16,1 0 0 15,-3-3 0-15,-4 0 0 16,4 0 0-16,0 0 0 15,3 0 0-15,2 0-1 16,1 0 1-16,0 0-1 16,-4 0 1-16,4 2-1 15,3 1 1-15,0-3-1 16,-4 0 1-16,-2 0-1 16,0 0 1-16,-1 0 0 15,4 0 0-15,3 0-1 16,-4 0 1-16,1 0-1 15,-6 0 0-15,3 3 0 16,2-3 1-16,4 0-1 0,-6 0 0 16,-4 0 0-16,1 0 1 15,3 2-1-15,0-2 1 16,-1 0-1-16,4 3 0 16,-3 0 0-16,-1-1 1 15,-2 1-1-15,0 0 0 16,6-1 0-16,-1 1 0 15,-2-3 1-15,-3 0 0 0,2 0 0 16,1 0 0-16,3-3 0 16,3 1 0-16,2 2 0 15,1 0 0-15,-3 0 0 16,8 0 0-16,1 0-1 16,-7 0 1-16,1-3 0 15,3 0 0-15,2 1-1 16,-2-1 1-16,0 3-1 15,-4-3 0-15,1 3 1 16,-6 0 0-16,2-2 0 16,-5-1 1-16,-3-2-1 15,-7 2 0-15,1 0 0 16,-3-2 1-16,0 2-2 16,-3 1 1-16,0-1-1 15,-1 1 1 1,7-1-1-1,-3 0 0-15,0 3 0 16,-3 0 0-16,-7 0 0 0,1 0 0 16,-3 3-5-16,-3 0 1 15,-6-1-15-15,-6 9 0 16</inkml:trace>
  <inkml:trace contextRef="#ctx0" brushRef="#br0" timeOffset="53997.9176">15876 5686 36 0,'-6'-5'18'0,"9"-14"-18"15,-6 14 18-15,6-1-16 16,-3 1 1-16,0 0 5 16,3 0 1-16,3 5-9 15,0 2 1-15,0 4 7 16,0 4 0-16,2 1 0 16,1 7 0-16,0 9-3 15,0 7 1-15,0 11-2 16,0 3 0-16,0 2-2 15,0 8 1-15,3 0-2 16,0-5 0-16,-3 0-1 16,0-5 1-16,-3-1-1 15,0-2 0-15,-3-5 0 0,-3-11 1 16,0-8-1-16,3-7 1 16,-6-6-2-16,3-14 1 15,-3-7-1-15,-3-5 0 16,0-4 0-16,0-4 0 15,-3-8-1-15,-3 2 1 16,0-8 0-16,-3 3 1 16,0-3-1-16,3 1 1 0,0-4-1 15,0-7 1 1,4 5-1-16,2-3 0 0,0 3 0 16,3 0 0-16,3 1 0 15,3 6 0-15,0 1 0 16,6 0 0-16,-1 6 1 15,1 2 0-15,6 5-1 16,3-5 1-16,3 2 0 16,0 6 0-16,3 5 1 15,8 3 1-15,7 5-1 16,0 8 0-16,-1 3 0 16,4 5 1-16,0 10-1 15,-3-2 1-15,-1 2-2 16,-2 6 1-16,-9 0 0 15,-6 8 0-15,-7-6 0 16,-5 1 0-16,-9-1 0 16,-6 3 0-16,-6-2 0 15,-5-1 0-15,-7 3 0 0,-6 0 0 16,-6 1-1 0,-5 1 1-16,-1-4-1 0,3-6 1 15,1 0-1-15,-1-8 0 16,0-2-3-16,9-8 0 15,7-1-10-15,8-7 0 16,12-11-7-16,15-3 1 16</inkml:trace>
  <inkml:trace contextRef="#ctx0" brushRef="#br0" timeOffset="64180.3235">22481 5331 19 0,'3'0'9'0,"18"6"-9"0,-13-6 9 15,1 0-7-15,0 0 1 16,3 0 2-16,6 0 1 15,3 0-7-15,6 2 1 16,2-2 5-16,7 0 0 0,0 0-1 16,6 0 1-16,2 0-1 15,4 0 0-15,2 0 0 16,1 0 1-16,6 0-1 16,-1 0 1-16,4 0-1 15,5 3 0-15,-2 0-1 16,2-3 1-16,-2 2-2 15,-1 1 0-15,-5 2-2 16,-7 3 1-16,-5-3-1 16,-9 1 1-16,-4-4-2 15,-2 1 1-15,-3 0-8 16,-9-9 1-16,3-4-8 16,-3-6 1-16</inkml:trace>
  <inkml:trace contextRef="#ctx0" brushRef="#br0" timeOffset="66473.7401">2440 6543 24 0,'0'-8'12'0,"5"13"-12"0,1-7 13 16,6-1-8-16,-3 1 0 15,-3 2 2-15,6-3 1 16,0 3-10-16,9-5 0 16,-9 5 8-16,9 0 0 15,-9 2-1-15,5-2 0 0,4 3-1 16,3-3 0 0,3 3-1-16,3-3 0 0,2 2 0 15,7-4 1-15,-3 2-2 16,5 2 0-16,4-2 0 15,-3 0 1-15,-1-2 0 16,7 2 0-16,0 0-1 16,-1-3 0-16,1 8-1 15,8-5 1-15,4 3 0 16,-3-3 0-16,2-5-1 16,10 2 1-16,-4 0 0 15,9-2 0-15,4 5-1 16,-7-3 1-16,7 1-1 15,-1-4 0-15,-3 6 0 16,4 0 0-16,2 3-1 16,-5-3 1-16,2 0-1 15,0 0 1-15,-2 0 0 16,5 3 0-16,7-1 0 16,-1-2 0-16,0 0 0 15,0 0 1-15,4 3 0 0,2-3 0 16,-9 0-1-16,-2 0 0 15,2 0 0-15,-3 0 0 16,10 3-1-16,2-3 1 16,-3-3-1-16,4 3 1 15,-1-3-1-15,3 1 0 16,-3-1 0-16,-2-2 0 16,2 2 0-16,-9 3 0 0,10 3 0 15,-7-3 1-15,-6 0 0 16,-2-3 1-16,-4 3-1 15,-5 0 0-15,-7 0 0 16,-2 0 1-16,-7 0-1 16,-5 0 1-16,-7 3-2 15,1-1 1-15,-9-2 0 16,-6 3 0-16,-1 0-2 16,-5-3 1-16,-3 0-3 15,3 0 1-15,-6-3-5 16,-3 3 0-16,0 0-17 15,0 0 1-15</inkml:trace>
  <inkml:trace contextRef="#ctx0" brushRef="#br0" timeOffset="70062.4279">23386 5850 24 0,'9'-19'12'0,"-4"33"-12"15,-5-20 13-15,3 1-9 16,-3 0 1-16,0-3 3 15,0 0 1-15,0 0-10 16,-8-3 0-16,2-2 9 16,-6 0 0-16,-6 0-2 15,0-3 0-15,-6 5-2 16,-3 3 1-16,-11 0-2 16,2 3 1-16,-3 5-2 15,1 3 0-15,-1 5 0 16,-3 5 0-16,1 5-1 15,-1 1 1-15,9-1-1 16,3 6 1-16,7 3-1 16,2-1 1-16,6-2-2 15,3 0 1-15,12 0-1 0,9-3 1 16,6 0 0-16,3 3 1 16,11-6-1-16,1 1 1 15,3-3-1-15,9 2 0 16,2-10-1-16,1 0 0 15,-1-3-1-15,1-5 0 16,0-8-1-16,-1-5 1 16,-5-3-1-16,-9-2 1 0,0-6 0 15,-10-2 1-15,-2-1-1 16,-3-2 1-16,-6 2 0 16,0 4 0-16,3-1 0 15,-6 5 1-15,0 3-1 16,-3 3 1-16,0 3 0 15,0 2 1-15,-3 2 0 16,0 1 0-16,0 5 0 16,0 5 1-16,0 1 0 15,0 4 1-15,6 4-1 16,-3 9 1-16,-3 4 1 16,6-1 0-16,-3 14-1 15,3 5 1-15,-3 0-1 16,0 3 1-16,0-1-2 15,0 3 1-15,0 3-2 16,-1-2 0-16,1-1-1 16,-3-2 0-16,3-4-1 15,-3-4 1-15,0-5-4 0,0-6 1 16,0-11-9-16,0-5 0 16,3-10-14-16,6-19 0 15</inkml:trace>
  <inkml:trace contextRef="#ctx0" brushRef="#br1" timeOffset="114919.6116">2487 7906 27 0,'-15'2'13'0,"9"-17"-13"0,6 15 13 16,0 0-9-16,0 0 0 0,0-6 2 15,6-2 1-15,-3-2-9 16,3 2 1-16,0 0 4 15,3 0 1-15,3-5-2 16,3-3 0-16,0 0-1 16,3-3 0-16,-9 9 0 15,-1-6 0-15,4 8 0 16,-3 3 0-16,3 5 0 16,0 8 0-16,0 5 0 15,0-3 1-15,3 4 0 16,0 2 1-16,3-3-1 15,-1 5 1-15,1-2-1 16,0-3 1-16,0-2-1 16,6-3 0-16,3 0-1 15,2-5 1-15,4-3-1 16,3-3 0-16,-3-2 0 16,2-6 1-16,-2 0-1 15,0-2 1-15,0 3-1 16,-4-6 0-16,1-3 0 0,-12 1 0 15,0 2 1-15,-3 0 0 16,-6 3-1-16,-3 2 0 16,-3 1-2-16,-1-1 1 15,-2 3-7-15,3 3 1 16,0-1-11-16,3 1 0 16</inkml:trace>
  <inkml:trace contextRef="#ctx0" brushRef="#br1" timeOffset="115653.8533">3344 7681 38 0,'-3'0'19'0,"3"0"-7"16,-3 0 22-16,3 0-31 16,-3 0 1-16,6 0 2 15,-3 2 1-15,3 1-8 0,3 8 1 16,-3 5 5-16,0 7 0 15,3 12-2-15,-3 2 1 16,0 0-2-16,0 3 0 16,-3-3-2-16,3 2 1 15,0 1-1-15,-3 0 0 16,3-3-1-16,0-6 1 16,0-4-1-16,-3-6 0 15,0-5-2-15,0-8 1 16,0-8-1-16,0-13 0 0,0-11 0 15,0-3 1-15,0-10-1 16,-3-2 1-16,3-6 1 16,0-3 0-16,0-2 1 15,0 2 0-15,3 1 0 16,6 2 0-16,0 5 1 16,3 5 0-16,6 4 0 15,0 2 0-15,-1 2 1 16,1 9 0-16,3 4 0 15,0 9 0-15,3 5-2 16,3 0 1-16,2 5 0 16,-2 3 0-16,-3 8-1 15,-3 3 0-15,-6 2 0 16,-3 3 0-16,-6 5 0 16,-9 0 1-16,-6 0-1 15,-15 5 0-15,-3-4 0 16,0-7 1-16,-6-1-1 0,-5-9 0 15,2-3 0-15,3-4 1 16,4-9-4-16,8 3 1 16,9-5-11-16,9-3 0 15,9 0-4-15,6 0 0 16</inkml:trace>
  <inkml:trace contextRef="#ctx0" brushRef="#br1" timeOffset="117834.886">4130 7824 27 0,'-12'-8'13'0,"0"13"-14"16,9-2 15-16,0-3-7 15,0-3 0-15,3 3 3 0,0 0 0 16,0 3-12 0,0-3 0-16,6 0 9 0,0 0 1 15,3 0-3-15,-3 0 0 16,9 0-1-16,0 0 0 16,3 0-1-16,0 0 0 15,9 0-2-15,5-6 1 16,4 6-1-16,0-2 1 15,-1-1-1-15,4-2 0 16,6 0-1-16,-1-1 1 16,-2-2-1-16,0 3 1 0,-1 2-1 15,1-2 0-15,0 0 0 16,-9 2 1-16,-7 1-1 16,-2-6 0-16,-6 8 1 15,-3 0 0-15,-3 0 0 16,0-3 1-16,-6 0-1 15,0 3 1-15,-6 0-1 16,0-5 1-16,0 5-1 16,0-5 1-16,-6-1-2 15,0 4 1-15,-6-4-2 16,-3 1 0-16,-3 3-1 16,-3-1 1-16,-3 0-1 15,-2 1 0-15,-4 2 1 16,-6 0 0-16,3 0 0 15,1 0 1-15,5-3 0 16,3 0 0-16,0 1 0 16,3-1 1-16,7 3 0 15,2-3 0-15,6 1-1 16,3 2 1-16,3 0-1 0,6 0 1 16,3 0-1-16,8 0 1 15,7 0-2-15,3 2 1 16,3 4 0-16,0-6 0 15,2 2-1-15,4-2 0 16,-3 3 0-16,-3 0 1 16,-1-1-1-16,-2 1 1 15,-3-3 0-15,-3 3 0 0,-6 2 0 16,-6-3 0-16,-4 6 0 16,-2 0 1-16,-6 3-1 15,-2 0 1-15,-4 2 0 16,-3 0 0-16,0 0 0 15,-3 6 0-15,-6 5 0 16,3-3 1-16,-3 5-1 16,4 1 0-16,-1-4 0 15,0 1 0-15,3 0 0 16,3 0 0-16,-3-6-2 16,6-4 1-16,3-4-7 15,6-7 0-15,3-8-12 16,6-6 0-16</inkml:trace>
  <inkml:trace contextRef="#ctx0" brushRef="#br1" timeOffset="118732.6561">5059 7977 43 0,'-6'3'21'0,"-3"-8"-35"0,12-1 24 16,0 1-8-16,3-3 1 0,0-3 1 15,3-4 1-15,3-1-7 16,0 2 1-16,3-4 3 16,-1-3 1-16,10 5-1 15,-3-5 0-15,0 5-1 16,-3 0 0-16,0 8 1 15,-1 3 0-15,-2 7 0 16,-3 1 0-16,0 8 1 16,-6 2 0-16,3 3-1 15,-3 0 1-15,3-1-1 16,3 4 0-16,0-3-1 16,0-3 0-16,3-2-1 15,2-6 1-15,1 0 0 16,6-2 0-16,0-8-1 15,3-3 1-15,-1 0 0 16,1-5 0-16,-3-3 1 16,-3-3 0-16,0 1-1 15,-3-6 1-15,-4 3 0 0,-2-1 0 16,-3 4 0-16,0 2 0 16,0 3-2-16,0 2 0 15,-3 3-5-15,3 3 1 16,0 2-10-16,3 3 1 15,6 3-3-15,0 5 0 16</inkml:trace>
  <inkml:trace contextRef="#ctx0" brushRef="#br1" timeOffset="119376.7624">6264 7821 48 0,'-11'-16'24'0,"-1"0"-42"15,6 8 47-15,3 3-23 16,-6-3 0-16,-3-8 3 15,-3 6 0-15,0 2-12 16,-3 0 0-16,0 0 8 16,-2 3 1-16,-4 2-4 15,-6 3 1-15,-3 3-2 16,0 5 1-16,1 5-1 0,-1 5 0 16,-6 6-1-16,10 0 1 15,5 2-1-15,6 1 0 16,6-3-1-16,6-1 1 15,12-4-1-15,3-3 0 16,6-8-1-16,9-3 0 16,5-5 0-16,10-3 0 15,0-7 0-15,-1-3 0 0,1-3 0 16,0 0 1-16,-3-3 2 16,-10-2 0-16,1 3 2 15,-9-1 0 1,-3 6 1-16,-3 0 1 0,-3 2 0 15,-3 3 1-15,-6 3-1 16,0 5 0-16,3 5-2 16,0 0 1-16,-6 17-1 15,-3 4 0-15,0 11-1 16,-3 3 0-16,3 5-1 16,0 2 1-16,0 1-1 15,3 2 0-15,3 3-1 16,-3-10 1-16,0 2-1 15,6 2 0-15,0-10-6 16,3-5 0-16,6-8-16 16,15-19 1-16</inkml:trace>
  <inkml:trace contextRef="#ctx0" brushRef="#br1" timeOffset="129362.0487">4071 10279 41 0,'-12'-16'20'16,"-3"16"-33"-16,12-5 20 0,-3 2-2 16,-3-5 0-16,0 0 4 15,-3 6 1-15,0-6-12 16,-3-3 0-16,-2 3 8 15,-1 0 1-15,-3 6-3 16,-3-6 0-16,3 5-3 16,0-2 0-16,1 5 0 15,-1 0 0-15,3 2-1 16,3 4 0-16,3-1 0 16,3 3 0-16,3 3 0 15,3 2 0-15,3 3 0 16,0 2 1-16,6 3-2 15,0 1 1-15,3-7 0 16,6 1 0-16,0 0 0 16,6-3 1-16,-3-2-1 15,2-3 1-15,1-3-1 0,0-5 0 16,-3-2 0-16,0-4 1 16,0-4-1-16,-1-4 1 15,-2-1 0-15,0 4 0 16,0-5 0-16,0 3 0 15,0 0 0-15,-3-3 0 16,-3 5 0-16,0 1 0 16,0-1 0-16,-3 3 0 15,-1 0 0-15,1 3 0 0,0-3 0 16,-3 3 1-16,0-1-1 16,0 1 1-16,-3 5 1 15,3 3 0-15,-3-1-1 16,0 6 1-16,0 0 0 15,0 5 0-15,0 11 0 16,-3 5 0-16,0 3-1 16,3-5 1-16,-3 12-1 15,0 4 1-15,3-1-2 16,0 3 1-16,0 0-1 16,0-5 1-16,-3-3-1 15,3 0 0-15,0-8-3 16,0-5 0-16,0-6-7 15,3-5 1-15,3-10-13 16,3-11 0-16</inkml:trace>
  <inkml:trace contextRef="#ctx0" brushRef="#br1" timeOffset="130592.4505">4374 10438 36 0,'-6'0'18'0,"6"0"-18"0,0 0 15 15,6 0-12-15,0 0 0 16,3 0 3-16,3 0 1 16,-3 0-8-16,3 0 1 0,3 0 5 15,3 0 0 1,5-3-1-16,4 1 1 0,3-1-3 16,3-2 1-16,3-1-2 15,-1-2 1-15,4 3-1 16,0 0 1-16,-4-1-2 15,-2 1 1-15,-6 3-1 16,-3-1 1-16,-3 0-1 16,-4 1 1-16,-2-4-1 15,0 6 0-15,-3-5 0 16,-3 2 1-16,0-5-1 16,-3 6 1-16,0-6 0 15,-3 0 0-15,-3 3 0 16,0 2 0-16,-3-5-1 15,0 0 1-15,0 3-1 16,-3 0 0-16,-6-1-1 16,3 1 1-16,-6-3 0 15,0 0 0-15,-3-3 0 0,-2 6 0 16,5 0 0-16,-3 0 0 16,3-1-1-16,3 4 1 15,0-4 0-15,3 4 1 16,0 2-1-16,6 0 0 15,6 5 0-15,-3-5 1 16,12 0 0-16,3 8 0 16,3-5-1-16,3-3 1 15,0 2-1-15,-4-2 0 0,4 0 0 16,-3 3 0-16,0 0 0 16,-3 4 0-16,0-1 0 15,0 4 0-15,0-4-1 16,-4 2 1-16,1 0 0 15,-3-3 1-15,0 0-1 16,-3 3 0-16,-3-3 0 16,0 3 0-16,-3 0 1 15,0-3 0-15,-3 1 0 16,-3 2 0-16,0 2 0 16,0 4 0-16,-3 1 0 15,0 1 0-15,-2 0-1 16,-1 0 1-16,0-3 0 15,3 0 0-15,-6 3 0 16,0-2 0-16,-3-1 0 16,0 0 1-16,0 0-2 15,4-5 1-15,2 0-1 16,0 0 1-16,3 0-2 0,0 0 1 16,3-3-5-16,3-2 0 15,9-3-6-15,6-5 0 16,6-3-7-16,6-3 0 15</inkml:trace>
  <inkml:trace contextRef="#ctx0" brushRef="#br1" timeOffset="131358.6807">5401 10324 40 0,'-3'-18'20'0,"-6"-4"-36"15,9 22 29-15,0-5-7 16,0-3 0-16,0 3 7 15,0 2 0-15,0 3-15 16,3-2 0-16,0 2 10 16,0 5 1-16,0 3-3 15,0 10 1-15,-3 1-3 16,0 7 0-16,0 9-2 0,0 2 1 16,0 5-1-1,0 3 1-15,0 3-3 0,-3-3 1 16,0-6-1-16,0-2 0 15,0 0-1-15,-3-8 1 16,3-5-2-16,0-5 0 16,0-9-1-16,0-7 1 15,-3-14-2-15,4-2 1 16,2-11 0-16,0-7 0 0,-3-6 1 16,6-3 0-16,-3-2 1 15,0-3 0-15,2-3 0 16,1 0 1-16,0 1 0 15,3 4 1-15,0 1 0 16,3 0 0-16,6 7 0 16,3 1 0-16,6 2 1 15,3 6 0-15,2 7-1 16,-2 3 1-16,6 3-1 16,0 5 1-16,-4 8 0 15,1 3 1-15,-3 7-1 16,-3 6 1-16,-6 5-1 15,-6 3 0-15,-4 0 0 16,-5 8 0-16,-6 0-1 16,-5-3 1-1,-22 2-2 1,-3-1 1-16,-3-7-2 16,-5-4 0-16,-1-6-1 0,3-2 0 15,4-6-2-15,8-2 1 16,0-3-8-16,15-6 0 15,15-2-6-15,15-5 0 16</inkml:trace>
  <inkml:trace contextRef="#ctx0" brushRef="#br1" timeOffset="134991.3641">3148 13023 19 0,'-12'5'9'0,"3"-2"-6"16,3-6 10-16,3-5-6 15,3 5 0-15,0-4 2 16,0-1 0-16,0-3-12 16,9-2 0-16,0-6 8 15,0 3 1-15,6-5-4 16,6 0 1-16,0 0-2 16,5 0 1-16,-5 0-1 15,6 2 0-15,-3 6 0 16,-3 5 0-16,-4 0-1 15,1 5 1-15,-6 6 1 16,0 8 0-16,0-1-1 16,-6 3 1-16,0 1 0 0,-3 4 0 15,3 1-1 1,0-4 1-16,3 1-1 0,0-2 0 16,3 4 0-16,2-2 0 15,-2-5 0-15,3-3 1 16,3 2-1-16,6-5 0 15,0 1 0-15,-6-1 0 16,11-13-1-16,1-8 1 16,-3-5 0-16,-3 2 0 0,0-4 0 15,-4-1 0-15,-2-3 0 16,-6 1 0-16,0 5 0 16,-3 2 0-16,0 1-1 15,-3 2 0-15,0 3-2 16,-3 5 0-16,3 0-6 15,6 2 1-15,-3 6-9 16,5 3 0-16</inkml:trace>
  <inkml:trace contextRef="#ctx0" brushRef="#br1" timeOffset="135681.3152">4386 12853 29 0,'-3'-7'14'0,"-6"1"-14"0,9 1 14 15,0 0-6-15,-3-3 1 16,3 0 4-16,-3 0 0 15,-3 0-17-15,-3-5 0 16,1 2 11-16,-4 0 1 0,-3 1-4 16,-3-3 0-16,0 2-2 15,0 3 0 1,-3 6-1-16,-5-1 1 0,-1 3-1 16,0 0 0-16,-3 5-1 15,3 6 1-15,4 5-1 16,2-1 0-16,6 4 0 15,3 2 0-15,3 0 0 16,3 3 0-16,3-5 0 16,3 2 0-16,6-5-1 15,6-6 1-15,3-4-1 16,6-6 0-16,3-6-1 16,2-4 1-16,-2-1-1 15,0-2 1-15,0-6 0 16,0 1 1-16,2-1 0 15,-5 1 0-15,-3-1 0 16,0 6 1-16,-3 0 0 16,-3 0 1-16,-3 5-1 0,0-3 1 15,-4 8 0-15,1 1 1 16,-3 7 1-16,-6 8 0 16,0 8-2-16,-2 3 1 15,-1 19 0-15,0-1 0 16,0 3-1-16,0 0 1 15,3 0-2-15,0-3 0 16,0-5-1-16,-3-2 1 16,3-4-1-16,-3-1 0 15,3-9-7-15,3-5 1 0,0-3-11 16,3-8 1-16,6-10-3 16,3-6 0-16</inkml:trace>
  <inkml:trace contextRef="#ctx0" brushRef="#br1" timeOffset="136899.1018">4749 12925 34 0,'-3'3'17'0,"3"-11"-25"16,0 2 27-16,0 6-14 16,0-5 1-16,6 5 2 15,0-8 1-15,3 8-11 16,3-5 0-16,3 2 8 15,3 0 1-15,3 1-4 16,0-1 1-16,5 1-2 16,7-1 0-16,3-2 0 15,-1 2 0-15,4 0-1 16,0-2 1-16,6 0-1 0,-4-1 0 16,1 1 0-16,-3 0 1 15,-7 0-1-15,-5-1 0 16,-3 1-1-16,-6 0 1 15,-3-1 1-15,-3 1 0 16,-3 2 0-16,-1-2 0 16,-2 3 0-16,0-4 0 15,0 1-1-15,-3 2 1 16,0 1-2-16,-3 2 1 0,0-6-1 16,0 1 0-16,0 5 0 15,-3-3 0-15,0-2 0 16,0 2 0-16,0-2 0 15,0 0 0-15,-3 2-1 16,-3-2 1-16,-2 0-1 16,-4-1 1-16,-3 4-1 15,-3-4 0-15,0 4 0 16,-3 2 0-16,4 0 1 16,2-3 0-16,0-2-1 15,3 2 1-15,3-2 0 16,3 5 0-16,3 0 0 15,3 0 0-15,3 0-1 16,6 3 1-16,6-1 0 16,3 1 0-16,6-3 0 15,0 3 0-15,2-1 0 16,1 1 0-16,-3-1 0 16,-3 4 0-16,0-1 0 15,0-2 0-15,-1-1 0 0,-2 1 0 16,-3 2 0-16,0 1 0 15,-3-1 0-15,-3 0 0 16,-3 3 0-16,-3 0 1 16,-3 5-1-16,-3 0 1 15,0 1 0-15,0 2 1 16,-6 5-1-16,-3 3 0 16,1 2 0-16,-1-5 1 0,-3 0-2 15,0 3 1-15,3-8-1 16,3 3 1-16,0-6-2 15,3-3 1-15,3-4-4 16,3 2 1-16,9-8-6 16,0 0 1-16,6-6-10 15,3 1 0-15</inkml:trace>
  <inkml:trace contextRef="#ctx0" brushRef="#br1" timeOffset="137649.8773">5660 12978 25 0,'-12'-3'12'0,"6"-2"-11"0,6 5 8 0,0 0-4 16,3-8 0-16,0 3 2 16,3-1 0-16,0-4-9 15,3-3 1-15,6 2 6 16,3 0 1-16,0-2-3 16,6 0 0-16,-1-3-1 15,1 0 1-15,0 3-2 16,0 0 1-16,0 2-2 15,-4 1 1 1,-2 12 1 0,-3 6 1-16,-6 0-1 15,3 3 0-15,-6 2-1 16,0 3 1-16,0 2-1 16,0-2 1-16,3 0-1 0,3-3 0 15,0 0 0-15,2-5 0 16,1 3 0-16,0 0 1 15,3-3 0-15,0-3 0 16,3-5-1-16,0 0 1 16,-1-5-1-16,-2-9 1 15,0 6 0-15,-3-5 0 16,-3 0 1-16,-3 0 1 16,-3-1-1-16,0-1 1 0,0-1-2 15,-3 2 1-15,-3 1-1 16,3 0 0-16,0 2-4 15,3 3 0-15,0 1-6 16,2 1 1-16,1 1-10 16,3 5 0-16,3 0-2 15,3 5 1-15</inkml:trace>
  <inkml:trace contextRef="#ctx0" brushRef="#br1" timeOffset="137888.7431">6785 12925 1 0,'3'-8'0'0</inkml:trace>
  <inkml:trace contextRef="#ctx0" brushRef="#br1" timeOffset="138714.7779">6553 12877 36 0,'0'-8'18'0,"3"8"-25"15,3-2 19-15,3 2-6 0,0-3 1 16,-3 3 1-16,3 0 1 15,0 3-11-15,-3-1 1 16,0 6 7-16,-3 5 1 16,0 9-3-16,-6-1 1 15,-3 5-2-15,-3 3 1 16,3 8-3-16,0 0 1 16,0-2-1-16,0 2 0 15,3-3-1-15,0-2 0 0,0-3 0 16,0-5 1-16,0-3-1 15,0-5 0-15,3 3 0 16,0-9 1-16,-3-5-1 16,3-5 0-16,0-5-1 15,0-8 1-15,0-6-1 16,0 1 1-16,3-6 0 16,0-2 0-16,0-9 0 15,0-2 0-15,3 0 1 16,0 0 0-16,0-8-1 15,3 8 1-15,0 0-1 16,3 0 1-16,3 5 0 16,-1 6 0-16,4 5 0 15,3 2 0-15,-3 3 1 16,0 3 0-16,3 8 0 16,2 2 0-16,7 6 0 15,0 7 1-15,-3 1-1 0,-3 2 0 16,-4 0 0-16,-5 3 0 15,-6 3 0-15,-3-1 1 16,-9 3-2-16,-3-2 1 16,-9 2-1-16,3-2 1 15,-11 4-1-15,-1-4 0 16,-9-1-1-16,-3-4 0 16,1 2-3-16,2-11 0 15,3-5-7-15,3-3 1 0,7-2-12 16,11-6 1-1</inkml:trace>
  <inkml:trace contextRef="#ctx0" brushRef="#br1" timeOffset="143820.5618">6547 3982 15 0,'-12'-3'7'0,"9"-23"-2"0,3 21 7 0,0-3-7 16,0 2 1-16,0-2 5 15,0 0 1-15,0 3-13 16,0 0 0-16,0 0 10 15,0 5 1-15,0 2-2 16,0 6 0-16,0 11-3 16,-3 10 0-16,0 10-2 15,0 6 1-15,0 3-3 16,3 0 1-16,0-1-2 16,0-2 1-16,3-5-1 15,-3-11 0-15,0 6-1 16,0-14 0-16,0-3-2 15,-3-5 1-15,0-7-2 16,0-6 0-16,-3-8 0 16,1-8 0-16,-1-5 1 15,0-8 1-15,3-6 1 16,-3-7 0-16,3-6 1 16,0-5 0-16,0 0 1 15,3 1 0-15,3-1-1 16,3 5 0-16,0 0 0 0,3 3 1 15,0 6 1-15,2-1 0 16,4 6-1 0,3 10 1-16,6 3 0 0,-3 2 0 15,3 11 0-15,-1 8 0 16,1 8-1-16,-3 13 0 16,-3 6 0-16,-6-1 0 15,-3 3-1-15,0 3 1 16,-6-3-1-16,-6 3 1 0,-6 2-1 15,-9-5 1-15,-6 3-1 16,-3-5 0-16,1-1 0 16,2-10 1-16,0-3-2 15,3-2 1-15,6-3-6 16,3-6 1-16,6-2-9 16,9-5 0-16,12-3-1 15,6-2 0-15</inkml:trace>
  <inkml:trace contextRef="#ctx0" brushRef="#br1" timeOffset="144870.4989">6910 3924 36 0,'-12'-8'18'0,"18"5"-22"15,0 1 34-15,0-1-28 16,3 3 1-16,6 0 1 16,0 0 0-16,6 0-5 15,6 3 0-15,5-3 4 16,7 0 0-16,-3 0-2 15,5 0 0-15,10-3-1 16,0-2 1-16,-1-3-2 16,7 0 1-16,-1 2-1 15,-2-2 1-15,-3 3 0 16,-10 0 0-16,-5 0 0 16,-3 2 1-1,-10 3 2 1,-5 0 0-16,-3 0 0 0,-6-3 0 15,-3 1 0-15,-6 2 0 16,0-6-1-16,0 1 1 16,-3 2-3-16,-3-2 1 15,-3 3-1-15,-3-1 0 16,-3-2 0-16,4 2 0 16,-13-2-1-16,3 2 1 15,-6-5-1-15,0 3 1 16,1-1 0-16,-1-1 0 15,3-1 0-15,-3 2 0 0,3 1 0 16,3 2 0-16,4 3 0 16,2-5 1-16,3 5-1 15,3-5 0-15,0 5-1 16,3 0 1-16,6 0 0 16,3 5 0-16,6-5-1 15,3 3 1-15,6 2-1 16,0 0 1-16,5 1-1 15,4 2 1-15,6-3-1 16,3-3 1-16,-1 4 0 16,-2-4 0-16,0 1-1 15,0 0 1-15,-7 2-1 16,1-5 1-16,-6 3 0 16,-3-1 0-16,-3 1 0 15,-6 0 0-15,0-1 1 16,-6 1 1-16,-3 5-1 0,-3 0 1 15,0 5 0-15,-6 0 0 16,0 3-1-16,0 3 1 16,-3 7-1-16,0-2 0 15,-3 2-1-15,0 3 1 16,-3-2-1-16,1 2 1 16,-1 0-1-16,-3-2 1 15,9-4-2-15,3-1 1 0,3-7-5 16,0-1 1-16,9-9-7 15,6-2 0-15,6-19-6 16,9 2 1-16</inkml:trace>
  <inkml:trace contextRef="#ctx0" brushRef="#br1" timeOffset="145664.1361">8384 3895 27 0,'-3'-6'13'0,"3"-2"-13"0,0 3 16 16,0 0-12-16,-3-3 0 15,0 0 2-15,0 0 1 16,-3 0-9-16,-3-2 1 0,-3 2 5 15,-3 0 1 1,-3-3-2-16,-3 0 0 0,-2 1 0 16,2 2 1-16,-6 0-1 15,0 5 0-15,-3 3 0 16,-2 3 0-16,2 2-1 16,0 6 1-16,6 5-2 15,1 2 1-15,5 3-2 16,6 3 1-16,3 5-1 15,3 0 1-15,9-5-1 16,3 0 0-16,12 0-1 16,0-6 0-16,8-10-1 15,-2-2 1-15,0-9-2 16,3-5 0-16,0-3 0 16,-1 1 0-16,1-6 1 15,0 0 1-15,-3-2-1 16,-3-1 1-16,-4 1 1 15,-2 2 0-15,-3 0 2 16,-3 5 0-16,0 1 0 0,-3 2 0 16,0 0 1-16,-3 3 0 15,0-1 1-15,0 1 0 16,0 5-1-16,0 8 1 16,0 5 0-16,0 11 1 15,-3 5-1-15,0 11 0 16,0 5-1-16,3 10 1 15,0-2-2-15,0-3 1 0,0 1-2 16,0-4 1-16,0-2-3 16,-3-5 0-16,0 0-6 15,-3-6 1-15,3-5-14 16,-3-8 1-16</inkml:trace>
  <inkml:trace contextRef="#ctx0" brushRef="#br2" timeOffset="209709.4852">6794 8123 43 0,'-6'2'21'0,"3"4"-9"0,3-6 22 15,3 2-31-15,3-2 1 16,3 3 2-16,6 0 1 0,6-1-7 15,6 1 0-15,2 0 4 16,7-1 1-16,9 1-2 16,8-1 1-16,1 1-5 15,3-3 0-15,2-3-3 16,-2-2 0-16,-7-3-4 16,4 3 1-16,-10 0-7 15,-8-1 0-15,-9 4-2 16,-9 2 0-16</inkml:trace>
  <inkml:trace contextRef="#ctx0" brushRef="#br2" timeOffset="209993.5239">7038 8197 77 0,'12'-13'38'0,"6"7"-60"16,-6 4 80-16,3 2-59 0,6 0 1 16,0 8 0-16,-1-1 0 15,1 9 1-15,0 8 0 16,-6 3 0-16,-3 7 1 16,-3 0-1-16,-3 3 1 15,0 3-2-15,0-3 1 16,0 0-5-16,0-5 0 15,2 0-7-15,-2-3 1 0,0-5-10 16,-3-1 1-16</inkml:trace>
  <inkml:trace contextRef="#ctx0" brushRef="#br2" timeOffset="210309.4339">6824 8834 63 0,'6'8'31'0,"30"-10"-40"15,-18-4 52-15,5 1-43 16,10-3 1-16,9-2 5 15,5-1 0-15,4 0-7 16,0-2 1-16,5 0 3 0,1 2 1 16,-7 6-2-16,-2 0 1 15,0 2-8-15,-4-2 1 16,-2 5-9-16,-9-3 1 16,-7 1-7-16,-2-6 1 15</inkml:trace>
  <inkml:trace contextRef="#ctx0" brushRef="#br2" timeOffset="210804.148">7881 8713 59 0,'6'21'29'0,"-3"-5"-44"16,-3-11 52-16,0 0-38 15,0-2 1-15,0 2 0 16,-3-2 0-16,-3-3 1 16,-3 0 1-16,-6-3 1 15,-3-10 0-15,-3-3 2 16,-3-5 0-16,1-8 0 15,-1-8 1-15,0-11-2 16,0-5 1-16,0-5-1 16,6 0 0-16,10 0-2 0,-1 5 1 15,9 5-2-15,6-2 1 16,8 8-1-16,4 5 1 16,9-1-2-16,9 9 1 15,2 6-1-15,4 7 0 16,6 2-1-16,-1 12 1 15,7 4-3-15,-6 1 1 16,-1 5-5-16,-8 5 1 16,-6 6-5-16,-10 2 0 0,-8 5-7 15,-9 4 0-15,-12-1 0 16,-14 2 0-16</inkml:trace>
  <inkml:trace contextRef="#ctx0" brushRef="#br2" timeOffset="210983.5372">7562 8414 53 0,'-47'2'26'0,"38"-7"-33"16,9 5 54-16,6 0-45 15,6 0 0-15,8-3 5 16,7 3 0-16,6 0-7 16,6 0 0-16,2-2 5 15,4-3 0-15,3 2-2 16,2-5 0-16,4-3-7 15,2 1 0-15,1-9-16 16,2 3 1-16</inkml:trace>
  <inkml:trace contextRef="#ctx0" brushRef="#br2" timeOffset="215504.1638">8967 8541 7 0,'-3'-3'3'0,"6"-2"-4"16,-3 5 3-16,3-5 1 16,0-1 0-16,3 4 9 15,-3-1 1-15,0-2-12 16,0-1 1-16,-3 1 10 16,-3-6 1-16,-3 1-2 15,-3-1 0-15,0-2-4 16,-12 0 0-16,-2-3-4 15,-4 0 1-15,-9 6-4 0,-3 2 1 16,1 5-1-16,-7 6 1 16,-3 10 0-16,4 8 1 15,-1 3-1-15,6 5 1 16,7 3 0-16,8 5 1 16,6 0-2-16,9 2 1 15,15-4-1-15,6-6 0 16,9-8-1-16,8-5 0 15,1-5-1-15,3-9 1 0,3-4-2 16,-9 2 1-16,8-22-1 16,-2-1 1-16,-6-7-1 15,-3-1 1-15,-7 2 0 16,-2 2 0-16,-3 3 2 16,-3 8 0-16,0 6 0 15,0 10 1-15,-3 8-1 16,0 10 1-16,3 3-2 15,6 6 0-15,0 2-7 16,2-2 1-16,1-6-10 16,3 0 0-16</inkml:trace>
  <inkml:trace contextRef="#ctx0" brushRef="#br2" timeOffset="215954.7206">8922 8506 66 0,'-11'6'33'0,"43"-12"-45"0,-17 6 59 16,6 0-47-16,3 11 1 16,3 2-1-16,-1 8 0 15,1 3 0-15,0 5 0 16,0 8-1-16,-6-5 1 15,-3 2-1-15,-4-7 0 0,-2-6-1 16,-3 0 0-16,0-10-2 16,-3-11 1-16,0-11-1 15,0-15 0-15,0-3-1 16,0-8 1-16,0 0 1 16,0-6 0-16,0-4 1 15,0 7 0-15,3-2 3 16,3 5 1-16,-1 2 3 15,10 11 1-15,-3 6 1 16,3 10 1-16,3 11 0 16,3 10 0-16,-1 13-3 15,1 6 1-15,-3 5-4 16,0 0 1-16,0 5-5 16,-4-2 0-16,-5-3-8 15,-3-2 1-15,-3-6-11 16,-6-3 1-16</inkml:trace>
  <inkml:trace contextRef="#ctx0" brushRef="#br2" timeOffset="216673.7465">10554 8469 29 0,'6'-2'14'0,"0"-4"-14"16,-3 4 9-16,2-1-13 15,4 3 0-15,-3-3 1 16,-6 3 0-16,3-5 8 16,0 0 1-16,-3 0-1 15,0-1 1-15,-3 1 4 16,0 0 0-16,-3-1 0 15,-5-2 1-15,-1 1-4 0,-3-1 0 16,-6 0-3-16,-3-3 0 16,-6 3-2-16,-2 0 0 15,-4 3 0-15,3 5 0 16,0 3 1-16,-2 10 0 16,-1 11 0-16,3 5 1 15,3 8-1-15,7 2 1 16,8 9-2-16,0-3 1 15,12 0-2-15,6-5 0 16,9-11-2-16,3-5 1 16,2-9-1-16,7-7 0 0,6-10-1 15,0-14 1-15,3-8-1 16,2-5 1-16,-5-5-2 16,-3-1 1-16,-6 1 0 15,-3 5 1-15,-4 2 0 16,-2 6 1-16,-3 13 0 15,0 5 0-15,-3 6 1 16,3 8 1-16,0 7-3 16,0 1 0-16,0 2-4 15,0-3 0-15,3-4-6 16,0-1 0-16,2 0-7 16,4-8 1-16</inkml:trace>
  <inkml:trace contextRef="#ctx0" brushRef="#br2" timeOffset="217108.8643">10655 8393 80 0,'-9'10'40'0,"18"17"-61"0,0-14 81 15,0 0-60-15,3 6 1 16,3 7-1-16,-4 6 1 15,1-3-2-15,3 5 0 16,-3-2-1-16,-3-3 1 0,-3-5-2 16,0-6 0-16,0-4-1 15,-3-9 0-15,0-10-1 16,0-11 1-16,6-8-1 16,0-8 1-16,0-2 1 15,0-1 1-15,-1-4 1 16,4-1 1-16,3 8 1 15,6-5 1-15,3 8 1 16,0 3 0-16,3 5 1 16,2 10 0-16,4 6 0 15,-3 10 0-15,-3 8-1 16,-1 14 0-16,1 4-1 16,-3 4 1-1,3 15-8 1,-9 0 0-16,-4-10-7 15,-5-11 0-15,-3-8-7 16,-3-7 0-16</inkml:trace>
  <inkml:trace contextRef="#ctx0" brushRef="#br2" timeOffset="217321.6212">11354 8363 64 0,'9'8'32'0,"12"43"-47"0,-12-38 60 16,0 8-45-16,0 6 1 0,0 2-4 15,3 2 1-15,-3 1-2 16,-3-5 0-16,0 2-5 16,-6-5 0-16,0-11-7 15,-3 0 0-15</inkml:trace>
  <inkml:trace contextRef="#ctx0" brushRef="#br2" timeOffset="217455.5148">11247 8162 19 0,'-6'3'9'0,"27"8"-25"16,-12-3 7-16</inkml:trace>
  <inkml:trace contextRef="#ctx0" brushRef="#br2" timeOffset="218040.0276">11613 8366 77 0,'0'19'38'0,"-12"28"-58"0,12-31 76 15,0 8-62-15,0 8 1 16,0 5-6-16,0 0 0 16,0 0 13-16,-3-5 1 0,-3-3-8 15,1-6 0-15,-1-7 3 16,0-8 0-16,3-8 0 16,3-13 1-16,0-5-2 15,6-14 0-15,3-5-1 16,2-3 1-16,1-8-1 15,6 1 1-15,3 4 4 16,0 1 0-16,3 13 2 16,-3 5 1-16,-1 6 1 15,7 7 1-15,-3 14-2 16,0 5 1-16,-3 10-3 16,-1 14 1-16,-5 2-1 15,0 3 0-15,-3 0-2 16,-3-2 0-16,-3-1-2 15,-3-5 1-15,0-5-1 16,0-8 1-16,0-5-2 16,-3-11 1-16,3-6-1 15,3-10 0-15,3-5 0 16,0-8 1-16,3-3 0 0,2-2 0 16,4 2 3-16,0 3 0 15,3 5 3-15,0 1 0 16,0 7 1-16,3 8 1 15,-1 8 0-15,-2 10 0 16,0 9-2-16,3 7 0 16,0 6-3-16,2 5 0 15,-2 3-7-15,0-3 0 16,-3-3-12-16,-3-5 0 0</inkml:trace>
  <inkml:trace contextRef="#ctx0" brushRef="#br2" timeOffset="218507.1197">12697 8369 87 0,'-9'-24'43'0,"-12"5"-79"15,9 14 81-15,-3-3-46 16,0 3 0-16,0 2-2 16,-5 6 0-16,-4 5 5 15,-3 8 1-15,0 8-1 16,0 5 0-16,1 0 0 0,2 2 1 16,9 4-1-16,6 2 1 15,9-8-5-15,9-5 0 16,6-3-2-1,12-8 1-15,2-5-2 0,4-8 0 16,3-8 1-16,3-8 0 16,-4-7 1-16,1-4 0 15,0-5 2-15,-12 3 0 16,-4 3 2-16,-5 5 0 0,-6 10 1 16,-3 6 0-16,-6 7 0 15,3 14 1-15,0 3-3 16,0-1 1-16,3 6-4 15,0 3 0-15,3-6-6 16,3-3 1-16,0-5-8 16,3-5 1-16</inkml:trace>
  <inkml:trace contextRef="#ctx0" brushRef="#br2" timeOffset="218790.8157">12994 7914 66 0,'-8'-3'33'0,"10"6"-49"0,1-1 64 16,3 6-48-16,0 11 0 15,0 5 4-15,0 10 0 16,0 8-3-16,0 14 1 15,0 2 2-15,0 14 0 16,3-4 0-16,3-2 0 16,3-5-8-16,3 0 1 15,0-3-11-15,-1-10 1 16,-2-8-8-16,-6-6 1 16</inkml:trace>
  <inkml:trace contextRef="#ctx0" brushRef="#br2" timeOffset="219211.8136">13679 8252 79 0,'9'8'39'0,"12"53"-58"0,-12-42 77 16,3 4-59-16,3 9 1 15,2 5-1-15,1 3 0 16,-3-3-1-16,-3 0 0 16,-6-3-4-16,-3-4 1 0,-3-1-7 15,0-11 0-15,-3-7-7 16,-3-9 0-16</inkml:trace>
  <inkml:trace contextRef="#ctx0" brushRef="#br2" timeOffset="219361.7376">13724 8064 26 0,'6'0'13'0,"17"16"-38"16,-14-10 12-16</inkml:trace>
  <inkml:trace contextRef="#ctx0" brushRef="#br2" timeOffset="219766.5405">14355 8191 69 0,'9'-13'34'0,"-33"11"-56"0,15 2 68 16,-3 0-47-16,-3 0 0 15,-6 2-1-15,-6 1 0 16,-5-6 2-16,2 9 1 16,-3 1-1-16,0 1 0 15,7 3 1-15,2 0 0 0,9-1 1 16,6 1 0-16,12-1-1 15,12 4 1-15,12-4-1 16,5 3 1-16,7 3 0 16,6 3 0-16,-1 5 0 15,1-1 0-15,0 7 0 16,-4-1 1-16,-11 2-1 16,-6-2 0-16,-15 3-1 15,-12-5 0-15,-12 4 0 16,-18-1 1-16,-14-1-2 15,-10-8 1-15,1-5-3 16,-1-6 0-16,6-4-7 16,10-9 1-16,8-5-12 15,12-11 0-15</inkml:trace>
  <inkml:trace contextRef="#ctx0" brushRef="#br2" timeOffset="220382.1361">14956 8250 52 0,'-6'2'26'0,"24"-4"-21"16,-9 2 36-16,3 0-39 15,0 8 0 1,5 34 4 0,4 0 1-16,-3 3-8 15,-3 0 0-15,-9 0 2 16,-3 0 0-16,-6-2-2 16,-3-9 0-16,-3-5-3 15,0-10 0-15,-3-9-1 16,0-10 0-16,3-5 0 0,4-11 1 15,2-8 1-15,3-8 0 16,8-7 1-16,4-12 1 16,9 6 2-16,3-2 0 15,9 2 2-15,5 5 1 16,1 8 0-16,0 6 0 16,3 10-1-16,-1 8 1 15,1 8-2-15,-3 13 1 0,-1 11-1 16,-5 8 1-1,-6 5-3-15,-6 3 0 0,-4 5-6 16,-2-3 1-16,-6-5-12 16,0-3 0-16</inkml:trace>
  <inkml:trace contextRef="#ctx0" brushRef="#br2" timeOffset="220788.8139">15938 8210 87 0,'-24'-16'43'0,"-32"19"-73"16,44 2 82-16,-6 6-59 15,-6 5 1-15,-2 5-3 16,-1 8 0-16,0-5 13 15,3 7 1-15,0 1-6 0,9-3 0 16,1 0 3-16,11 0 1 16,11-2-1-16,16-3 0 15,9 0-3-15,6-9 0 16,8-7-4-16,7-8 0 16,0-5 0-16,-4-6 1 15,1-12 2-15,-7-1 1 0,-5-5 3 16,-12 0 0-16,-12-6 0 15,-15-4 1-15,-9-1-2 16,-6 5 0-16,-15-2-5 16,-3 11 1-16,-2 2-10 15,2 3 1-15,3 5-4 16,3 3 1-16</inkml:trace>
  <inkml:trace contextRef="#ctx0" brushRef="#br2" timeOffset="221027.6498">16278 7869 78 0,'-12'13'39'0,"9"58"-62"15,3-52 82-15,3 15-60 16,3 11 0-16,0 13 0 0,0 9 0 15,2 4 0-15,1 3 0 16,3-2-5-16,0-12 0 16,3 4-7-16,-3-9 1 15,0-10-7-15,0-10 1 16</inkml:trace>
  <inkml:trace contextRef="#ctx0" brushRef="#br2" timeOffset="221282.5907">16051 8300 86 0,'3'-5'43'0,"24"13"-76"15,-9-8 89-15,15 0-62 16,8 0 1-16,10 2-9 15,12 1 0-15,-1-3 16 16,1 0 1-16,-4 0-11 16,1 0 0-16,-10 0-4 15,1 0 1-15,-4 0-1 16,-5 3 0-16</inkml:trace>
  <inkml:trace contextRef="#ctx0" brushRef="#br2" timeOffset="221792.9251">17361 8353 43 0,'3'-11'21'0,"-15"-13"-26"0,3 17 38 15,0-1-30-15,-6-6 0 0,-2-4 5 16,-4-3 0-16,-3 5-7 16,-3 3 0-16,-6 5 7 15,1 2 0-15,2 12-1 16,0 4 0-16,3 14-2 16,0 10 0-16,4 3-4 15,5 6 1-15,9 2-2 16,6 0 0-16,6-6-1 15,6-1 0-15,6-15-3 16,9-4 1-16,2-9-2 16,4-10 0-16,0-8-1 15,0-7 1-15,2-12 0 16,-5-7 0-16,0-3 1 16,0-3 1-16,-6 8 3 15,-4 1 1-15,-2 1 2 16,-3 9 0-16,0 11 1 15,-6 4 0-15,-3 12 1 0,3 7 0 16,0 5-3 0,3 12 1-16,6-1-4 0,3-3 1 15,-1 1-8-15,7-4 1 16,0-1-12-16,6-4 1 16</inkml:trace>
  <inkml:trace contextRef="#ctx0" brushRef="#br2" timeOffset="222318.9601">18278 8567 29 0,'0'5'14'0,"6"-10"2"15,-3 5 11-15,-3 0-21 16,6-2 1-16,0-1 4 15,-3-2 1-15,3-1-15 16,0-2 0-16,-6-2 9 16,-3-6 0-16,-3-13-3 0,-6-3 0 15,-3-5-1-15,-3-16 0 16,0-5-1-16,3-8 1 16,-3-6-1-16,-2-2 1 15,5 0 0-15,3 3 0 16,3 7 0-16,6 6 0 15,6 8 0-15,9 5 0 16,9 13-1-16,14 3 0 0,1 10-1 16,3 6 0-16,2 11-4 15,4 9 0-15,3 9-4 16,-7 5 1-16,-5 11-7 16,-3 3 1-16,-12 2-6 15,-12 8 1-15</inkml:trace>
  <inkml:trace contextRef="#ctx0" brushRef="#br2" timeOffset="222484.4591">17897 8274 86 0,'27'2'43'0,"14"11"-79"16,-14-10 90-16,9 0-66 15,17-1 0-15,13-2-25 16,5 3 1-16</inkml:trace>
  <inkml:trace contextRef="#ctx0" brushRef="#br2" timeOffset="222709.8453">18656 8210 71 0,'-15'24'35'0,"15"42"-45"0,6-53 58 0,9 8-52 15,3 6 1-15,0 5-6 16,2-1 1-16,-2-2 6 16,0 1 1-16,-6-7-13 15,-3 1 1-15,-3-8-3 16,-9-3 0-16</inkml:trace>
  <inkml:trace contextRef="#ctx0" brushRef="#br2" timeOffset="222844.3029">18525 8035 53 0,'-12'-26'26'0,"15"18"-54"16,3 8 52-16,6 3-43 15,3 2 1-15</inkml:trace>
  <inkml:trace contextRef="#ctx0" brushRef="#br2" timeOffset="223325.9824">19329 8152 77 0,'-30'-11'38'0,"-9"3"-65"0,27 8 77 0,-6 0-55 15,-5 3 1-15,-4 2 1 16,-3 1 1-16,-6-1 6 16,-2 0 0-16,-1 3-3 15,9 0 1-15,6 0 0 16,6-3 0-16,9 3-1 15,9-3 0-15,12 3-3 16,9-5 0-16,6-3 0 16,15-3 1-16,2 6 0 15,4 2 1 1,20 19 2 0,-8 5 0-16,-9 0 0 15,-10 6 1-15,-8 2 0 16,-9-8 0-16,-12 5 0 0,-3-7 0 15,-33 10-1 1,-9-3 0-16,-9-2-1 16,-8-6 1-16,-1 1-4 0,1-14 1 15,-1-5-5-15,3-8 0 16,7-5-4-16,5-9 0 16,12-9-8-16,12-9 1 15,12-13-1-15,12-8 0 16</inkml:trace>
  <inkml:trace contextRef="#ctx0" brushRef="#br2" timeOffset="223804.1611">19471 7766 82 0,'-6'-14'41'0,"-8"14"-70"16,14 6 90-16,3 12-62 15,8 6 1-15,1 8 0 16,3 13 0-16,3 8 0 16,-3 2 1-16,0 14-1 15,0-3 1-15,0-2-1 16,0-1 1-16,-10-2-1 16,-2-11 0-16,-3-2-3 15,0-9 0-15,-3-7 0 16,1-11 0-16,2-7-1 15,0-6 0-15,2-16 0 16,4-11 1-16,0-5 2 16,3-7 0-16,3-4 1 15,6-5 0-15,3 3 2 0,3 8 1 16,3 3 1-16,2 5 1 16,4 5-1-16,6 13 1 15,-1 11 0-15,4 11 0 16,-6 12-2-16,0 12 0 15,-7 4-1-15,-2 6 1 16,0 8-4-16,-9-13 1 16,3 13-18-16,-4-8 1 15,1-22-5-15,-3-23 0 0</inkml:trace>
  <inkml:trace contextRef="#ctx0" brushRef="#br2" timeOffset="233187.5761">20671 8308 37 0,'-9'-3'18'0,"9"-2"-13"16,6 2 19-16,0 6-21 16,3-3 0-16,0 3 2 15,3-1 1-15,3-2-7 16,5 0 1-16,4 3 5 15,6-3 1-15,3-3-2 16,8 1 0-16,7-4-1 16,3 1 0-16,-4 0-2 15,4-1 1-15,2-1-3 16,4 1 0-16,-9-2-6 16,-4 3 0-16,-2 0-9 15,-9-3 0-15</inkml:trace>
  <inkml:trace contextRef="#ctx0" brushRef="#br2" timeOffset="233549.4624">20716 8027 31 0,'-3'-5'15'0,"15"8"-11"0,-6-3 15 0,5 0-14 15,1 2 0-15,3 1 8 16,0 2 1 0,3 3-14-16,-3 6 0 0,3 4 11 15,0 3 1-15,-1 16-3 16,-2 6 1-16,0 4-5 15,3 6 0-15,0 0-4 16,0-5 0-16,0-1-5 16,-6-4 1-16,-1-6-4 15,-2 0 0-15,-3-6-6 16,0-9 0-16,0-6-6 16,-3-3 0-16</inkml:trace>
  <inkml:trace contextRef="#ctx0" brushRef="#br2" timeOffset="234088.2706">21162 7985 62 0,'-3'-3'31'0,"12"1"-46"0,-3 4 57 16,3 6-43-16,3 3 1 16,3 10 0-16,3 8 1 0,-1 3 0 15,1 10 0-15,0 9 0 16,-3 7 0-16,0 5 0 16,-3-7 0-16,0-1-2 15,-3-4 0-15,0-9-3 16,-3-2 1-16,0-11-2 15,-1-8 0-15,1-8 0 16,0-5 0-16,0-8 1 16,0-8 0-16,0-5 2 15,0-6 0-15,6-4 1 16,0-9 1-16,3-2 0 16,0 2 0-16,3 0 1 15,2-2 1-15,7 5 0 16,-3-1 0-16,0 12 1 15,0-3 1-15,-3 10 1 16,-1 6 0-16,4 8-1 16,-3 7 1-16,3 9 0 0,0 12 0 15,-4 4-2-15,1 2 0 16,0 2-2-16,0 4 0 16,3-1-3-16,-3-7 0 15,-4-4-7-15,-2-2 1 16,-3-5-9-16,-6-5 0 15</inkml:trace>
  <inkml:trace contextRef="#ctx0" brushRef="#br2" timeOffset="234735.3698">21865 8406 67 0,'-3'-3'33'0,"17"32"-55"16,-2-26 61-16,6-3-47 16,6 0 0-16,6-8-3 15,0-3 0-15,5 1 17 16,-2-3 0-16,3-3-8 15,0 5 1-15,-1 1 4 16,1-1 1-16,6 3 0 0,-1 5 1 16,1 3-3-16,0 0 0 15,-1 0-3-15,-2 6 0 16,-6-1-1-16,-9-2 0 16,2-1 1-16,-11 1 0 15,3-3 1-15,-6 0 0 16,-3-3 0-16,-3-2 1 15,-3 0-2-15,-3-1 0 16,-3-4 0-16,-6-1 0 16,-3 1 0-16,-6-1 1 0,-6 3 1 15,-8 3 0-15,2 0 1 16,-3 5 1-16,-3-3-1 16,1 3 0-16,2 3 0 15,0 2 1-15,3 3-1 16,7 0 0-16,-1 5 1 15,9 5 0-15,0 12 0 16,3-1 1-16,3 5-1 16,15 3 1-1,27 8-5 1,6 0 1-16,5-8-5 16,1-10 1-16,0-6-4 15,-4-8 1-15,4-5-4 16,-6-11 0-16,-4 3-5 15,1-2 1-15,-3-4 3 16,-6-4 0-16</inkml:trace>
  <inkml:trace contextRef="#ctx0" brushRef="#br2" timeOffset="235185.1773">22740 8215 61 0,'0'14'30'0,"6"-1"-49"0,-3-5 69 16,3 13-50-16,0 0 0 0,2 11 0 15,1 0 0-15,3 2 0 16,0 0 0-16,3-2 0 16,-3-3 0-16,0 3-1 15,0-8 0-15,-3 0-1 16,-6-9 0-16,0-1-2 15,-3-6 1-15,3-6-1 16,-3-4 0-16,-3-9-1 16,3-5 1-16,3-5 1 15,0-11 0-15,6-2 1 16,0-6 1-16,2 3 0 16,7-5 1-16,0 5 1 15,3 2 1-15,3 6 2 16,6 3 0-16,5 7 1 15,4 9 1-15,0 4 0 16,-1 12 0-16,-2 12 1 16,6 9 0-16,-1 12-2 15,-2 4 1-15,-9 2-3 0,3 0 1 16,-4 0-7-16,-2-3 1 16,-3-5-17-16,3-3 0 15</inkml:trace>
  <inkml:trace contextRef="#ctx0" brushRef="#br2" timeOffset="252195.4552">23957 8229 62 0,'0'0'31'0,"0"15"-34"0,0-9 32 16,9 2-29-16,0 5 1 15,0-3-1-15,3 9 1 16,0 2-2-16,-3 3 1 16,0 5 0-16,2-2 0 0,-5 2-3 15,-6 0 1-15,-3 0-4 16,-3 0 1-16,-2-8-6 16,5-5 1-16,-3-8-5 15,3-13 1-15</inkml:trace>
  <inkml:trace contextRef="#ctx0" brushRef="#br2" timeOffset="252373.89">23814 7924 42 0,'-3'3'21'0,"-6"2"-71"16,18-5 38-16</inkml:trace>
  <inkml:trace contextRef="#ctx0" brushRef="#br2" timeOffset="252718.0913">24058 8218 67 0,'6'0'33'0,"3"-5"-56"15,-9 5 68-15,18 2-46 16,6 4 1-16,12-4-2 16,11-2 1-16,-2 0 0 15,11-5 1-15,-2 5-3 16,6-5 1-16,-7-1-2 16,-2 1 0-16,2 2-2 15,-2-2 1-15,-1 0-6 16,1 0 0-16,-9-1-2 15,-7-2 1-15</inkml:trace>
  <inkml:trace contextRef="#ctx0" brushRef="#br2" timeOffset="252930.1584">24386 7951 100 0,'0'13'50'0,"-15"40"-84"0,18-32 114 16,0 16-81-16,12 16 0 15,3 5-7-15,5 8 1 0,4 0 0 16,0-2 1-16,0-6-19 16,-3-2 1-16</inkml:trace>
  <inkml:trace contextRef="#ctx0" brushRef="#br2" timeOffset="254234.863">3216 9316 48 0,'3'-32'24'0,"-3"11"-24"0,0 13 25 0,-3 0-20 16,-3-2 0-16,-5 4 1 15,-4 4 0-15,-6 4-9 16,0 9 1-16,-9 5 6 15,3 10 0-15,-8 3-2 16,2 0 0-16,9 3 0 16,0 3 0-16,7 2 1 15,14 0 0-15,11 5 0 16,19-2 0-16,-3-3-1 16,15 0 0-16,8-3-3 15,7-5 1-15,8-10-5 16,7-3 0-16,-4-8-8 15,4-11 0-15,-7-13-6 16,-2-8 1-16</inkml:trace>
  <inkml:trace contextRef="#ctx0" brushRef="#br2" timeOffset="254731.7258">3803 9337 77 0,'-21'-8'38'0,"-15"6"-61"0,30 2 77 16,0-3-57-16,-3 3 1 15,0-3-1-15,1 6 1 16,-1 0 3-16,-9-1 0 0,0 6-2 16,-3 5 0-16,0 1 3 15,0 4 0-15,4 9-1 16,2 4 1-16,6 9 0 15,6 8 0-15,-3 2-1 16,12-2 0-16,-3-1-3 16,6-5 0-16,6-10 0 15,5-8 0-15,4-11-1 16,0-7 1-16,9-14-1 16,-6-11 0-16,2-10 0 15,1-3 1-15,-3-2 0 16,3-3 0-16,-10 2 0 15,-2 1 1-15,-3 5 0 16,-3 0 1-16,-3 5 2 16,0 5 0-16,0 6 1 15,0 11 0-15,0 4 1 16,3 6 0-16,-3 3-1 16,2 5 0-16,1 2-4 0,0 1 0 15,0 2-6-15,0-3 1 16,0-2-11-16,0-3 1 15,0-7-2-15,-3-6 0 16</inkml:trace>
  <inkml:trace contextRef="#ctx0" brushRef="#br2" timeOffset="255106.1619">4023 9379 76 0,'-3'11'38'0,"12"13"-60"15,0-16 82-15,3 8-61 16,6 5 1-16,3 3-2 16,-1 2 1-16,-2 9-2 15,-3-4 1-15,-3-2-3 16,-3-2 0-16,0-3 0 16,0-8 0-16,-3-6 0 15,3-10 1-15,3-8 1 16,2-10 1-16,10-9-1 15,0-2 1-15,3-3 2 16,3 1 0-16,-1-4 1 16,4 9 1-16,3 2 1 15,0 5 1-15,-4 9 1 16,1 5 1-16,-3 5-2 16,0 5 1-16,-7 8-2 15,1 6 1-15,-3 2-6 0,3 0 0 16,-3 8-6-16,-3-3 0 15,-4-2-10-15,1-5 0 16</inkml:trace>
  <inkml:trace contextRef="#ctx0" brushRef="#br2" timeOffset="255661.3379">5294 9390 47 0,'0'-3'23'0,"15"-7"-19"15,-6 7 35-15,6 6-37 16,0-1 0-16,0 9 3 16,2 0 1-16,1 7-7 15,0 9 1-15,-3 4 2 16,0 1 1-16,0 8-3 16,-6-6 1-16,-3-7-3 15,-3 2 0-15,-3-8-1 16,-3-3 1-16,0-10 0 0,-3-2 0 15,0-9 0-15,0-8 1 16,3-7 0-16,0-6 0 16,6-8 1-16,3 1 0 15,6-1 1-15,6-3 0 16,5 4 1-16,1 2 1 16,6 2 0-16,3 9 1 15,-1 7-1-15,4 8 1 16,0 9-2-16,-3 4 1 0,-4 6-2 15,1 5 0-15,-3 6-2 16,0-1 0-16,-1 6-5 16,-5-3 1-16,0-2-7 15,0-1 0-15,-3-7-6 16,3-6 1-16</inkml:trace>
  <inkml:trace contextRef="#ctx0" brushRef="#br2" timeOffset="256067.6606">6372 9372 71 0,'-18'-6'35'0,"-9"17"-56"16,21-9 69-16,-3 4-48 15,-3 2 0-15,0 2 0 16,-6 1 0-16,1 5-1 0,-1 5 1 15,-3 3 0-15,3 5 1 16,3 5-1-16,6 1 0 16,9-1-1-16,3-2 1 15,9 0-1-15,9-11 0 16,3-5-1-16,2-9 1 16,4-9-1-16,3-6 1 15,3-5 0-15,-4-8 1 16,-2-3 0-16,-9-3 0 0,-3-2 0 15,-9 0 1-15,-9-5 0 16,-9 2 1-16,-6 0-2 16,-6 3 1-16,-6 5-3 15,-2 0 1-15,-7 6-5 16,6 2 1-16,3 3-6 16,7 2 1-16,8 1-6 15,6 2 1-15</inkml:trace>
  <inkml:trace contextRef="#ctx0" brushRef="#br2" timeOffset="256307.9703">6747 9088 57 0,'9'3'28'0,"-9"5"-34"15,0-3 54-15,3 3-47 16,0 11 0-16,-1 10 2 15,1 3 0-15,0 2-4 0,6 6 0 16,-3 2 2-16,0-5 1 16,0 5-3-16,0 1 1 15,-3-1-4-15,3-2 0 16,0 5-5-16,0-8 1 16,3-5-9-16,0-9 0 15</inkml:trace>
  <inkml:trace contextRef="#ctx0" brushRef="#br2" timeOffset="256548.2575">6651 9448 80 0,'-3'3'40'0,"21"-11"-64"16,0 8 79-16,6 0-56 15,9 0 1-15,14-3-4 16,4-2 0-16,5-6 3 16,7 1 0-16,-1 5-7 15,-2-3 1-15,3 0-9 16,5 0 0-16,3-3-1 16,1 1 0-16</inkml:trace>
  <inkml:trace contextRef="#ctx0" brushRef="#br2" timeOffset="257057.9477">8280 9237 67 0,'-9'0'33'0,"-6"-19"-60"0,12 14 70 16,0-1-45-16,-3-1 1 0,-3 1-1 16,-3 4 0-16,-3 2 3 15,-12 2 1-15,-5 6-2 16,-10 5 0-16,0 1 1 16,-5-1 0-16,2 3 0 15,3 5 1-15,7-5-2 16,8-3 1-16,6 0 0 15,9 0 1-15,9 3-1 16,12 0 1-16,9-3-1 16,9 1 1-16,14-1-1 15,7 0 1-15,0 3-2 16,5 0 1-16,-2 2-1 16,-7 1 0-16,-5-1 0 15,-9 4 0-15,-9-6 1 16,-12 7 0-16,-15-2 0 15,-12 6 0-15,-12-6-1 16,-15 3 1-16,-5-6-3 0,-7-2 0 16,-5-5-5-16,5-11 1 15,7-3-5-15,8-7 1 16,9-1-7-16,12-5 1 31</inkml:trace>
  <inkml:trace contextRef="#ctx0" brushRef="#br2" timeOffset="257657.985">8553 9327 77 0,'-20'-14'38'0,"-16"14"-62"16,30 3 79-16,0 0-56 15,0 5 1-15,0 2-2 16,-6 9 0-16,6 2 3 16,3 5 1-16,6 6-1 15,0 2 0-15,6 1 0 16,3 2 0-16,6-3 0 16,3-10 0-16,2-5-3 15,1-9 1-15,0-5-2 16,0-12 1-16,0-4-1 15,-3-5 1-15,-1-2 0 16,-5-6 0-16,-3 0 1 16,-3-8 1-16,-3 3 0 0,-3 0 1 15,-3 3-1-15,0 4 0 16,0 9 1-16,0 3 0 16,0 10 0-16,0 7 1 15,3 7-1-15,6 4 0 16,6 6 0-16,3 2 0 15,3 1-1-15,5-1 1 16,7 4-1-16,3-9 0 0,2-3 0 16,-2-5 1-16,0-5-1 15,-3-10 1-15,-4-4-2 16,-2-4 0-16,-3-6 1 16,-6-8 1-16,-3 3-1 15,-6-8 1-15,-3-3-1 16,-6 0 1-16,0 1-1 15,-3-1 0-15,0 3-3 16,-3 2 0-16,0 1-6 16,3 2 1-16,0 11-9 15,3 0 0-15,6 7 0 16,3 1 0-16</inkml:trace>
  <inkml:trace contextRef="#ctx0" brushRef="#br2" timeOffset="257854.1411">9506 9316 69 0,'6'11'34'0,"-15"18"-53"0,9-19 74 16,0 6-56-16,0 5 1 16,3 3-3-16,0 3 1 15,0-1-2-15,0 0 0 16,0-2-8-16,0-5 1 15,-3-3-6-15,6-16 0 16</inkml:trace>
  <inkml:trace contextRef="#ctx0" brushRef="#br2" timeOffset="258035.4821">9360 9157 75 0,'-12'-2'37'0,"6"-4"-73"16,9 9 76-16,0 0-51 16,6 2 0-16,6 0-10 15,3 0 0-15,-3-2 22 16,6 2 1-16</inkml:trace>
  <inkml:trace contextRef="#ctx0" brushRef="#br2" timeOffset="258678.8883">9750 9252 46 0,'3'14'23'0,"-3"-4"-25"0,3-4 46 16,-3 2-43-16,3 7 0 16,0 7 2-16,0 1 1 15,3 4-5-15,-3 5 1 16,0-1 1-16,0-2 1 15,-3 3-1-15,-3 0 1 16,0-11-2-16,0 0 0 16,0-8-1-16,3-10 1 0,0-3-1 15,6-13 0-15,3-8-1 16,3-6 0-16,5-7-1 16,4-3 1-16,0 0 1 15,6 2 0-15,0 4 1 16,3 2 0-16,-4 5 3 15,-2 11 0-15,0 5 0 16,0 8 1-16,0 5-1 16,-4 11 1-16,1 8-2 15,-3-1 0-15,-3 4-2 16,-3 2 1-16,-3 0-2 16,3-3 0-16,-6-4-2 15,0-6 1-15,-3-3-2 16,0-8 1-16,3-8 0 15,-1-5 1-15,4-5-1 16,0-8 1-16,0-8 0 16,0-3 1-16,3-5 1 15,3 3 0-15,0 7 2 0,3 4 1 16,0-1 2-16,-1 10 1 16,4 7-1-16,0 7 1 15,3 7-2-15,0 4 1 16,-3 8-2-16,-1-1 1 15,-2 11-3-15,0-5 0 16,-3 5 0-16,-3 0 0 16,0 0-4-16,-3 0 0 15,-3-5-6-15,0-5 1 0,0-1-11 16,0-4 1-16,0-12-2 16,5-4 1-16</inkml:trace>
  <inkml:trace contextRef="#ctx0" brushRef="#br2" timeOffset="259237.325">10848 9554 82 0,'-12'-5'41'0,"3"-6"-64"0,9 9 91 16,0-1-68-16,-2 0 0 15,2 3 1-15,0 0 0 16,0 0-1-16,0 0 1 16,-3 0 0-16,-3 3 0 15,3 0 0-15,-3-1 0 0,0 1 0 16,3-3 0-16,3 0-2 16,-3 0 1-16,3-3-1 15,0 1 1-15,0-4-1 16,3 1 0-16,0-3 0 15,3 3 0-15,0-1 0 16,0 4 1-16,0-1 0 16,-6 3 1-16,0 0-1 15,0 0 1-15,0 0-1 16,0 0 1-16,-6 3-1 16,0-1 1-16,-3 1-1 15,0 0 0-15,3-1-1 16,0 1 1-16,0 0-8 15,0 2 1-15,6-5-15 16,9-5 1-16</inkml:trace>
  <inkml:trace contextRef="#ctx0" brushRef="#br3" timeOffset="376607.5486">7306 10697 37 0,'-6'-8'18'0,"0"8"-18"16,6 0 19-16,0 0-18 15,3 0 0-15,3 0 3 16,6-2 1-16,3 4-3 15,3-2 0-15,3 0 4 16,3 3 1-16,2-3 0 16,7 0 0-16,6 0-2 15,5-3 1-15,1 1-4 16,6-6 1-16,-1 2-2 16,4-4 0-16,-1 4-3 15,1-2 0-15,0 1-5 0,-1 1 1 16,-2 1-5-1,-4 0 0-15,-8-1-6 0,-3 1 1 16</inkml:trace>
  <inkml:trace contextRef="#ctx0" brushRef="#br3" timeOffset="376950.6006">7717 10660 48 0,'0'5'24'0,"12"6"-27"15,-6-8 43-15,0-1-39 16,3 9 1-16,0 5 3 15,3 5 0-15,-1 3-5 16,4 5 0-16,0 0 3 16,0 5 1-16,-3-2-2 15,0 5 1-15,-3 3-2 16,0-1 0-16,0 4-3 0,0-9 1 16,0-5-6-16,-3-5 0 15,-1-3-10-15,1-5 0 16</inkml:trace>
  <inkml:trace contextRef="#ctx0" brushRef="#br3" timeOffset="377357.3347">7500 11319 61 0,'3'0'30'0,"18"5"-39"15,-13-5 51-15,4 0-41 16,6 3 0-16,6-1 4 16,3 1 0-16,3 0-5 15,2-3 1-15,1 2 4 16,6 1 0-16,-1 0-1 15,1-3 1-15,3 0-2 16,-1-3 0-16,4-2-1 16,0-1 0-16,5 1-2 15,-5 0 1-15,0 0-1 16,-1 2 1-16,-2 0-2 0,-9 1 0 16,-3-4-2-1,-4 6 1-15,-8 0-5 0,-3-2 1 16,-3-1-9-16,-3-5 1 15,-6 5-6-15,0-4 0 16</inkml:trace>
  <inkml:trace contextRef="#ctx0" brushRef="#br3" timeOffset="380662.1133">8559 11218 39 0,'0'-5'19'0,"3"8"-26"0,0-3 29 15,0-6-20-15,-3 6 0 16,6-5 1-16,-3-5 1 16,-3-1-4-16,0-5 1 15,-3-2 3-15,-6-14 0 16,-3-3-1-16,-2-4 1 15,-7-9 0-15,0-2 1 16,0-3-1-16,-3-5 0 16,3-6 0-16,4 6 1 0,-1 0 0 15,6 2 0-15,3 9-2 16,6-4 1-16,6 12-1 16,3 2 0-16,3 5-2 15,6 5 1-15,5 6-4 16,1 8 1-16,6 8-3 15,3 5 1-15,0 8-2 16,-4 2 1-16,-2 6-4 16,0 5 0-16,-3 3-4 15,0 3 1-15,-6 4-5 16,-4 4 1-16</inkml:trace>
  <inkml:trace contextRef="#ctx0" brushRef="#br3" timeOffset="380900.0455">8178 10985 61 0,'6'-2'30'0,"30"-11"-45"0,-15 7 60 15,6-2-46-15,5 0 0 16,10 1-3-16,9-4 0 15,2 0 2-15,1 1 0 16,-4 2-6-16,-2 0 1 0,-3 3-6 16,-4-3 0-16,-2 2 0 15,0 1 1-15</inkml:trace>
  <inkml:trace contextRef="#ctx0" brushRef="#br3" timeOffset="381664.366">9705 10806 39 0,'27'-37'19'0,"-12"23"-26"0,-15 14 40 0,3-5-30 15,-3 0 0-15,-6-1 3 16,-6 1 0-16,-3 0-8 15,-6 2 1-15,-2 1 4 16,-7-1 1-16,-3 0-1 16,-3 9 0-16,-2 1-2 15,-1 7 1-15,3 4 0 16,6 6 0-16,4 3 0 16,5 4 0-16,3 4-1 15,6 4 0-15,6 4 0 16,3-1 0-16,9-5-2 15,-3-10 0-15,15-1 0 16,3-10 0-16,6-6-1 16,2-10 1-16,-2-10-1 15,0-9 1-15,0-4-1 0,-3-7 1 16,-1-4-1-16,-2 2 1 16,-3 6 0-16,-6 2 0 15,0 0 1-15,-3 11 1 16,-3 0 0-16,0 7 1 15,0 6 0-15,-6 0 0 16,6 11-1-16,3 5 1 16,-1 0-5-16,1 2 0 15,3-2-6-15,0 0 1 0,3-3-7 16,-3-2 0-16</inkml:trace>
  <inkml:trace contextRef="#ctx0" brushRef="#br3" timeOffset="382175.9906">9798 10795 47 0,'-3'-13'23'0,"6"26"-33"15,0-10 41-15,0 2-32 16,3 3 1-16,-1 5 0 0,4 3 0 16,0 5 0-16,-3 3 1 15,0 5-1-15,0-5 0 16,-3 2-1-16,-3-2 1 15,0-5 0-15,-3-6 0 16,3 0-1-16,-3-13 0 16,3-8-1-16,3-8 1 15,3-5 0-15,3-5 0 16,3-9 0-16,0 1 0 0,3-3 1 16,3 5 1-16,2 6 1 15,4-3 1-15,0 10 1 16,-3 8 1-16,3 9 0 15,-6-1 0-15,8 19-1 16,1 5 1-16,0 8-3 16,3 3 1-16,-6 0-5 15,-4-3 0-15,1 0-8 16,-3 0 1-16,-3 0-6 16,3 0 0-16</inkml:trace>
  <inkml:trace contextRef="#ctx0" brushRef="#br3" timeOffset="382805.3794">11146 10739 44 0,'-3'-21'22'0,"-3"13"-29"16,6 3 37-16,-3-3-30 16,0 0 1-16,-3-2 1 15,-6-4 0-15,-3 4-1 16,-5-1 0-16,-1 9 2 16,-9 2 0-16,-6 2 0 15,0 9 0-15,1 5 0 16,-1 5 1-16,3 11-2 15,7 2 0-15,5 8-1 16,6-2 1-16,6-6-2 16,6 3 1-16,9-5-3 15,3-5 1-15,9-9-1 16,5-7 1-16,4-9-2 16,3-10 0-16,0-7-1 0,3-7 1 15,-4-1 0-15,1-4 1 16,-6-2 0-16,-3 0 0 15,-6 8 2-15,-1 2 0 16,-2 9 1-16,-3 2 1 16,-3 5-1-16,0 8 0 15,0 6-1-15,0 2 0 16,0 0-5-16,0 1 1 16,0 1-9-16,0-4 1 0</inkml:trace>
  <inkml:trace contextRef="#ctx0" brushRef="#br3" timeOffset="383271.0706">11280 10713 70 0,'3'-8'35'0,"-18"8"-56"16,18 5 68-16,-3 3-48 15,6 8 1-15,0 3-2 16,0 4 1-16,-3 7 0 16,3-4 0-16,-3 0-2 15,0-4 0-15,-3-4 1 16,0-2 0-16,0-5-1 16,-3-6 1-16,3-5 0 0,3-5 0 15,0-6 0-15,3-5 1 16,0-10-1-16,6-3 0 15,-4-3 2-15,1-3 0 16,3 4 1-16,0 4 0 16,0 3 1-16,0 3 1 15,0 8 1-15,3 8 0 16,3 7 0-16,0 6 0 16,-1 8-1-16,1 5 1 15,3 6-2-15,0-1 0 0,0 6-4 16,-3-5 0-16,-1-1-4 15,-2-2 1-15,-3-6-5 16,0-2 0-16,3-8-5 16,-3-3 0-16,3-7 1 15,0-6 0-15</inkml:trace>
  <inkml:trace contextRef="#ctx0" brushRef="#br3" timeOffset="383452.1142">11795 10681 46 0,'0'8'23'0,"-3"21"-34"16,9-18 50-16,0 5-38 15,0 5 1-15,0 5-1 16,0-2 0-16,3 0-5 16,0 0 1-16,2-3-4 0,-5-5 0 15,-3-6-6-15,0-2 0 16</inkml:trace>
  <inkml:trace contextRef="#ctx0" brushRef="#br3" timeOffset="383601.7723">11723 10610 53 0,'-14'-32'26'0,"-7"6"-43"0,18 20 51 15,0 1-37-15,3 0 1 0,6 2-10 16,0 3 1-16,3 0 6 15,3 0 0-15</inkml:trace>
  <inkml:trace contextRef="#ctx0" brushRef="#br3" timeOffset="384201.7889">12042 10612 58 0,'-6'24'29'0,"9"19"-40"16,0-30 55-16,3 5-45 16,0 9 1-16,0-1-3 15,-3 3 1-15,0-2 1 16,-3-3 1-16,0-3-2 16,-3-3 1-16,0-4-1 15,0-7 0-15,0-7 0 16,3-5 0-16,0-8-1 0,3-11 1 15,3-5-1-15,0-5 1 16,3-1 1-16,0 3 0 16,0 1 2-16,-1 2 0 15,1 10 2-15,3 1 0 16,-3 4 0-16,3 14 0 16,0 6 0-16,3 4 0 15,-3 9-2-15,0 5 1 0,0-1-2 16,0 4 1-16,-1-6-2 15,1-2 1-15,-6-1-2 16,3-5 0-16,0-5-1 16,3-2 1-16,-3-12 0 15,3-2 0-15,0-10-1 16,0-6 1-16,3-3 2 16,-4-2 0-16,4 3 0 15,0 2 0-15,0 6 1 16,0 2 1-16,0 2 1 15,0 9 1-15,0 8-1 16,0 5 1-16,-4 10 0 16,4 3 1-16,-3 6-2 15,3 2 0-15,-3 0-2 16,0 0 0-16,0 0-6 16,-3-5 0-16,3-3-11 15,-3-5 0-15,3-5 0 0,-1-6 0 16</inkml:trace>
  <inkml:trace contextRef="#ctx0" brushRef="#br3" timeOffset="384682.4885">13066 10583 53 0,'-18'0'26'0,"-6"-26"-45"16,18 18 55-16,-6 3-36 15,-6 2 1-15,-2 0 5 16,-4 3 0-16,-3 8-5 16,0 6 0-16,-3 7 5 15,4 2 0-15,5 12 0 16,3 2 1-16,3 3-6 15,12-3 1-15,3 2-2 16,9-7 1-16,3-3-4 16,6-8 1-16,3-5-2 15,2-8 1-15,4-10-1 16,0-6 1-16,-3-11-2 16,-3-5 0-16,0-7 1 15,-4-1 0-15,-2-5 3 16,-3 8 0-16,-3 5 1 0,-3 5 0 15,-3 9 2-15,0 4 0 16,-3 9 0-16,3 5 1 16,0 5-4-16,3 6 1 15,3-1-3-15,0 1 0 16,3-1-7-16,3 1 1 16,-1-6-5-16,10-5 1 15</inkml:trace>
  <inkml:trace contextRef="#ctx0" brushRef="#br3" timeOffset="385028.94">13343 10255 45 0,'-9'-5'22'0,"0"2"-40"15,9 3 41-15,0 0-22 16,0 0 0-16,0 0 2 16,0-5 0-16,0 5-1 15,3 0 1-15,0 3 3 16,0 5 1-16,0 5 0 16,0 11 1-16,3 7 0 15,0 12 0-15,3 2-3 16,2 8 0-16,4 2-2 15,3 1 0-15,0-1-2 0,0-4 0 16,-3-4-3-16,0-2 0 16,-6-2-6-16,0-6 1 15,-4-6-12-15,1-4 1 16</inkml:trace>
  <inkml:trace contextRef="#ctx0" brushRef="#br3" timeOffset="385553.3466">14367 10591 53 0,'6'-5'26'0,"0"-19"-31"15,-3 16 39-15,-1 0-33 16,4 0 1-16,-6 0 2 0,0-2 0 16,-6 2-4-16,-2 0 0 15,-7 3 4-15,-3 5 0 16,-3 2 0-16,-3 4 0 16,-3 7-1-16,-2 3 0 15,-1 10 0-15,0-2 0 16,3 2-1-16,3 11 1 15,7-2-1-15,5 5 0 0,6-1-1 16,9 1 0 0,12-6-2-16,8-2 0 0,10-8-4 15,12-3 0-15,2-8-7 16,4-7 0-16,3-6-7 16,14-6 0-16</inkml:trace>
  <inkml:trace contextRef="#ctx0" brushRef="#br3" timeOffset="386034.2498">15045 10496 68 0,'-38'-3'34'0,"-19"11"-50"16,48-5 63-16,-6 0-48 15,-6 2 0-15,-2 5 0 16,-7 6 1-16,-3-2 1 16,0 1 1-16,4 4 0 0,-1 5 0 15,6 5 1-15,3 3 1 16,6-1-2-16,6 4 1 16,9-1-2-16,3 3 0 15,3-8-3-15,6-5 1 16,3-5-2-16,9-9 1 15,3-7-2-15,-1-8 1 16,1-6-2-16,3-8 1 0,-3-4-1 16,-3-12 0-16,-7-7 1 15,-2 8 0-15,-3-3 3 16,-3 7 0-16,-3 4 2 16,-3 5 0-16,-3 10 3 15,0 9 0-15,0 12-2 16,0 3 1-16,3 6-2 15,3-1 1-15,6 6-3 16,0 5 1-16,0-5-7 16,0-3 1-16,3-2-10 15,-1-3 1-15,7-6-1 16,-3-4 1-16</inkml:trace>
  <inkml:trace contextRef="#ctx0" brushRef="#br3" timeOffset="386439.2543">15138 10520 72 0,'3'2'36'0,"8"33"-58"0,-5-22 80 16,6 11-59-16,0 5 1 15,0 5-2-15,0 3 0 16,-3-2 0-16,-3-6 0 15,0 0-2-15,-6-5 1 16,3-6-2-16,-3-7 1 0,6-6 0 16,0-7 1-16,3-12 0 15,0-7 1-15,5-13-1 16,4-3 0-16,0-3 3 16,0 0 1-16,3 3 0 15,3 6 1-15,2 4 2 16,4 6 0-16,3 2 1 15,-6 12 0-15,-3 4-1 16,-1 6 1-16,1 12-1 16,-3 4 0-16,3 7-2 15,-3-2 0-15,0 3-4 16,2-1 0-16,-5 1-8 16,-6-1 1-16,0-2-10 15,0-3 1-15</inkml:trace>
  <inkml:trace contextRef="#ctx0" brushRef="#br3" timeOffset="387115.0255">16656 10300 52 0,'3'0'26'0,"-3"-2"-38"15,0 2 42-15,-3 0-32 16,-3 0 1-16,-6 2-1 15,-9 1 1-15,-6 2 3 16,-6 0 1-16,-5 9-1 16,-1-4 0-16,3 1 1 15,6-1 0-15,4-2-1 0,5-2 0 16,9-1-2-16,6 0 0 16,6 1 1-16,9 1 0 15,9 1 0-15,9 3 1 16,2 2 0-16,4 3 1 15,9 3-1-15,-1 2 0 16,-2 0-1-16,-6 5 0 16,-3-2 0-16,-10 0 0 15,-8-3 0-15,-12 3 1 0,-9 0 1 16,-14-6 0-16,-10-2-1 16,-9 0 0-16,-5-8-3 15,8 0 0-15,-9-5-6 16,4-6 0-16,5-5-10 15,9-8 0-15,15-5-1 16,6-3 0-16</inkml:trace>
  <inkml:trace contextRef="#ctx0" brushRef="#br3" timeOffset="387715.6418">16873 10340 78 0,'-6'-5'39'0,"-18"-14"-79"15,18 19 86-15,0 3-47 16,3 2 0-16,-3 3 0 0,0 8 0 16,0 8 3-16,3 5 0 15,-3 3 0-15,3-1 0 16,1 4 0-16,2 2 0 15,8-8 0-15,4-5 0 32,21-11-4-32,0-11 0 15,-3-7-1-15,2-11 1 16,-5 3-1-16,-3-8 0 0,-6-6 0 16,-3-2 1-16,-3 6 2 15,-3-4 0-15,-4 3 1 16,-2 3 0-16,-3 3 0 15,0 10 0-15,0 2 1 16,0 9 1-16,0 8-1 16,3 7 0-16,3 6-1 15,6 5 1-15,3 0-1 16,6 6 0-16,3-1-1 16,-3-2 0-16,5-9-1 15,1-1 1-15,0-9-1 16,6-3 0-16,-3-10 0 15,-1-5 0-15,1-8 1 16,-9-8 0-16,-3-6 0 16,-6-7 1-16,-3-6-1 15,-3-2 0-15,-6 0 0 0,-3-1 0 16,-6 6-3-16,0 0 1 16,0 8-5-16,-3 5 0 15,0 6-7-15,3 7 1 16,3 6-3-16,6 7 1 15</inkml:trace>
  <inkml:trace contextRef="#ctx0" brushRef="#br3" timeOffset="387956.0104">17745 10377 80 0,'-6'11'40'0,"-9"2"-75"16,15-3 88-16,0 6-56 16,0 3 0-16,3 7-4 15,3 1 0-15,0 4 8 16,0-7 0-16,0 0-6 16,-3-5 0-16,0-4-3 15,-3-4 1-15,-3-8-6 16,0-9 0-16</inkml:trace>
  <inkml:trace contextRef="#ctx0" brushRef="#br3" timeOffset="388075.5852">17578 10141 34 0,'-15'-18'17'0,"7"5"-45"0,8 13 22 15,0 0 2-15,5 5 0 16</inkml:trace>
  <inkml:trace contextRef="#ctx0" brushRef="#br3" timeOffset="388751.0838">17983 10255 54 0,'6'16'27'0,"0"13"-38"0,-3-18 54 0,0 2-43 15,0 6 1-15,0 4 1 16,0 6 0-16,-3-2-2 16,0 2 0-16,0 3 0 15,-3-3 1-15,0 3-2 16,-3-11 0-16,3-5-2 16,0-3 0-16,0-8 1 15,0-5 0-15,0-13-1 16,0-6 1-16,3-7 0 15,3-11 1-15,0-3 2 16,3 1 0-16,3-4 0 16,0 6 0-16,6 5 1 15,3 1 1-15,0 2 1 16,2 10 0-16,1 6-2 16,3 13 1-16,3 5-1 0,0 8 1 15,2 9-2-15,1 7 1 16,0 5-2-16,-3 3 1 15,-1-3-3-15,-2-4 1 16,-6 1-2-16,-6-7 0 16,0-3-2-16,-3-10 1 15,-3-6 0-15,0-2 1 16,-3-11 0-16,0-5 0 16,0-11 2-16,0-8 0 0,3-5 1 15,0-3 0-15,0 3 0 16,0-5 0-16,2 0 1 15,4 2 0-15,6 8 1 16,3 6 1-16,3 2 0 16,3 5 0-16,2 6 1 15,10 5 0-15,-3 11 0 16,0 13 0-16,-4 5 0 16,-2 8 0-16,-3 8-1 15,0 3 0-15,-4-1-2 16,-2 6 1-16,-3-5-4 15,0-5 1-15,-6-4-7 16,-3-2 0-16,-3-5-11 16,0 0 1-16</inkml:trace>
  <inkml:trace contextRef="#ctx0" brushRef="#br3" timeOffset="389561.4062">19397 10311 36 0,'-6'-3'18'0,"6"16"-10"16,3-15 21-16,3 2-24 15,6-6 0-15,6 1 5 16,6 0 0-16,5 0-12 15,10-3 1-15,6 0 7 16,5-3 0-16,4 1-3 16,2-1 1-16,4 0-5 15,-3 3 1-15,5-5-4 16,-5 0 1-16,2 2-5 16,-8-2 1-16,-10 0-11 15,-5-3 1-15</inkml:trace>
  <inkml:trace contextRef="#ctx0" brushRef="#br3" timeOffset="389848.8916">19534 9776 75 0,'-3'-21'37'0,"9"34"-61"0,0-5 71 0,9 3-46 15,9 13 0-15,2 7 1 16,7 14 1-16,3 8-3 16,0 14 0-16,-1 1 2 15,-2 1 0-15,-3-3-2 16,-3-2 1-16,-7-9-4 16,-5-10 0-16,-6 0-5 15,0-10 0-15,-6-12-4 16,0-9 0-16,-3-6-6 15,0-8 1-15</inkml:trace>
  <inkml:trace contextRef="#ctx0" brushRef="#br3" timeOffset="390283.2244">19992 9737 74 0,'3'26'37'0,"9"56"-56"0,-3-58 75 16,3 13-57-16,9 16 1 15,3 8-3-15,2 10 1 16,1-5 0-16,-6-2 1 16,-6-3-2-16,-3-11 0 15,-9-10-1-15,3-9 1 16,-3 1-2-16,0-13 1 0,0-6-1 15,3-10 0-15,3-11-2 16,-3-11 0-16,3-7 1 16,-1-14 0-16,1-5 5 15,0-3 0-15,0-2 4 16,6 8 0-16,0 5 3 16,6 5 1-16,9 8 0 15,-4 8 1-15,1 8-4 16,-3 8 1-16,3 19-2 15,0 7 1-15,-1 3-3 16,1 14 1-16,0-4-5 16,-3 1 1-16,-3 0-6 15,-1-6 0-15,-2-2-9 16,0-6 0-16</inkml:trace>
  <inkml:trace contextRef="#ctx0" brushRef="#br3" timeOffset="390748.3347">20623 10123 81 0,'57'-5'40'0,"-36"2"-82"0,-6-5 79 16,14 0-42-16,4 0 0 0,3 0-5 15,0-2 0-15,2-1 14 16,-2-2 1-16,-3 0-6 16,-6-1 1-16,-7 4 3 15,-2-1 0-15,-6 1 2 16,-6-1 0-16,-9 3-3 16,-6 0 1-16,-3 3-3 15,-3 2 1-15,-5 3 0 16,-4 3 0-16,-3 2 3 15,-6 3 0-15,0 5 1 16,4 3 0-16,-1 11 1 16,3 7 0-16,3 3-1 15,9 8 0-15,4 0-2 16,11-3 1-16,11 6 0 16,10-6 1-16,9-5-1 15,6-5 0-15,5-8-4 16,16-8 1-16,0-11-7 15,8-5 0-15,3-5-12 0,-2-3 1 16,-6 0-7-16,-7-5 0 16</inkml:trace>
  <inkml:trace contextRef="#ctx0" brushRef="#br3" timeOffset="392369.2561">21195 9969 39 0,'-9'-13'19'0,"12"3"-9"0,3 7 20 15,0 0-30-15,3 3 1 0,3 0 1 16,0 6 1-16,2 4-3 16,1 9 1-16,0 7 2 15,-3 11 0-15,0-2 0 16,0 4 1-16,0 4-2 16,0 2 0-16,0-6-1 15,-3-4 0-15,0-1-2 16,-1-7 1-16,-2-6-1 15,0-8 0-15,-3-5-2 16,0-5 1-16,-3-11-1 16,0-8 1-16,0-8 0 15,0-5 0-15,0-8 1 16,3-8 0-16,0 0 2 16,3 0 1-16,0 3 0 15,3 5 1-15,6 2 0 16,6 3 1-16,6 3 0 15,2 11 0-15,1 5 0 16,0 10 0-16,6 3-1 16,-4 10 0-16,1 9-1 0,0 2 1 15,-3 14-1-15,-4 7 1 16,1 0-1-16,0 3 1 16,-3 3-2-16,0-6 0 15,-4-2-2-15,-2 0 1 16,-3-9-5-16,0-2 0 15,0-5-13-15,0-5 1 16,-3-9-3-16,-3-4 0 16</inkml:trace>
  <inkml:trace contextRef="#ctx0" brushRef="#br3" timeOffset="404169.7251">22728 10200 31 0,'-3'0'15'0,"9"-16"-1"15,-6 11 15-15,0 5-24 16,6-6 0-16,-3 9 4 16,3 2 0-16,-3 6-12 15,3 5 1-15,0 7 7 16,-1 4 1-16,-2-1-4 15,3 3 1-15,0 1-3 16,0-1 1-16,-3-3-4 16,3-5 0-16,-6-2-4 15,0-6 0-15,0-5-7 0,-6-3 1 16,3-2-3 0,-3-6 1-16</inkml:trace>
  <inkml:trace contextRef="#ctx0" brushRef="#br3" timeOffset="404365.0992">22579 9805 46 0,'-12'6'23'0,"12"10"-39"16,3-11 45-16,3 0-38 15,3 6 1-15,0 2-12 16,3 0 0-16</inkml:trace>
  <inkml:trace contextRef="#ctx0" brushRef="#br3" timeOffset="404665.1116">22802 10134 65 0,'3'0'32'0,"36"29"-49"0,-21-29 66 15,9 2-50-15,8 4 1 16,4-1-1-16,6 0 0 15,2-2-1-15,-2-1 1 16,5 1-4-16,1-3 1 0,-3 0-3 16,2-5 1-16,-8 0-9 15,-6-3 1-15,-10 0 0 16,1-3 0-16</inkml:trace>
  <inkml:trace contextRef="#ctx0" brushRef="#br3" timeOffset="404920.8904">23142 9938 74 0,'-3'-3'37'0,"14"16"-61"15,-2-2 82-15,0 7-57 16,9 9 0-16,-3 13-1 15,0 7 1-15,3 6-2 16,-3 0 1-16,-3-3-2 16,5 1 1-16,-5-6-5 15,-3-6 1-15,3-4-8 0,-3-6 1 16,6-11-6-16,3-5 0 16</inkml:trace>
  <inkml:trace contextRef="#ctx0" brushRef="#br3" timeOffset="405221.4727">24186 10107 61 0,'-12'8'30'0,"-5"40"-46"16,17-32 58-16,3 5-43 15,-3 0 0-15,8 8-1 16,-2 0 1-16,0-2 0 16,0-1 1-16,-3 0-4 15,-3-2 0-15,0-3-6 16,0-5 1-16,0-5-5 15,-3-1 1-15</inkml:trace>
  <inkml:trace contextRef="#ctx0" brushRef="#br3" timeOffset="405386.8517">24049 9877 58 0,'0'0'29'0,"-3"-13"-77"0,3 13 57 16,3 2-21-16,12 6 0 15</inkml:trace>
  <inkml:trace contextRef="#ctx0" brushRef="#br3" timeOffset="405791.11">24820 9932 66 0,'-29'-7'33'0,"-43"9"-57"16,57-2 66-16,-9 5-43 15,1 1 0-15,-7 2-2 16,-3 2 1-16,0 1 3 15,1-1 0-15,5 1-1 16,3 0 0-16,12-1 1 16,0-2 0-16,12 3 0 15,18-1 1-15,6 1-1 16,9 2 1-16,14 3-2 16,-2 2 1-16,11 6 0 0,-5 3 0 15,-6 5 1-15,-4 2 0 16,-2 0 2-16,-18 6 0 15,-3 0 1-15,-18-1 0 16,-9-2 0-16,-18 0 0 16,-15-2-3-16,1-9 1 15,-19-5-8-15,-5-7 0 16,-13-9-16-16,-5-2 1 0</inkml:trace>
  <inkml:trace contextRef="#ctx0" brushRef="#br3" timeOffset="407188.1026">3490 11946 30 0,'-3'-3'15'0,"-9"-10"-8"15,9 8 15-15,0-3-17 16,0-3 0-16,0-2 5 16,-8 0 0-16,-1-3-12 0,3 3 1 15,-9-1 7-15,-3-1 0 16,-3 4-3-16,0 6 1 15,1 2-3-15,-1 0 0 16,-12 17-1-16,3 7 0 16,1 5 0-16,5 9 0 15,6 7 0-15,3-2 1 16,6 2-1-16,6 6 1 16,6-9-1-16,6-4 1 15,6-4-2-15,-3-7 1 16,12-3-1-16,3-5 1 0,2-8-1 15,4-8 1-15,3-8-1 16,-3-8 1-16,0-5 0 16,-4-8 0-16,7 0 0 15,-6-5 1-15,-6-3-1 16,-3 0 0-16,-4 2 1 16,-2 3 0-16,-3 6 1 15,0 7 0-15,-3 6-1 16,0 3 1-16,0 7-1 15,0 8 0-15,0 6 0 16,0 2 0-16,3 8-2 16,3 0 1-16,3 6-3 15,-1 2 0-15,1 3-4 16,0-6 1-16,3 1-6 16,3-4 1-16,-3-7-6 15,6 3 1-15</inkml:trace>
  <inkml:trace contextRef="#ctx0" brushRef="#br3" timeOffset="407847.9268">4425 12266 30 0,'-6'-5'15'0,"0"-6"-26"16,6 6 22-16,0 0-9 15,0-1 1-15,0-2 5 0,0 3 1 16,0 0-7-16,0-6 0 15,-3 3 7-15,3-2 0 16,-3-4 0-16,0 1 0 16,-3-5-3-16,-3-3 0 15,0-6-2-15,-3-7 0 16,-3-6 1-16,-2 0 1 16,-1-2-1-16,0-6 0 15,3 1 0-15,3-1 0 16,3-2-1-16,3 0 0 15,3 2-2-15,3 8 0 0,6 1-2 16,9-1 1-16,6 8-2 16,3 3 1-16,5 5-1 15,1 6 1-15,0 7-3 16,0 6 1-16,3 7-4 16,-4 6 1-16,-2 3-5 15,-3 8 1-15,-6 4-6 16,-6 4 0-16,-6 5-4 15,-6 2 0-15</inkml:trace>
  <inkml:trace contextRef="#ctx0" brushRef="#br3" timeOffset="408088.377">4133 11904 58 0,'21'-6'29'0,"21"-7"-43"0,-24 8 57 16,14-1-44-16,7 1 1 15,3 0-1-15,-1 0 1 16,4 2-1-16,0 0 1 16,-4 3-5-16,1 0 1 15,-3 0-7-15,-4 0 0 16,1 0-3-16,3 0 0 0</inkml:trace>
  <inkml:trace contextRef="#ctx0" brushRef="#br3" timeOffset="408298.8445">4809 11835 62 0,'-6'10'31'0,"18"38"-49"15,-12-37 65-15,6 10-50 16,3 5 0-16,0 1-4 16,3 2 0-16,2 3 6 15,-2-6 0-15,-6 0-12 16,0-4 1-16,-3-7-2 16,-3-1 0-16</inkml:trace>
  <inkml:trace contextRef="#ctx0" brushRef="#br3" timeOffset="408464.8986">4726 11689 68 0,'14'0'34'0,"-25"-5"-72"0,13 2 74 15,7 3-45-15,6 0 1 16,0 3-17-16,9 2 0 15</inkml:trace>
  <inkml:trace contextRef="#ctx0" brushRef="#br3" timeOffset="408915.0675">5327 11737 57 0,'-30'-5'28'0,"-9"-3"-48"16,24 8 51-16,-2 2-34 15,-4 1 0-15,-3 0 0 16,-3 5 1-16,0 2 4 16,1-2 0-16,-1 3-2 15,6-1 1-15,3 3 1 16,6 1 1-16,9-4-1 15,6 4 1-15,9-1-1 16,6 0 1-16,6 0-2 16,6 0 1-16,5 1-1 15,1 2 1-15,6 5 0 0,-4-5 0 16,-2 7-1-16,-3-1 0 16,-3 1 0-16,-10 1 0 15,-5-3 0-15,-9 1 0 16,-9-1-2-16,-6-3 1 15,-11-2-1-15,-10-3 0 0,-6-2-2 16,-6-3 0-16,-2-6-3 16,-1 1 1-16,3-8-3 15,10 0 0-15,-1-9-6 16,12-4 1-16</inkml:trace>
  <inkml:trace contextRef="#ctx0" brushRef="#br3" timeOffset="409453.9149">5520 11523 64 0,'-9'8'32'0,"6"2"-49"16,6 1 63-16,3 2-46 15,0 8 1-15,3 3 0 16,0 10 1-16,0 3-2 0,0 8 0 16,-3 3 1-16,0 5 0 15,-3-3 0-15,0-2 0 16,0-1-2-16,0-7 1 16,-3-3-2-16,0-8 0 15,0-10 0-15,0-6 0 16,0-8-2-16,0-10 0 15,0-11 0-15,3-8 1 16,3-7 0-16,3-9 0 0,3 0 0 16,2 0 1-16,10-5 2 15,3 3 1-15,6 8 1 16,2-1 1-16,1 9 0 16,0 7 1-16,0 11 0 15,-1 11 0-15,-2 8-1 16,3 7 1-16,-6 9 0 15,-4 10 0-15,-2 2-1 16,-6 1 1-16,-3 0-2 16,-3-3 0-16,0 2-3 15,-6 1 1-15,-6-8-7 16,0-3 1-16,0-5-11 16,3-6 1-16,0-4-2 15,3-6 0-15</inkml:trace>
  <inkml:trace contextRef="#ctx0" brushRef="#br3" timeOffset="409890.0702">6398 12134 78 0,'-6'0'39'0,"6"-3"-77"16,6 0 83-16,0 3-66 0,3-2 1 16,3 2-11-16,0-3 1 15</inkml:trace>
  <inkml:trace contextRef="#ctx0" brushRef="#br0" timeOffset="507716.5579">9911 13282 74 0,'12'-8'37'0,"32"3"-37"0,-29 2 37 16,12 3-37-16,12 0 0 16,5 3 0-16,4 2 1 15,11 3-2-15,4 0 1 16,-1 3 0-16,4-3 0 16,-4-1-4-16,-2-1 0 15,-6-6-7-15,-4 0 0 16,-5-6-8-16,-9-1 1 15</inkml:trace>
  <inkml:trace contextRef="#ctx0" brushRef="#br0" timeOffset="507972.2956">10265 13290 63 0,'-9'3'31'0,"18"18"-38"15,-3-13 57-15,6 5-48 16,6 11 1-16,5 5 2 16,4 8 1-16,3 5-7 15,0 1 0-15,0 4 4 16,-1-2 0-16,-2 0-4 16,-3-5 0-16,-3 0-8 15,-6-6 1-15,-9-2-9 16,-6-1 0-16,-9-4-3 15,-12-6 1-15</inkml:trace>
  <inkml:trace contextRef="#ctx0" brushRef="#br0" timeOffset="508210.9312">10125 13978 45 0,'-36'-13'22'0,"33"18"-17"0,3-5 42 16,6-3-43-16,3-2 0 15,6 0 5-15,6-3 0 16,6 3-10-16,0-9 0 0,8 4 6 16,1 4 0-16,6 1-2 15,2-3 1-15,4 3-4 16,2-3 1-16,1 0-6 16,-3-3 0-16,2 1-6 15,-5-1 1-15,-3 1-10 16,2 2 1-16</inkml:trace>
  <inkml:trace contextRef="#ctx0" brushRef="#br0" timeOffset="508616.9646">11063 13901 72 0,'-3'-2'36'0,"0"20"-65"0,3-18 64 16,3 3-37-16,-3-3 0 15,3-3-1-15,0-2 1 16,-3-6 5-16,0 3 0 16,-6-10-1-16,-3-6 0 15,-3-8 1-15,-3-5 1 16,-9-10 1-16,3-12 0 15,-3-4-1-15,4-6 1 0,-1 0-2 16,3-2 1-16,6 2-1 16,3 3 0-16,9 5-1 15,9 3 0-15,6 2-2 16,9 11 0-16,6 6 0 16,8 12 0-16,4 6-4 15,-3 16 1-15,2 7-6 16,-2 14 1-16,-3 13-6 15,-4 6 0-15,-8 10-5 16,-9-3 0-16</inkml:trace>
  <inkml:trace contextRef="#ctx0" brushRef="#br0" timeOffset="508797.9113">10747 13600 59 0,'-45'10'29'0,"34"-2"-33"15,17-8 56-15,2-3-52 16,10 1 0-16,12-3 0 0,12-6 1 16,11 3-4-16,7 0 1 15,5 0-6-15,13 3 1 16,2-3-10-16,0 0 1 16</inkml:trace>
  <inkml:trace contextRef="#ctx0" brushRef="#br0" timeOffset="509397.1466">12096 13512 41 0,'5'-2'20'0,"13"-12"-21"15,-12 14 26-15,6-5-22 16,0-3 0-16,0 0 7 16,-3 3 0-16,-3 0-10 15,-3-6 0-15,-6 3 7 16,-6-5 1-16,-3 0-4 15,-9-1 1-15,-6 1-4 16,-5 5 1-16,-4 0-3 16,-3 8 1-16,-2 6-1 15,-4 9 1-15,0 12 0 0,1 7 1 16,8 9-1-16,6 10 1 16,6 0 0-16,9-1 0 15,4 1 0-15,8-8 0 16,12-8-1-16,2-5 1 15,7-11-2-15,9-18 0 16,0-8-2-16,3-17 1 16,5-9-1-16,1-1 0 0,-3-10 0 15,-3-3 0-15,-4 0 1 16,-2 2 0-16,-6 9 2 16,-6 2 1-16,0 19 1 15,-3 10 1-15,-3 11-1 16,3 13 0-16,0 11 0 15,0 3 1-15,-4 2-5 16,1 2 0-16,0-4-7 16,0-6 1-16,0-5-9 15,6-9 0-15</inkml:trace>
  <inkml:trace contextRef="#ctx0" brushRef="#br0" timeOffset="509787.6765">12253 13481 69 0,'-18'10'34'0,"27"27"-46"0,-3-21 64 15,0 13-52-15,6 0 1 16,6 8 1-16,-6 0 0 16,0 0-3-16,0-2 0 15,0-4 0-15,-3-4 1 16,2-9-2-16,-2-12 0 15,3-9-1-15,0-10 0 16,0-14-1-16,0 1 1 16,3-16-1-16,3-9 1 15,0-4 1-15,2-3 0 0,1-1 2 16,0 9 1-16,3 5 2 16,0 11 0-16,0 13 2 15,-1 10 0-15,4 16 1 16,-3 14 0-16,3 15-2 15,-3 19 0-15,-4 5-2 16,1 8 0-16,-3-5-5 16,0-10 1-16,0-1-10 15,0-10 1-15,0-9-10 16,2-15 1-16</inkml:trace>
  <inkml:trace contextRef="#ctx0" brushRef="#br0" timeOffset="510464.307">13652 13473 45 0,'18'-19'22'0,"0"1"-27"15,-9 12 31-15,-3-2-22 16,0-5 0-16,-3 0 4 16,-9 0 1-16,-3-1-9 15,-6 1 0-15,-6 3 7 16,-6 2 0-16,1 8-2 16,-7 2 0-16,-9 9-2 15,3 10 0-15,1 11-2 16,-1 5 0-16,3 8-1 15,4 0 0-15,5 2 1 16,9-2 0-16,6-5 0 16,9-6 0-16,6-10-1 15,9-5 0-15,6-11-1 16,9-11 1-16,5-10-3 0,1-6 1 16,0-10 0-16,0-3 0 15,-1-2-1-15,1-6 1 16,-9-2 1-16,-6 10 1 15,-3 3 2-15,-3 8 0 16,-1 13 0-16,-5 5 0 16,0 11 0-16,0 14 0 15,3 12-1-15,3 0 1 16,-3 6-6-16,3-3 0 0,0-3-4 16,0-4 0-16,0-7-5 15,0-4 0-15,0-8-5 16,-1-9 0-16</inkml:trace>
  <inkml:trace contextRef="#ctx0" brushRef="#br0" timeOffset="510869.1112">13837 13446 47 0,'-6'-16'23'0,"-9"8"-26"16,12 8 42-16,3 3-35 15,0 2 1-15,6 6 3 16,0 5 1-16,3 8-10 15,3 5 0-15,0 2 7 16,3 4 0-16,-4-3-3 16,1-1 0-16,-3-4-2 15,0-6 0-15,0-5-3 16,0-6 0-16,-3-10-1 0,3-8 0 16,0-7-1-16,-3-9 0 15,6-11 0-15,-3-4 1 16,6-4 1-16,2-4 0 15,-2 4 2-15,3 4 1 16,0 4 1-16,3 6 0 16,0 8 2-16,-1 8 0 15,1 13-1-15,0 5 1 16,3 11-1-16,0 13 1 16,0 3-3-16,-1 7 1 0,-2 1-5 15,0-3 1-15,-3 3-4 16,-3-8 1-16,0-3-8 15,-3-5 1-15,0-9-7 16,2-7 0-16</inkml:trace>
  <inkml:trace contextRef="#ctx0" brushRef="#br0" timeOffset="511094.7735">14456 13332 76 0,'-6'11'38'0,"33"31"-58"16,-15-26 76-16,6 11-59 15,-1-1 0-15,4 6-4 16,3 0 1-16,-6 2 5 0,0-5 0 16,-6-5-8-16,-3-3 1 15,0-5-5-15,-4-6 1 31</inkml:trace>
  <inkml:trace contextRef="#ctx0" brushRef="#br0" timeOffset="511199.5755">14471 13348 39 0,'-33'-50'19'0,"15"-3"-29"0,15 40 21 0,-3 0-13 16,3 2 1-16,0 0-13 15,3 3 0-15</inkml:trace>
  <inkml:trace contextRef="#ctx0" brushRef="#br0" timeOffset="511829.7567">14834 13309 74 0,'0'37'37'0,"18"23"-57"15,-12-36 78-15,0 3-63 16,0 2 1-16,0 5 0 16,-3 1 0-16,-3-6 6 15,0-5 0-15,-3-6-4 16,0-5 1-16,0-5 0 0,0-5 1 16,3-16-3-16,0-9 0 15,3-4 0-15,0-11 0 16,3-11-1-16,0 3 1 15,-1 0 2-15,4 0 0 16,3 8 2-16,3 3 0 16,0 2 1-16,3 11 1 15,0 10-1-15,3 11 1 16,-1 8 0-16,1 11 1 16,0 7-1-16,-3 11 1 0,0 3-1 15,-3 2 0-15,0 3-3 16,-6-5 0-16,0-6-3 15,-4-2 1-15,-2-11-1 16,-3-5 0-16,0-2-1 16,3-12 1-16,0-7 0 15,0-11 1-15,6-8 0 16,-3-13 0-16,6-3 1 16,0-2 0-16,3 0 1 15,6-1 0-15,-3 9 2 16,2-3 0-16,1 8 2 15,0 8 1-15,3 10-1 16,3 1 1-16,0 10 0 16,2 8 0-16,-2 13-2 15,0 5 0-15,0 14-2 16,-1-6 0-16,-2 6-7 16,-6 0 1-16,-3-1-8 0,-3 1 0 15,-3-8-7-15,0-3 1 16</inkml:trace>
  <inkml:trace contextRef="#ctx0" brushRef="#br0" timeOffset="512279.7022">15953 13195 85 0,'-18'-21'42'0,"-14"10"-74"0,23 14 86 0,0-3-58 16,0 2 0-16,-3 4 0 16,-6 4 0-16,-3 9 6 15,-6 5 1-15,4 2-3 16,-1 8 1-16,3 6 2 16,6-6 0-16,6-2-1 15,6 0 0-15,12-6-2 16,9-4 1-16,3-9-4 15,6-8 0-15,8-10-1 16,4-6 1-16,6-5 0 16,-4-7 0-16,-2-7 0 15,0-1 0-15,-4-1 2 16,4 3 1-16,-9 2 1 16,-3 9 1-16,-7 5 0 15,-5 5 1-15,-3 8 0 0,-3 8 1 16,-3 7-2-16,0 7 0 15,-3 4-1-15,0 1 0 16,3 2-5-16,0-6 1 16,0-4-7-16,3-6 1 15,0-2-9-15,3-11 0 16</inkml:trace>
  <inkml:trace contextRef="#ctx0" brushRef="#br0" timeOffset="512550.1462">16367 12666 84 0,'-12'10'42'0,"30"38"-62"15,-6-27 83-15,12 16-64 16,-1 16 1-16,4 8 1 15,3 8 1-15,3 7-2 16,-4 4 1-16,-2-4-1 16,-3-4 0-16,-3-1-4 15,-3-10 1-15,-6-5-15 16,-6-17 1-16,-9-7-5 16,-6-11 0-16</inkml:trace>
  <inkml:trace contextRef="#ctx0" brushRef="#br0" timeOffset="512880.4496">14301 12912 87 0,'-24'-8'43'0,"15"13"-83"15,15-2 87-15,6 2-75 16,6 0 1-16,0 3-7 16,-3-8 1-16</inkml:trace>
  <inkml:trace contextRef="#ctx0" brushRef="#br0" timeOffset="513765.7112">17867 13179 49 0,'-6'-27'24'0,"9"19"-19"16,-3 3 25-16,-3-5-28 15,-3-1 1-15,0 0 2 16,-9 1 0-16,-3-6-5 15,-5 3 1-15,-7-6 4 16,-3 6 1-16,-6 8-1 16,1 2 0-16,-1 6-1 15,3 2 0-15,1 14-1 16,5 7 1-16,3 6-2 16,9 7 0-16,3 9 0 15,9 5 0-15,6 5-1 16,6-2 0-16,9-6-2 15,9-2 1-15,12-9-5 0,5-10 0 16,10-10-11-16,14-11 0 16,4-13-5-16,2-11 0 15</inkml:trace>
  <inkml:trace contextRef="#ctx0" brushRef="#br0" timeOffset="514231.5819">18349 13094 75 0,'-29'-13'37'0,"-7"-11"-60"16,27 22 72-16,0-4-52 16,-3-2 0-16,-6 3 1 15,-3 2 0-15,-8 3 4 16,-1 3 1-16,-3 8-1 15,-3 4 0-15,4 9 1 16,-1 8 1-16,3 8-1 16,6 2 1-16,3 8-3 15,12 3 1-15,7-8-3 16,4-8 1-16,4-2-1 16,9-9 1-16,6-10-1 15,6-11 0-15,6-5-1 16,2-10 0-16,4-6-1 15,0-8 0-15,-3-5-1 0,2-5 0 16,-5-4 0-16,-6 1 1 31,0-2 1-31,-7 10 1 16,-2 10 1-16,-3 11 1 16,0 11 0-16,-3 5 1 15,0 8-3-15,0 2 1 16,0 3-7-16,0-2 0 15,-4-1-9-15,1-2 1 0</inkml:trace>
  <inkml:trace contextRef="#ctx0" brushRef="#br0" timeOffset="514651.9626">18471 13057 68 0,'12'3'34'0,"30"26"-47"16,-27-18 62-16,3 10-49 16,2 5 0-16,1 9 1 15,3 4 1-15,-6 1-4 16,-3 5 1-16,-6-5-1 16,0-9 1-16,-3-2-2 15,0-10 1-15,-3-6-3 16,0-10 1-16,3-11-3 15,-4-13 1-15,4-8 0 16,0-8 1-16,3-3 2 16,3-5 1-16,0-3 3 0,6 3 0 15,3 0 4-15,3 0 1 16,5 8 1-16,7 3 1 16,3 10-2-16,0 11 1 15,-1 8-2-15,1 7 1 16,0 17-2-16,-13-6 1 15,7 27-3-15,0 2 1 16,-3 0-5-16,-4 1 0 0,-2-6-7 16,-3-3 0-16,3-5-12 15,3 3 1-15</inkml:trace>
  <inkml:trace contextRef="#ctx0" brushRef="#br0" timeOffset="515267.4429">19695 12986 80 0,'-9'8'40'0,"3"29"-64"0,9-21 73 15,6 5-53-15,0 5 0 16,0 3 0-16,-1-2 0 16,-2-1 6-16,-6-2 0 0,0-3-4 15,0-2 1-15,0-6 1 16,3-5 0-16,-3-5-2 16,6-9 1-16,-6-4-1 15,6-9 0-15,3-7 0 16,0-6 0-16,0-5 2 15,3 0 0-15,0 2 1 16,3-4 0-16,6 2 1 16,2 2 1-16,4 4 0 15,3 7 1-15,-6 11 0 16,0 10 0-16,-1 8 0 16,1 11 0-16,0 16-1 15,0 5 1-15,0 10-2 16,-3-2 1-16,-1-2-4 15,1-1 0-15,-3-5-5 16,-3-5 1-16,0-3-10 16,0-5 0-16,0-11-5 0,2-10 0 15</inkml:trace>
  <inkml:trace contextRef="#ctx0" brushRef="#br0" timeOffset="515657.2129">20561 12973 80 0,'-9'-38'40'0,"-24"9"-66"0,27 24 80 0,0 0-54 15,-3-1 0-15,-3 4-1 16,-2-1 1-16,-7 11 1 16,-3 3 0-16,-3 7 1 15,0 3 0-15,1 6 0 16,2-1 0-16,3 6 0 15,6 5 0-15,6-5-1 16,9-3 0-16,9 0-1 16,12-5 0-16,12-3 0 15,-1-5 1-15,4-5-1 16,6-4 1-16,-1-4-1 16,1-6 1-16,-3-4-1 15,-6-1 1-15,-7-8-1 16,-5-5 0-16,-3-6-2 15,-9 1 1-15,-12-11-1 16,-9 5 0-16,-9-8-4 0,6 11 0 16,-14-3-5-1,2 3 0-15,0 5-9 0,6 1 0 16</inkml:trace>
  <inkml:trace contextRef="#ctx0" brushRef="#br0" timeOffset="515957.1676">20802 12592 73 0,'-15'-14'36'0,"9"33"-57"0,9-9 66 0,3 6-45 16,3 5 1-16,3 9 6 15,3 9 0-15,0 1-7 16,0 15 1-16,2-4 4 16,4 4 0-16,-3 6-3 15,0-8 1-15,0 3-7 16,-3-6 1-16,-6-5-5 16,-3-5 0-16,-3-3-5 15,-6-6 0-15,0-4-7 16,0-11 1-16</inkml:trace>
  <inkml:trace contextRef="#ctx0" brushRef="#br0" timeOffset="516198.5048">20719 13031 102 0,'-3'-19'51'0,"15"11"-96"0,5 8 106 16,10 0-66-16,12-5 0 16,9-3-4-16,5-8 0 15,1 8 11-15,-4-5 0 16,-2 5-9-16,-3-5 0 0,-1 2-5 16,4 1 0-16,-4-1-5 15,4 0 1-15</inkml:trace>
  <inkml:trace contextRef="#ctx0" brushRef="#br0" timeOffset="516723.422">22112 12785 37 0,'-3'-16'18'0,"-3"-3"-17"16,3 14 25-16,-6-3-21 0,-6-3 1 16,0 4 2-16,-9-1 1 15,-6 0-12-15,-2 8 0 16,-4 0 7-16,-3 2 1 15,-2 4-3-15,2 2 0 16,6-1-2-16,6 4 1 16,7 0-1-16,5-3 0 15,9 2 1-15,12 1 1 16,12 2 0-16,8 5 0 0,7-2 0 16,6 3 0-16,5-1 0 15,4 9 1-15,-6 2 0 16,2 5 0-16,-8 6 0 15,-9 0 0-15,-6-1 1 16,-9 1 0-16,-9-3-1 16,-9-2 1-16,-12-6-3 15,-12-6 1-15,-6-4-3 16,-5-11 0-16,-7-13-5 16,-3-9 0-16,4-7-5 15,5-11 1-15,9-2-3 16,7-3 0-16,5-3-6 15,9-2 1-15</inkml:trace>
  <inkml:trace contextRef="#ctx0" brushRef="#br0" timeOffset="517324.4995">22308 12859 40 0,'3'-11'20'0,"6"-15"-26"0,-6 18 33 16,0 0-25-16,0 0 0 16,-3 0 6-16,0 3 0 15,0 5-7-15,0 2 1 16,-3 6 7-16,0 5 0 0,0 6-1 16,0 7 0-16,-3 9-2 15,6 5 0-15,0 7-3 16,9-2 0-16,-3-3-2 15,3-4 0-15,0-9-1 16,6-6 1-16,3-4-1 16,2-8 0-16,1-9-2 15,0-10 1-15,-6-5-2 16,9-6 0-16,-9-7-1 16,-3-6 0-16,-4-5-1 15,-2-8 1-15,-3 6 1 16,-6 4 1-16,0 6 1 15,-3 5 1-15,1 11 0 16,2 5 1-16,-3 13 1 16,6 3 0-16,9 11 0 15,-1 7 1-15,7 6-1 16,3 0 1-16,6 0 0 0,3 7 1 31,23-4-2-31,-8-9 1 16,-3-13-2-16,-3-5 1 15,-10-8-1-15,4-10 1 16,-9-4-1-16,0-7 0 16,-9-5-1-16,-3-6 0 15,-9-2-2-15,0 2 0 16,-9 0-4-16,6 8 1 16,-9 1-7-16,3 1 0 0,-3 4-7 15,3 5 0-15</inkml:trace>
  <inkml:trace contextRef="#ctx0" brushRef="#br0" timeOffset="517550.4184">23142 12877 88 0,'3'6'44'0,"-9"44"-70"16,6-29 86-16,6 5-69 15,2 9 1-15,-2 2-3 16,3-5 0-16,0-3 15 16,-6-3 0-16,-3-5-10 15,0-5 0-15,-3-5-4 16,-6-9 1-16,6-7-6 16,-6-8 0-16</inkml:trace>
  <inkml:trace contextRef="#ctx0" brushRef="#br0" timeOffset="517669.5276">22960 12644 45 0,'0'-21'22'0,"12"21"-48"0,-3 3 35 16,3 0-21-16,0 2 0 0</inkml:trace>
  <inkml:trace contextRef="#ctx0" brushRef="#br0" timeOffset="518316.1832">23323 12824 51 0,'15'8'25'0,"-9"27"-32"16,3-25 51-16,-9 6-43 16,0 3 1-16,0 7 2 15,0 1 0-15,0 2-4 16,0 0 0-16,0 0 3 15,0-3 0-15,-3-2-2 16,-3-11 1-16,6-2-3 16,-3-3 0-16,0-13-1 15,0 2 0-15,6-13-1 16,3-10 0-16,3-9-2 16,6-7 1-16,6 0 2 15,-1-1 0-15,1 4 1 0,0 4 0 16,3 9 2-16,-3 5 0 15,9 2 3-15,-4 11 0 16,-2 11-1-16,-3 7 1 16,0 11-1-16,-9 6 1 15,3 7-2-15,-4 6 1 16,-2 0-2-16,-3-1 1 16,3-2-3-16,-9-2 1 15,6-14-1-15,-6-2 0 16,0-9-2-16,0-10 1 0,0 0-2 15,3-8 1-15,6-10-1 16,0-6 1-16,0-13-1 16,3 0 0-16,0-3 4 15,9 0 0-15,-1 3 1 16,7 6 1-16,-3 1 1 16,6 7 1-16,-3 4 3 15,5 9 0-15,1 4-2 16,0 9 0-16,-3 10 1 15,-1 6 0-15,-8 7-2 16,3 6 1-16,-6 2-3 16,0 6 0-16,-9 0-2 15,-3-3 0-15,0-3-7 16,-6 3 0-16,-6-13-9 16,6-3 1-16,-6-2-6 15,-3-9 0-15</inkml:trace>
  <inkml:trace contextRef="#ctx0" brushRef="#br0" timeOffset="530325.8679">2719 14952 48 0,'-12'10'24'0,"6"-10"-25"15,12 3 25-15,-3-3-22 0,6 2 1 16,6 1 0-16,9 2 1 15,3-2-4-15,9 2 0 16,5-5 2-16,7 3 1 16,2-6-1-16,7 3 0 15,-3-2-2-15,2-4 1 16,1-2-4-16,-1 1 1 16,4-4-7-16,-10-5 1 15,-2 0-7-15,-9-8 1 16</inkml:trace>
  <inkml:trace contextRef="#ctx0" brushRef="#br0" timeOffset="530596.1328">2815 14539 61 0,'-6'0'30'0,"18"40"-44"16,-4-27 58-16,13 13-44 16,3 17 0-16,9 15 1 15,3 8 1-15,-1 8-2 16,-2 3 1-16,-3-1 0 16,3 1 0-16,-4-11-1 15,-2-5 0-15,-6-11-6 16,-3-5 1-16,-3-21-11 15,-3-5 0-15</inkml:trace>
  <inkml:trace contextRef="#ctx0" brushRef="#br0" timeOffset="531046.4663">3237 14571 67 0,'3'2'33'0,"15"14"-44"0,-6-5 59 0,-6 13-48 16,12 10 1-16,9 19 2 15,-7 10 0-15,7 6-4 16,3-3 1-16,-6-2 1 16,-3-1 1-16,-1-2-1 15,-8-13 1-15,0-9-3 16,-3-9 0-16,-3-9-2 15,-3-13 1-15,-3-8-1 16,0-11 1-16,0-13-1 16,3-5 0-16,3-11 1 15,0-7 0-15,3-6 1 16,3 0 1-16,3 3 0 16,3 7 1-16,2 9 1 15,1 10 0-15,3 8 1 16,0 14 0-16,0 15 0 15,5 8 1-15,1 8-1 0,3 11 0 16,-3 2-4-16,3-2 1 16,-7-3-7-16,1 0 1 15,-6-8-10-15,-6-5 1 16,0-11-4-16,-3-5 0 16</inkml:trace>
  <inkml:trace contextRef="#ctx0" brushRef="#br0" timeOffset="531512.112">3847 14949 64 0,'6'-3'32'0,"15"3"-48"16,-9 0 65-16,9-2-50 15,6-1 1-15,6 3-1 16,5-3 1-16,7 3 0 15,0 0 0-15,2-2 0 16,1-1 0-16,-1-2 0 16,-2-6 0-16,-6-2-1 15,-7-3 1-15,-8 0-1 16,-6 3 1-16,-3 0-2 16,-6-3 0-16,-9 3-1 15,-9 2 1-15,-6 0 0 16,-12 4 0-16,-2 1 0 15,-4 4 1-15,-3 4 2 16,-6 6 0-16,4 8 1 0,5 0 1 16,3 8 0-16,6 2 1 15,7 6-1-15,5 2 1 16,6 1-1-16,12 2 1 16,12 0-2-16,8 3 1 15,10-11-2-15,6-6 0 16,11-4-3-16,-5-8 1 15,-3-9-6-15,2-7 0 16,-2-11-6-16,-3-2 0 0,-7-9-5 16,-8 1 1-16</inkml:trace>
  <inkml:trace contextRef="#ctx0" brushRef="#br0" timeOffset="531932.2993">4473 14840 56 0,'-9'11'28'0,"6"-14"-33"15,6 9 53-15,3 4-46 16,2 6 1-16,7 5 2 16,3 8 1-16,3-2-8 15,0 2 1-15,0 0 4 16,0 0 0-16,-4 3-2 16,-2-8 0-16,-3-6-3 15,-3-4 1-15,-3-7-1 16,3-4 0-16,-6-8-1 15,-3-8 0-15,0-3 0 16,0-5 0-16,3-9 1 16,3-4 0-16,6-3 1 0,-3-3 0 15,12 3 2-15,2 3 0 16,4 5 2-16,3 8 0 16,3 2 1-16,2 6 1 15,1 8-1-15,3 10 1 16,0 16-2-16,-4 3 1 15,-2 0-2-15,-3 10 1 16,0 3-3-16,-13-3 1 16,-2 1-3-16,-3-1 0 0,-6 1-3 15,-3-6 0-15,0-5-7 16,0-6 0-16,0-5-8 16,6-10 1-16</inkml:trace>
  <inkml:trace contextRef="#ctx0" brushRef="#br0" timeOffset="532413.3612">5877 14856 47 0,'0'-13'23'0,"0"16"-20"0,6-1 34 0,0 1-35 16,0 8 1-16,3 2 3 16,0 8 0-16,3 5-6 15,3 4 0-15,-3 1 4 16,0 6 1-16,-3 3-3 15,0-6 0-15,-3-4-4 16,3-4 0-16,-6-2-7 16,-1-8 0-16,-2-6-9 15,-2-7 0-15,-7-14 1 16,0-5 0-16</inkml:trace>
  <inkml:trace contextRef="#ctx0" brushRef="#br0" timeOffset="532578.5207">5729 14571 39 0,'17'5'19'0,"10"16"-66"0,-15-16 40 15,6 3 6-15,3 3 1 16</inkml:trace>
  <inkml:trace contextRef="#ctx0" brushRef="#br0" timeOffset="532848.0495">6000 15005 66 0,'2'-11'33'0,"10"14"-53"16,-3-6 66-16,6 0-47 16,9 1 1-16,9-1-1 15,5 0 1-15,4 1 0 16,0-1 1-16,2 0-2 16,4 1 1-16,3-1-3 15,-10 0 0-15,4-4-5 16,0 1 0-16,-4-4-8 15,-2-4 1-15</inkml:trace>
  <inkml:trace contextRef="#ctx0" brushRef="#br0" timeOffset="533103.694">6282 14703 79 0,'0'5'39'0,"-6"11"-61"0,12-8 80 16,0 11-58-16,6 12 0 0,6 14 0 15,3 3 0-15,6 2 0 16,-1 6 0-16,1 2-1 16,-3-5 1-16,0-3-4 15,-3-5 1-15,-1-8-7 16,4-10 0-16,0-6-9 15,3-13 0-15</inkml:trace>
  <inkml:trace contextRef="#ctx0" brushRef="#br0" timeOffset="533435.4044">7407 14928 53 0,'-14'-8'26'0,"11"18"-31"0,6-4 40 16,0-1-34-16,-1 11 1 15,4 2 2-15,0 1 1 16,0 2-6-16,0 6 1 16,0 2 2-16,0-3 1 15,0-2-4-15,0-3 0 0,0-2-6 16,-3-6 0-16,0-3-9 16,-3-7 0-16</inkml:trace>
  <inkml:trace contextRef="#ctx0" brushRef="#br0" timeOffset="533617.6917">7208 14650 46 0,'12'8'23'0,"9"10"-45"15,-12-12 36-15,9-1-29 16,5 3 0-16</inkml:trace>
  <inkml:trace contextRef="#ctx0" brushRef="#br0" timeOffset="534033.9221">7720 14790 28 0,'36'-2'14'0,"11"-17"-15"0,-35 16 29 16,0 1-25-16,-3-4 0 15,-3 4 6-15,-6 2 0 16,-6-5-10-16,-6 2 1 16,-6 3 6-16,-3 0 1 15,-2 5-2-15,-10-2 1 16,-3 7-4-16,0-2 1 0,1 3-2 16,2 2 0-16,6 3-1 15,6-5 1-15,9-1 0 16,9-2 0-16,15 3-1 15,9-1 1-15,12 4 0 16,12-1 0-16,5 0-1 16,4 3 0-16,5 0 0 15,4 5 1-15,-1 3-1 16,-8-3 0-16,-9 3 0 16,-7-1 1-16,-11 4-1 15,-12-3 1-15,-12 0-1 16,-15-1 1-16,-15 1-1 15,-11 0 1-15,-7-3-2 16,-6-2 0-16,1-3-4 16,2-8 1-16,3-3-7 0,10 0 0 15,11-18-6 1,15-8 1-16</inkml:trace>
  <inkml:trace contextRef="#ctx0" brushRef="#br0" timeOffset="534634.9627">8693 14766 63 0,'0'-2'31'0,"0"-4"-47"15,0 6 61-15,6 3-45 16,3 8 1-16,6 5 1 15,0 10 0-15,3 6-1 16,0 5 1-16,0 2 0 16,-4 4 1-16,-2-1-1 15,-3 0 1-15,0-2-1 16,-3-8 0-16,-3-3-2 0,0-13 0 16,-6-3-1-16,0-2 1 15,0-9-2-15,0-7 1 16,-3-11-1-16,3-5 1 15,0-5-1-15,6-6 0 16,3-8 0-16,3 3 1 16,6 5 0-16,3-2 1 15,6 7 1-15,-3 12 0 16,2 7 1-16,7 5 0 16,-3 8-1-16,3 9 1 0,-1 9-1 15,1 4 1-15,0-1-3 16,0 3 0-16,-3 3-5 15,-4 0 0-15,-2-6-5 16,-3-4 1-16,0-7-8 16,0-4 0-16</inkml:trace>
  <inkml:trace contextRef="#ctx0" brushRef="#br0" timeOffset="534979.829">9536 14880 37 0,'-12'-24'18'0,"-9"8"-11"16,15 11 26-16,-3 5-30 16,-6 0 0-16,-6 8 3 15,0 3 0-15,1 2-7 16,2 5 1-16,0 6 5 16,0 5 0-16,6 0-2 0,3 1 0 15,6 1-1-15,6 4 1 16,6-6-2-16,9-5 0 15,3-6 0-15,9-5 0 16,2-7-2-16,1-6 1 16,3-8-1-16,-3-8 1 15,-4 0-1-15,-5-3 1 16,-3-4-2-16,-6-6 1 16,-9-1-2-16,-6 1 1 0,-9-5-4 15,-6 0 1-15,-3-1-5 16,-3 1 0-16,-3 2-5 15,1-2 0-15</inkml:trace>
  <inkml:trace contextRef="#ctx0" brushRef="#br0" timeOffset="535220.232">9848 14512 69 0,'21'11'34'0,"-15"45"-51"16,-3-41 69-16,6 15-52 16,0 7 0-16,0 10 0 15,0 11 1-15,0 11-2 16,3-13 0-16,-4-1-2 16,1-4 0-16,-3-4-3 0,0-2 1 15,0-10-6-15,-3-6 1 16,-3-6-7-16,3-9 1 15</inkml:trace>
  <inkml:trace contextRef="#ctx0" brushRef="#br0" timeOffset="535445.7239">9583 14994 62 0,'3'0'31'0,"30"-16"-45"0,-15 13 60 0,12 1-46 16,8 2 0-16,13 0-2 16,5 2 1-16,4-2-1 15,0 0 0-15,2-5-5 16,1 2 0-16,5-2-9 16,3-3 1-16,1-2 0 15,-4-6 1-15</inkml:trace>
  <inkml:trace contextRef="#ctx0" brushRef="#br0" timeOffset="536000.6168">11179 14835 38 0,'6'-8'19'0,"0"3"-37"0,-3 2 40 16,0-5-20-16,0 3 1 16,0-6 3-16,-6 1 1 15,0 2-7-15,-6-3 0 0,-9 1 6 16,-6-3 0-16,-6 2-1 15,-3 3 0-15,1 3-2 16,-4 2 1-16,-6 6-3 16,4 7 1-16,-1 12-1 15,3 4 0-15,6 11 0 16,7-11 1-16,5 14-1 16,9-8 0-16,12 2-1 15,9-7 1-15,9-6-2 16,5-5 1-16,4-8-2 15,3-3 0-15,3-10-1 16,-1-6 0-16,4-5 0 16,-6-5 0-16,-6-3 1 15,-4-5 1-15,-2-3 0 16,-6 3 1-16,-3 6 2 16,-3 4 0-16,-3 0 0 15,-3 12 1-15,0 9-1 0,-3 14 0 16,3 0-4-16,3 5 1 15,6 0-8-15,3 0 1 16,5 1-6-16,13-4 0 16</inkml:trace>
  <inkml:trace contextRef="#ctx0" brushRef="#br0" timeOffset="536571.5383">12045 15102 45 0,'-3'6'22'0,"3"-4"-20"15,0-2 39-15,3 0-39 16,0-2 0-16,0-4 2 0,0-2 0 15,0-2-5-15,-3-6 0 16,-3-10 3-16,-6-9 1 16,-3-12-2-16,-3-6 1 15,-3-6-1-15,-3-1 1 16,1-7 1-16,2 4 0 16,-3-6 0-16,6-2 1 15,0 7 0-15,9 9 0 0,3 4-1 16,6 6 0-16,3 3-3 15,6 13 1-15,9 5-1 16,3 6 0-16,2 7-2 16,1 6 1-16,0 10-4 15,0 8 1-15,3 11-5 16,-4 5 1-16,-2 8-7 16,-6 8 0-16,-6 0-3 15,-3-8 0-15</inkml:trace>
  <inkml:trace contextRef="#ctx0" brushRef="#br0" timeOffset="536752.4202">11673 14729 62 0,'-15'-2'31'0,"27"2"-48"15,-3 0 62-15,12 0-46 0,11 2 1 16,4-2-8-1,9 3 0-15,8-3 3 0,-2 0 0 16,-3 3-10-16,5-6 1 16</inkml:trace>
  <inkml:trace contextRef="#ctx0" brushRef="#br0" timeOffset="536947.3242">12337 14658 55 0,'-9'13'27'0,"-6"22"-36"0,15-22 52 0,6 8-43 16,0 11 0-16,3 5-1 15,-3 0 0-15,3 0-2 16,-1-3 0-16,1-2-5 16,-3-8 1-16,0-3-8 15,-3-5 1-15</inkml:trace>
  <inkml:trace contextRef="#ctx0" brushRef="#br0" timeOffset="537081.5428">12218 14541 17 0,'14'-2'8'0,"13"-1"-21"16,-9 8 3-16</inkml:trace>
  <inkml:trace contextRef="#ctx0" brushRef="#br0" timeOffset="537487.334">12858 14557 64 0,'-33'-2'32'0,"-45"15"-53"0,61-8 65 0,-13 3-46 16,-3 0 1-16,0 5-1 16,1 3 0-16,2 3 2 15,3-1 1-15,6-2-1 16,9-3 0-16,9 1 1 16,9-4 0-16,9 3 0 15,9 1 1-15,9 2 0 16,11-1 0-16,4 4-1 15,3 2 0-15,-4 3-1 16,-2 0 1-16,-7 0 0 16,-8-1 0-16,-9 6 0 15,-9-2 1-15,-12-3-1 16,-15 2 1-16,-6 1-2 16,-11-1 1-16,-10-7-3 15,-3-9 0-15,1-7-4 16,-4-6 0-16,6-5-7 15,4-13 1-15,5-13-4 16,9-11 0-16</inkml:trace>
  <inkml:trace contextRef="#ctx0" brushRef="#br0" timeOffset="537952.4932">12965 14253 72 0,'-9'24'36'0,"-15"66"-55"0,21-58 75 0,0 10-58 15,3 6 0-15,3 10-1 16,3 3 1-16,6-1 2 16,0-1 1-16,0-9-4 15,0-2 1-15,-4-14 0 16,1-8 1-16,-3-4-1 15,0-9 0-15,0-5 0 16,0-14 0-16,3-4 0 16,0-9 0-16,3-10 0 15,0-2 0-15,3-9 2 16,3 3 0-16,-1 5 1 16,7 3 0-16,-3 2 2 15,0 6 0-15,0 5 2 16,0 9 0-16,-1 4 0 15,1 8 1-15,0 14-1 16,3 4 0-16,0 9-1 0,0 5 0 16,-1 6-3-16,1-1 1 15,0-2-3-15,-3-3 0 16,0-3-6-16,-3-7 0 16,-1-4-7-16,1-4 1 15,-3-3-7-15,6-8 0 16</inkml:trace>
  <inkml:trace contextRef="#ctx0" brushRef="#br0" timeOffset="538193.863">13750 14949 86 0,'-5'8'43'0,"8"8"-69"16,-3-16 86-16,0 0-77 16,2 2 0-16,4-2-24 15,3-5 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7T13:04:48.99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3895 7093 40 0,'-36'6'20'0,"13"-4"-12"15,23-2 21-15,0 0-26 16,11 0 0-16,4 3 2 16,12-3 0-16,6 0-6 15,14 0 1-15,10 0 4 0,23-3 0 16,7 3-2-16,20-2 1 15,6-6-2-15,6-3 0 16,3-2-5-16,-3-3 1 16,-3 3-7-16,-3-3 1 15,-14-2-7-15,-16 7 0 16</inkml:trace>
  <inkml:trace contextRef="#ctx0" brushRef="#br0" timeOffset="314.8515">4258 7149 80 0,'21'-13'40'0,"-9"18"-63"16,3-2 82-16,9 7-59 15,2 6 0-15,10 8-1 16,6 10 1-16,2 11 0 16,4 6 1-16,-6 7-1 15,-4 11 1-15,-2 7-1 16,-6 4 0-16,-6-1-1 16,-6 1 0-16,-3-6-4 15,-4-6 1-15,-5-9-5 16,-3-12 0-16,-3-10-11 0,-3-8 1 15</inkml:trace>
  <inkml:trace contextRef="#ctx0" brushRef="#br0" timeOffset="1080.5177">5121 7382 83 0,'18'-8'41'0,"-21"56"-62"0,6-27 77 0,0 8-56 16,3 13 0-16,6 8-4 16,0 9 1-16,6 1 1 15,0 1 1-15,0 3-3 16,-6-9 1-16,-4-4-1 15,1-6 0-15,-6-6 2 16,-3-2 0-16,0-8 0 16,-3-7 0-16,0-9-1 15,-3-13 1-15,0-11-2 16,1-10 1-16,-1-16-1 16,3-18 1-16,0-6 1 15,0-5 1-15,0 2 0 16,0-2 1-16,6 2 0 0,-3 1 0 15,9-3 1-15,3 5 1 16,2 5-1-16,10 9 1 16,0 4-1-16,6 9 1 15,3 5 0-15,5 10 0 16,4 9-1-16,0 10 1 16,5 2-2-16,-2 12 0 15,-3 9-3-15,-4 7 1 16,-8-1-3-16,-6 8 0 0,-9 0-3 15,-9 0 1-15,-12-5 0 16,-12-1 0-16,-6 4 3 16,-12-6 1-16,-8-3 3 15,-1-2 0-15,-3 5 3 16,-8-2 0-16,5-4 1 16,1-4 0-16,5-1 1 15,6-2 0-15,9-2 0 16,10-1 0-16,8 0-1 15,15 0 0-15,15 3 1 16,11-3 0-16,7 1-2 16,12 1 1-16,8 1-2 15,7 0 1-15,14-5-2 16,-2-1 1-16,-4-4-4 16,0-4 1-16,-8-4-4 15,-7-1 1-15,1-5-4 16,-9-2 1-16,-10-4-4 15,-5 1 0-15,-12-3-4 0,-9-5 0 16</inkml:trace>
  <inkml:trace contextRef="#ctx0" brushRef="#br0" timeOffset="1605.3906">6136 7408 53 0,'0'-10'26'0,"-8"-1"-37"16,5 9 50-16,3 2-39 15,-3 2 1-15,3 1 1 16,6 5 1-16,-4 8-3 16,1 7 1-16,3 7 2 15,0 7 1-15,0 10-1 16,0 6 1-16,3 5-1 16,6-2 0-16,6 5-2 15,3-8 1-15,0-8-2 16,2-8 1-16,7-6-2 15,3-7 1-15,5-8 0 0,-5-8 0 16,6-3 0-16,-3-10 0 16,-1-8 1-16,-2-8 1 15,-3-11-1-15,-4-13 0 16,-2-5 0-16,-6-6 1 16,-3-13-1-16,-9 3 1 15,-6-3-1-15,-3-2 0 16,-6 13-2-16,-3 10 1 15,-3 8-4-15,0 9 1 0,3 7-6 16,-3 8 1-16,0 5-11 16,3 14 0-16</inkml:trace>
  <inkml:trace contextRef="#ctx0" brushRef="#br0" timeOffset="2175.8567">6800 7538 64 0,'0'3'32'0,"36"10"-44"16,-18-11 55-16,9 1-44 16,5-3 1-16,13 3-1 15,9-3 0-15,-1 0 1 16,1-3 0-16,2-7 0 15,7-4 0-15,-10-2 0 0,1-5 1 16,-3 0 0-16,-7 0 1 16,-5-6-1-16,-3-2 1 15,-10 0-1-15,-8 0 0 16,-6 0 1-16,-6 3 1 16,-9-1-1-16,-9 3 1 15,-6 6-1-15,-5 5 1 16,-7 5 0-16,-9 10 1 15,-3 9-2-15,4 5 1 16,-10 13 1-16,3 11 1 0,7 5 0 16,2 5 1-16,3 5-1 15,15 4 0-15,12 12-1 16,15-2 0-16,12 0-2 16,15 2 0-1,62 0-1 1,-3-18 1-16,7-13-2 15,-1-16 0-15,3-8 0 16,-3-14 1-16,-9-10-1 16,-5 1 1-16,-7-7-1 15,-14 4 0-15,-16-1-1 16,-11 3 1-16,-12-2-4 16,-9-1 0-16,-9 0-13 15,-12 4 1-15,-3-4-10 16,0 3 1-16</inkml:trace>
  <inkml:trace contextRef="#ctx0" brushRef="#br1" timeOffset="31148.0759">3321 12017 44 0,'-15'6'22'0,"9"4"-22"15,6-4 22-15,0-4-21 16,0 1 1-16,0-8 0 15,0 5 0-15,3-11-2 16,3-2 1-16,0-3 2 16,0-8 0-16,-6-10-1 15,-6-9 1-15,0-7-1 16,0-8 1-16,-3-14-3 16,-3 4 0-16,0-1 0 15,-9 0 0-15,0 3 0 16,0 2 0-16,1 9 0 15,-1-1 0-15,3 6 0 16,6 2 1-16,-6 9 0 0,9 4 0 16,0 9 0-16,0 5 1 15,6 2-1-15,3 1 0 16,6 4 0-16,6 1 1 16,9 0 0-16,3 0 1 15,9-1 0-15,11-1 0 16,4 1 0-16,9-2 0 15,5-2-1-15,6 2 1 16,1-2-2-16,2 2 0 16,1 0-5-16,-4 8 0 0,-5 3-5 15,-7-1 0-15,-8 6-9 16,-9 0 0-16,-13 8 0 16,-8 5 0-16</inkml:trace>
  <inkml:trace contextRef="#ctx0" brushRef="#br1" timeOffset="31418.4937">3127 11451 75 0,'21'3'37'0,"33"7"-62"0,-34-10 84 16,22 6-62-16,15-1 0 15,-1-5-4-15,16 3 0 16,-1-1 6-16,3-4 1 16,-2-1-9-16,-1 3 1 15,-5 0-9-15,-7 0 0 16</inkml:trace>
  <inkml:trace contextRef="#ctx0" brushRef="#br1" timeOffset="31988.1392">4285 11480 69 0,'9'-21'34'0,"-42"5"-55"16,27 8 65-16,0 0-45 16,-3-2 1-16,-3-1-2 15,1-2 0-15,-1 2 2 16,-3 1 1-16,-3 4-2 16,-6 6 1-16,0 8 0 15,-3 8 0-15,-5 11 0 16,-1 2 1-16,-6 5-1 15,7 6 1-15,2 0-1 16,6-1 0-16,6 1 1 16,6-3 0-16,9-5 0 0,12-3 0 15,9-5-1-15,6-8 1 16,6-3-1-16,5-8 0 16,4-5-1-16,0-5 1 15,2-11-1-15,-2-3 0 16,-3-2 0-16,0-5 0 15,-1-3 0-15,-8 2 0 16,-3 1 2-16,-3 5 0 16,-3 5 0-16,-4 10 1 0,1 12 0 15,-3 15 1-15,0 11-1 16,0 7 0-16,3 6-4 16,3 0 1-16,0 3-4 15,2-8 0-15,4-1-2 16,0-7 0-16,0-8-3 15,0-11 1-15,-3-8 0 16,-1-13 0-16,1-7-2 16,6-12 0-16,-6-13 1 15,0-12 0-15</inkml:trace>
  <inkml:trace contextRef="#ctx0" brushRef="#br1" timeOffset="32258.3519">4720 10943 36 0,'-24'-37'18'0,"15"19"-24"16,6 12 39-16,0 4-31 16,0-1 1-16,0 6 0 15,3 2 1-15,0 3-4 0,3 5 0 16,3 3 5-16,3 5 0 16,3 14 1-16,3 10 1 15,8 18 0-15,1 11 1 16,6 8-2-16,0 8 1 15,0 0-3-15,-7-5 0 16,1 2-6-16,-3-13 1 16,-6-5-7-16,0-3 0 0,-3-16-9 15,-6-7 1-15,0-9-3 16,-6-10 0-16</inkml:trace>
  <inkml:trace contextRef="#ctx0" brushRef="#br1" timeOffset="32843.372">5666 11380 37 0,'33'-19'18'0,"-24"1"-30"0,-6 12 32 15,-3 1-18-15,3-3 1 16,-3 0 0-16,-3 3 1 15,-6 0-6-15,-6 5 0 16,-6 2 3-16,-9 1 1 16,-8 5-1-16,-1 2 0 15,0 4-1-15,-5-1 1 0,8 0 0 16,0 0 0-16,6-2 1 16,10 0 0-1,5-4-1-15,12-1 0 0,9 2 0 16,6 0 0-16,5-3 1 15,7 6 1-15,9 4 0 16,3 9 0-16,5 5 0 16,-2 3 0-16,3 2 0 15,-7 6 1-15,-8 0-2 16,-3 2 0-16,-9-2 0 16,-15-3 0-16,-6 3-1 15,-9-11 1-15,-9 0-2 16,-8-8 1-16,-4-3-5 15,-3-7 1-15,-5-11-7 16,2-5 1-16,3-8-7 16,3-9 0-16</inkml:trace>
  <inkml:trace contextRef="#ctx0" brushRef="#br1" timeOffset="33324.6242">6008 11660 76 0,'12'5'38'0,"-3"-10"-69"0,0 3 77 0,6-4-47 16,9-4 0-16,6-6-4 15,8-8 0-15,1-5 4 16,-3 2 0-16,-1-10-2 16,-2 0 1-16,-6 0 1 15,-6 0 0-15,-3 3 3 16,-9-1 0-16,-9 6 1 16,-6 0 0-16,-12 16-1 15,-6 8 1-15,-6 10-2 16,-11 8 1-16,-4 11 0 15,-3 10 0-15,1 9 2 16,-1 7 0-16,6 6 1 16,7 12 0-1,20 25 0 1,15-16 0-16,18-11-3 0,14-11 1 16,16-15-8-16,12-5 1 15,5-14-5-15,6-5 0 16,4-8-5-16,11-6 0 15,-2-2-5-15,-1-5 0 16</inkml:trace>
  <inkml:trace contextRef="#ctx0" brushRef="#br1" timeOffset="54039.9633">3422 13520 43 0,'0'-10'21'0,"-18"-22"-17"16,15 21 21-16,-6 1-22 15,-6-6 0-15,0 5 3 16,0-5 0-16,-5 6-8 16,-4-1 1-16,-6 3 5 15,-3 8 0-15,-2 6-2 16,-4 1 1-16,0 15-1 15,-3 7 1-15,4 8-1 16,5 10 0-16,6 12-1 0,3 4 1 16,13 3-1-16,8 0 1 15,14 1-2-15,16-7 0 16,3-4-3-16,9-8 1 16,5-3-7-16,4-14 0 15,6-7-8-15,5-11 0 16</inkml:trace>
  <inkml:trace contextRef="#ctx0" brushRef="#br1" timeOffset="55105.3582">3764 13483 61 0,'-12'-21'30'0,"-9"2"-41"16,15 14 54-16,-3 0-43 15,-2 5 0-15,-4 0 0 16,0 5 1-16,-3 6-1 16,-3 5 0-16,0 2 1 15,-3 17 0-15,1 7 0 16,-4 8 1-16,6 8-1 16,6 3 0-16,12 0 0 15,9 3 0-15,6-6-1 16,9-11 0-16,9-4-2 15,5-14 1-15,1-5 0 0,6-16 0 16,-1-8-1-16,4-11 1 16,0-10 0-16,-7-11 0 15,-5-2-1-15,-9-3 1 16,-6-3-2-16,-9 0 1 16,-6 3-2-16,-6-2 1 15,-6 2-1-15,0 5 0 16,-3 0 1-16,0 8 1 15,0 0 0-15,3 6 1 0,3 2 0 16,3 0 1-16,6 6 1 16,3 4 0-16,0 4-1 15,3 2 1-15,3 5 0 16,3 3 1-16,0 10 0 16,0 4 0-16,0 4-1 15,-1 6 0-15,1 5 0 16,0 0 0-16,3 0-1 15,0 3 0-15,3-3 0 16,0-6 0-16,-1-2 0 16,4-5 1-16,0-5 0 15,0-11 0-15,6-3 1 16,-7 0 0-16,10-18 0 16,-3-8 1-16,-3-6 0 15,-6-2 0-15,-4-2-1 16,-2-6 0-16,-3-3-1 15,0-2 1-15,-6-1-3 16,-3 6 1-16,-3 5-2 0,0 3 0 16,0 5-3-16,-3 9 0 15,3-1-1-15,0 2 1 16,3 4 0-16,3 5 0 16,0-1 4-16,3 1 0 15,3 2 4-15,0 3 0 16,3 3 2-16,2 0 0 15,7 7 0-15,0 9 1 16,3 10-2-16,0 3 0 0,-4 7-1 16,-2 4 0-16,-3 7-2 15,-3 0 0-15,-6-2-1 16,0-8 0-16,-3-6-1 16,-3-10 0-16,-3-8-1 15,-3-8 1-15,0-11-1 16,0 3 0-16,3-35 0 15,3-12 0-15,3-11 1 16,0-8 0-16,9-1 2 16,3 1 0-16,-1 8 1 15,4 13 1-15,6 11 1 16,0 7 1-16,3 11-1 16,-4 14 0-16,4 12-2 15,0 14 1-15,0 10-2 16,-1 6 1-16,-2 10-4 15,-3 1 1-15,-3 2-5 16,-3-6 0-16,-6-2-7 16,-3-2 0-16,-3-12-6 0,-4-4 0 15</inkml:trace>
  <inkml:trace contextRef="#ctx0" brushRef="#br1" timeOffset="55360.8358">5303 13163 69 0,'-9'19'34'16,"24"26"-45"-16,-6-27 68 0,6 14-58 16,3 10 1-16,8 6 0 15,7 7 1-15,3 6-1 16,-3 8 0-16,-1-3-2 15,-11-2 1-15,-3-4-3 16,-6 1 1-16,-3-8-5 16,-3-10 0-16,-6-9-11 15,0-10 1-15</inkml:trace>
  <inkml:trace contextRef="#ctx0" brushRef="#br1" timeOffset="55630.8803">5193 13671 79 0,'-9'-5'39'0,"30"10"-60"0,-6-5 73 15,11 0-55-15,7 0 0 16,9 0-1-16,5 3 1 15,4-1 4-15,-3 1 1 16,5 2-4-16,1 1 0 16,-4-4-3-16,1 1 0 15,0-3-11-15,-1-5 1 16,-2-3-2-16,-9-3 0 0</inkml:trace>
  <inkml:trace contextRef="#ctx0" brushRef="#br1" timeOffset="56036.1836">5880 13589 77 0,'3'-11'38'0,"21"17"-63"16,-6-6 83-16,12 0-61 15,9 2 1-15,8-4-9 16,10-4 0-16,2-2 11 15,-2-2 0-15,-1-1-7 16,-5-5 1-16,-3 3 0 16,-13-3 1-16,-8 0 3 15,-9-2 0-15,-12 2 0 0,-12 0 1 16,-12 6 0-16,-12 4 0 16,-11 9 1-16,-13 2 1 15,1 6 2-15,11-3 1 16,-15 13 3-16,4 13 0 15,5 3 0-15,9 8 1 16,13 6-2-16,8-1 1 16,12 3-5-16,12 0 0 15,12-3-4-15,8-10 1 0,13-6-7 16,9-13 1-16,8-13-10 16,1-10 0-16,-1-6 0 15,-2-16 0-15</inkml:trace>
  <inkml:trace contextRef="#ctx0" brushRef="#br1" timeOffset="56621.1599">6497 13459 78 0,'-3'29'39'0,"20"38"-62"16,-8-44 85-16,0 14-64 15,3 6 0-15,6 7-2 16,0 3 0-16,3-3 4 16,-3-7 0-16,-3-4-4 15,-4-4 1-15,-5-12-2 16,-3-7 0-16,-3-10-2 0,-6-14 0 16,3-16-3-16,-5-16 1 15,-1-15-1-15,0-9 1 16,-3 1 5-16,3-6 1 15,0 0 3-15,3 6 0 16,3 7 5-16,6 6 0 16,6 7 2-16,3 4 0 15,3 15-3-15,5 0 1 16,-2 11-1-16,6 8 1 0,-3 5-2 16,0 7 0-16,-3 9-1 15,-3 0 0-15,-6 11-2 16,-4 4 1-16,-5-1-2 15,-5-4 1-15,-7 3 0 16,-6 8 0-16,0-8 0 16,-9 3 0-16,0 0 1 15,1-8 1-15,5 2 0 16,3-5 0 0,12 8 3-1,15 0 1-15,12 1 0 16,11-12 0-16,10-2-2 15,12-6 1-15,8-2-3 16,7-2 0-16,2-4-9 16,0-4 1-16,-2-6-10 15,-1-5 0-15,-5-3-5 16,-15-5 1-16</inkml:trace>
  <inkml:trace contextRef="#ctx0" brushRef="#br1" timeOffset="57177.0173">7580 13531 49 0,'-12'-6'24'0,"27"1"-29"16,-3 3 42-16,15-4-36 16,0 1 0-16,8-3 1 15,10 0 1-15,3-5-3 16,5 0 0-16,4-1 2 15,2-1 0-15,-5-1-1 16,-4 0 0-16,-8 0-1 16,-6-3 0-16,-9 4-2 15,-10-4 0-15,-5-2-2 16,-9-3 1-16,-12 3 0 16,-9 0 0-16,-11 0 2 0,-7 5 1 15,0 2 1-15,-8 12 1 16,-1 2 2-16,0 10 1 15,4 12 0-15,2 4 0 16,9 19 0-16,6 3 0 16,4 2-1-16,8 8 0 15,6-2-2-15,9 2 1 16,12-8-3-16,8-8 0 16,10-5-7-16,9-10 1 0,8-11-7 15,7-11 0-15,2-10-6 16,10-8 1-16</inkml:trace>
  <inkml:trace contextRef="#ctx0" brushRef="#br1" timeOffset="57402.6366">8803 13227 59 0,'9'-22'29'0,"-18"9"-39"15,6 13 57-15,-3 0-44 16,-5 5 0-16,-4 6 1 15,-6 10 1-15,-6 8-7 16,-6 19 1-16,-5 0 3 16,-7 2 1-16,3 5-3 15,4-4 0-15,2-1-3 16,0-8 0-16,6-5-7 16,4-10 1-16,5-9-9 0,0-10 0 15</inkml:trace>
  <inkml:trace contextRef="#ctx0" brushRef="#br1" timeOffset="57627.5366">8280 13097 62 0,'3'-16'31'0,"20"16"-36"0,-11 3 54 15,6 7-48-15,6 11 1 0,6 11 0 16,2 10 0-16,4 11-3 15,6 14 1-15,-6-1 0 16,-4 0 0-16,1-3-3 16,-9-12 0-16,9 4-5 15,2-10 0-15,-2-10-10 16,-6-14 0-16</inkml:trace>
  <inkml:trace contextRef="#ctx0" brushRef="#br1" timeOffset="58169.173">9336 13298 83 0,'3'-8'41'0,"-3"-3"-71"0,0 11 79 15,3-5-58-15,0-3 1 16,-3-2-7-16,-3-4 0 16,-6 1 21-16,-9-8 0 15,-11 0-8-15,-4 5 1 16,-3 3 5-16,-11 7 0 16,2 6 3-16,-3 8 1 15,7 6-3-15,2 12 1 16,6 6-5-16,6 10 1 0,7 8-3 15,8 3 1-15,12 3 1 16,12-6 0-16,8-2-2 16,13-6 1-16,0-10-1 15,3-11 0-15,2-10-2 16,4-14 0-16,0-13-2 16,-7-13 1-16,-2-3-1 15,-3-13 1-15,-6-2-1 16,-1-4 0-16,-5 4 3 15,-9 2 0-15,0 2 2 16,-3 17 0-16,-3 7 2 16,-3 14 0-16,0 13 1 15,0 11 0-15,6 12-1 16,0 9 0-16,3 5-5 16,0-3 0-16,3 1-9 15,0-4 0-15,3-10-3 16,-4 1 0-16</inkml:trace>
  <inkml:trace contextRef="#ctx0" brushRef="#br1" timeOffset="58753.4715">9595 13227 83 0,'-3'10'41'15,"3"54"-67"-15,3-46 91 0,6 17-68 16,0 9 0-16,3 7-6 16,0-4 1-16,0-2 8 15,-3 0 0-15,-3-8-6 16,-3-8 1-16,-3-10 0 16,0-8 1-16,0-11 1 15,0-11 0-15,3-13-3 16,0-13 1-16,3-10-2 15,2-14 1-15,1 2 3 16,0 7 0-16,0-1 4 16,0 5 1-16,6 8 5 15,-3 17 0-15,3 12 1 16,0 11 1-16,3 11-4 16,-1 12 0-16,4 12-2 15,-3 10 0-15,0 0-4 16,-3-3 0-16,0-2-1 0,0-3 0 15,0-8 0-15,-4-11 0 16,4-4-1-16,3-12 0 16,0-15 0-16,0-8 1 15,3-8-1-15,0-6 1 16,2-7 1-16,1 0 0 16,0 5 3-16,-3 5 0 15,0 3 2-15,-3 13 0 16,-4 8 2-16,1 13 0 0,0 14-1 15,0 10 0-15,0 8-3 16,0 3 1-16,6 7-6 16,0 1 1-16,-1-3-8 15,-2-3 0-15,0-10-9 16,0-6 1-16</inkml:trace>
  <inkml:trace contextRef="#ctx0" brushRef="#br1" timeOffset="59278.7246">10521 13274 79 0,'3'3'39'0,"12"23"-57"16,-6-15 76-16,3 15-58 15,2 14 0-15,10 13 0 16,0 10 1-16,0 11-1 0,0 8 1 15,3 1 0-15,-7-1 0 16,1-3 0-16,-3-8 0 16,-3-7-1-16,-6-14 1 15,0-8-5-15,-3-10 1 16,-6-13-1-16,0-14 0 16,-3-16-2-16,-6-20 1 15,-3-20-3-15,0-23 1 16,-3-16 2-16,0-10 1 0,3-9 2 15,0 11 1-15,7 6 1 16,2 7 1-16,6 6 1 16,5 13 1-16,10 10 0 15,12 8 0-15,3 3-1 16,5 14 1-16,4 7-1 16,0 16 1-16,0 11 0 15,-4 20 1-15,1 7-1 16,-12 12 1-16,-6 6-3 15,-10 2 1-15,-11 5-2 16,-11 6 0-16,-13-5-1 16,-9-6 0-16,-12-5-1 15,-2-8 0-15,-1-10-3 16,0-14 1-16,1-11-7 16,5-10 0-16,9-18-7 15,7-14 0-15</inkml:trace>
  <inkml:trace contextRef="#ctx0" brushRef="#br1" timeOffset="59548.3268">11229 12711 68 0,'-15'10'34'0,"9"54"-48"0,6-41 65 16,-2 15-51-16,2 6 0 15,0 15 0-15,0 9 0 0,0 9 0 16,0 3 0-16,0-1-1 16,0-2 0-16,0-14-2 15,0-5 1-15,0-10-5 16,0-11 1-16,0-8-9 16,2-8 1-16,7-15-3 15,3-14 1-15</inkml:trace>
  <inkml:trace contextRef="#ctx0" brushRef="#br1" timeOffset="59999.1229">11423 13298 76 0,'18'13'38'0,"20"8"-68"15,-17-18 81-15,9 2-55 0,6 3 0 16,8-5-8-16,7-3 1 16,5-5 13-16,1-6 0 15,3-5-6-15,2-5 1 16,-8-8 2-16,-7-6 0 16,-5 1 2-16,-6-3 0 15,-7 3 0-15,-8 5 1 16,-12 5-2-16,-12 3 0 15,-9 2 0-15,-11 8 1 0,-10 11 1 16,-6 11 0-16,-9 5 2 16,-2 8 0-16,-4 5 2 15,4 5 1-15,8 9 0 16,9 7 0-16,6 8 0 16,13 8 0-16,8-5-2 15,18 3 0-15,14-4-2 16,13-4 0-16,12-8-2 15,11-9 0-15,-5-10-3 16,5-10 1-16,4-9-5 16,-1-10 1-16,-2-10-10 15,-4-9 0-15,-2-10-7 16,-13-16 0-16</inkml:trace>
  <inkml:trace contextRef="#ctx0" brushRef="#br1" timeOffset="60570.7655">12703 13031 62 0,'-3'16'31'0,"-15"-3"-45"0,18-13 55 15,3 2-42-15,0 4 1 16,6-1 0-16,-9 0 1 0,0-2 0 16,-9-3 1-16,3-3 2 15,-3-5 0-15,0-2 1 16,3-1 0-16,6 1-1 16,0-6 1-16,3 8-2 15,3 0 0-15,6 0-3 16,6 3 1-16,-3 10-1 15,0 0 0-15,2 3 0 16,-2 5 0-16,-6 3-1 16,-6 3 0-16,-6-1-2 15,-6-2 1-15,-9 0-1 16,-5-5 0-16,-4-6 0 16,0-2 1-16,-3-9 0 15,3-4 1-15,4-1 2 16,2-5 0-16,6 3 1 15,9-3 0-15,6-2 0 16,6 2 1-16,6 0-1 0,9 3 1 16,5 7-1-16,4 4 0 15,-3 2-1-15,-3 2 1 16,3 4-1-16,-10 2 0 16,-2 2-1-16,-3-2 0 15,-6 3-3-15,0-3 0 16,-12 5-6-16,0-5 1 15,-3-3-12-15,-3-2 0 16</inkml:trace>
  <inkml:trace contextRef="#ctx0" brushRef="#br1" timeOffset="61186.1252">12658 13541 47 0,'-12'16'23'0,"-35"-18"-30"15,41 4 30-15,0-4-23 16,0 2 1-16,0-14 4 15,3 6 0-15,3-2-3 16,6-1 0-16,3-2 5 16,6-3 1-16,2-2-1 15,7-1 1-15,3 3-2 0,3 3 1 16,-3 5-4-16,-7 8 0 16,1 3-3-16,-3 7 1 15,-6 4-1-15,-3 1 0 16,-9 1-1-16,-3 8 0 15,-9 0 0-15,-6 0 1 16,-3 0-1-16,-5-6 1 16,2-5 0-16,0-7 0 0,3-9 0 15,3 0 1-15,3-7 0 16,6-4 0-16,6-4 0 16,6-3 1-16,9 2-1 15,3-2 1-15,3 5 0 16,3 3 0-16,6 5 0 15,-4 5 0-15,-2 6 0 16,-6 5 0-16,-3 8 0 16,-6 5 0-16,-12 3-1 15,-6 2 1-15,0-2-1 16,-3-3 0-16,1-2-1 16,-4-6 0-16,0-2-4 15,6-6 1-15,0-5-8 16,3 0 1-16,3-8-12 15,6-5 0-15</inkml:trace>
  <inkml:trace contextRef="#ctx0" brushRef="#br1" timeOffset="66229.858">14090 12774 24 0,'12'-5'12'0,"-9"-3"-6"16,-3 8 12-16,-3 0-16 15,-3 2 1-15,-9 1 0 16,-6 2 1-16,-3 1-5 15,-6-1 0-15,-2 0 3 16,-7 3 1-16,3-2-2 0,4-1 1 16,-4 0-1-16,3 0 0 15,3 1 0-15,1 2 1 16,5 2-1-16,3 6 1 16,3 5 0-16,3 8 0 15,3 6 1-15,6 4 1 16,3-2-1-16,0 6 0 15,6-3 0-15,0-3 0 16,3-3-1-16,0-5 1 16,9-5-2-1,3-11 1-15,0-8-1 16,-3 1 0-16,12-17 0 16,5-7 0-16,4-6 0 15,0-3 0-15,5 6 0 16,4 0 1-16,6 10 0 15,-1 1 0-15,-2 7 1 16,-1 8 0-16,-2 6 0 16,-3 8 0-16,-4 7-1 15,-5 6 1-15,-6 7-1 16,-9-2 0-16,-9 11-2 16,-9-3 1-16,-9 0-1 15,-9 3 0-15,-9-6-2 16,-11-2 0-16,-7-6-1 15,-6-10 0-15,-2-8-2 16,-4-6 1-16,4-7-5 16,-1-14 1-16,9-2-9 15,4-5 0-15</inkml:trace>
  <inkml:trace contextRef="#ctx0" brushRef="#br1" timeOffset="68032.3403">14819 13361 53 0,'6'-5'26'0,"-3"-5"-34"0,0 10 42 0,3 0-32 15,0 0 1-15,0 10 0 16,3 6 1-16,0 10-5 16,-3-4 0-16,0 25 2 15,-3 1 1-15,-3 2-5 16,-3-2 1-16,-3-3-6 16,-3-6 0-16,0-4-7 15,3-11 0-15</inkml:trace>
  <inkml:trace contextRef="#ctx0" brushRef="#br1" timeOffset="68646.1736">15126 12734 43 0,'-9'3'21'0,"21"2"-26"0,-3-5 35 0,5 0-29 16,4 0 0-16,9 0 2 16,6-2 1-16,3-1-4 15,-1-2 0-15,7-1 2 16,0 1 0-16,-1-3-1 16,-2 0 1-16,0 0-2 15,-4 3 1-15,-2-3-1 16,0 5 0-16,-3 1 0 15,-1 2 0-15,-5-3 0 16,-3 3 1-16,0 0 0 16,-6-2 0-16,0 2 0 0,-3 0 1 15,-4 7 1 1,1 4 0-16,-3 5 0 0,0 8 1 16,-3 7 0-16,0 12 1 15,-3 7-2-15,3 11 1 16,0 5-1-16,0 3 0 15,0-6-1-15,0 4 0 16,0-4-2-16,-3-2 1 16,3-6-3-16,0-4 0 15,-3-6-5-15,3-6 0 16,-3-10-11-16,0-2 1 16,3-16-2-16,6-11 0 0</inkml:trace>
  <inkml:trace contextRef="#ctx0" brushRef="#br1" timeOffset="71049.7092">16492 13309 67 0,'6'2'33'0,"-3"22"-56"0,6-16 71 0,0 8-50 16,0 10 0-16,0 9-6 16,-6 4 1-16,-6 9 3 15,-9 5 1-15,-12-3-13 16,-3-2 1-16</inkml:trace>
  <inkml:trace contextRef="#ctx0" brushRef="#br1" timeOffset="71453.4044">17251 12613 45 0,'-12'-3'22'0,"3"14"-29"0,12-1 37 0,0 9-28 16,0 7 1-16,3 11 2 15,0 11 1-15,3 13-6 16,-6 7 1-16,0 7 3 16,-3-1 1-16,0-3-2 15,-3-7 0-15,6-4-3 16,-3-1 0-16,0-6-7 15,0-16 0-15,3-8-9 16,0-13 1-16</inkml:trace>
  <inkml:trace contextRef="#ctx0" brushRef="#br1" timeOffset="71739.0535">17837 12692 80 0,'-15'53'40'0,"21"37"-61"0,3-66 79 15,6 15-59-15,0 17 0 16,0 0 0-16,0 7 1 15,0-5-1-15,-3 0 1 16,-3 1-4-16,-4-1 0 0,-5-10-6 16,0-9 1-16,0-7-10 15,0-6 0-15</inkml:trace>
  <inkml:trace contextRef="#ctx0" brushRef="#br1" timeOffset="72909.9577">18668 13293 72 0,'6'13'36'0,"-24"21"-53"0,15-13 65 0,0 9-47 15,3 12 0-15,0 8-3 16,-3 8 1-16,0 3-5 16,-6 8 0-16,-12 0-11 15,-9 8 0-15</inkml:trace>
  <inkml:trace contextRef="#ctx0" brushRef="#br1" timeOffset="75971.3742">19195 12568 60 0,'0'-11'30'0,"-6"3"-32"0,6 6 31 16,-3 4-27-16,3 3 1 15,0 6 1-15,0 10 1 16,3 14-5-16,3 7 0 16,-3 11 4-16,3 10 1 0,-1 9-2 15,1-1 0-15,0-2-2 16,-3-3 1-16,0-8-6 15,-3-5 1-15,-3-5-7 16,0-14 0-16,-3-5-9 16,3-7 1-16</inkml:trace>
  <inkml:trace contextRef="#ctx0" brushRef="#br1" timeOffset="76572.6052">19507 12592 68 0,'-6'-6'34'0,"0"-2"-67"0,9 3 62 16,6 2-30-16,6-5 1 16,9-2-1-16,15-14 1 15,5 0 1-15,1 3 1 16,5 0 0-16,4 2 1 16,-3 6-1-16,-7 3 1 0,4 4-1 15,-9 6 1-15,-7 8-2 16,-5 8 0-16,-12 5-2 15,-9 8 1-15,-12 8-1 16,-6 8 0-16,-6-5 1 16,-6 2 0-16,-2-5 0 15,-1 0 0-15,0-7-1 16,0-7 1-16,6 4-1 16,7-14 0-16,2 0-2 15,6-5 1-15,3 0 0 16,9-3 0-16,6 6 1 15,5 0 1-15,7 2 1 16,6-3 0-16,0 14 1 16,3-3 0-16,-4 3 1 15,-2 3 1-15,-6-1-2 16,-6 14 1-16,-9-6-1 16,-12-2 0-16,-6 0-1 15,-6-1 0-15,-9-4-2 0,-8-6 0 16,-7-5-6-1,-6-11 0-15,-5-7-9 0,-10-12 1 16</inkml:trace>
  <inkml:trace contextRef="#ctx0" brushRef="#br1" timeOffset="77037.9957">20513 12980 88 0,'15'11'44'0,"-15"5"-73"0,3 0 88 16,3 18-60-16,3 14 1 16,0 5-2-16,0 16 0 15,-3 10 0-15,-3 3 0 16,-6 0-5-16,-9-8 1 16,-6 3-9-16,-3-11 0 15,-9-13-4-15,1-21 0 16</inkml:trace>
  <inkml:trace contextRef="#ctx0" brushRef="#br1" timeOffset="80941.7191">21287 12449 57 0,'0'-19'28'0,"-6"11"-30"0,6 8 29 16,0 3-28-16,0 7 0 16,3 14 1-16,3 13 1 15,0 14-1-15,3 1 1 16,0 7-1-16,0-1 0 16,-3 5 0-16,-3-4 0 0,0-1-4 15,-3-3 0-15,0-4-8 16,-3-6 1-1,0-11-3-15,0-5 0 0</inkml:trace>
  <inkml:trace contextRef="#ctx0" brushRef="#br1" timeOffset="81452.7487">21368 12443 54 0,'11'-8'27'0,"1"6"-76"0,-3-4 56 15,12 1-9-15,12-3 0 16,6 0 3-16,2-2 0 16,7-1 2-16,-4-2 0 15,1 0 1-15,-3-1 1 16,-4 4 2-16,-2-1 0 16,-3 3-1-16,0 3 0 15,-4 2-2-15,-2 3 0 0,-3 6 0 16,3 2 0-16,-9 5-1 15,3 8 1-15,-1 5 0 16,-8 14 0-16,-6 3 1 16,0 9 0-16,-3 4 0 15,0 0 1-15,-3-4-2 16,0 7 1-16,-3-4-2 16,0-2 1-16,0-5-4 15,0-3 0-15,-3-8-6 16,3 0 0-16,0-13-8 15,0 2 0-15,-3-15-5 16,0-14 1-16</inkml:trace>
  <inkml:trace contextRef="#ctx0" brushRef="#br1" timeOffset="82219.1232">22668 12835 52 0,'3'-5'26'0,"-6"15"-37"0,3-4 49 0,3 1-34 16,3 7 0-16,0 15 2 16,0 5 1-16,0 9-9 15,0 4 0-15,-6 6 4 16,-3 0 1-16,-6-3-7 15,-6 3 1-15,-3-5-9 16,-5-3 0-16,-13-3-4 16,3-13 0-16</inkml:trace>
  <inkml:trace contextRef="#ctx0" brushRef="#br1" timeOffset="83240.6285">23329 12351 60 0,'-6'-8'30'0,"-18"0"-47"0,24 5 60 15,0 3-42-15,0 0 0 16,3 11 2-16,3 5 1 16,3 21-4-16,0 8 1 15,-3 18 3-15,0 9 0 16,-3-4-1-16,0 7 0 15,-3-7-2-15,0 6 0 16,0-10-6-16,0-3 1 0,0-8-10 16,-3-3 0-16,0-8-4 15,-6-15 0 1</inkml:trace>
  <inkml:trace contextRef="#ctx0" brushRef="#br1" timeOffset="83839.4616">24353 12441 63 0,'0'-14'31'0,"-9"-1"-75"16,6 9 62-16,-3-2-25 0,6 0 1 16,-3-2 5-16,-6-3 1 15,-6-1 6-15,-8-1 1 16,-10-1-1-16,-9 0 1 16,-3 3 3-16,-11 2 0 15,-4 6-3-15,-2 2 1 16,-1 6-4-16,10 5 1 15,-4 10-3-15,10 6 0 16,2 10-1-16,0 6 0 16,13 2-1-16,5 6 1 0,6 5-1 15,12-8 0-15,9 0 0 16,9-5 1-16,9-9-2 16,3-7 1-16,5-11-2 15,19-7 1-15,3-14-1 16,-1-8 0-16,4-11-1 15,0-4 0-15,-1-1 0 16,-2-5 0-16,-7 5 4 16,-8 0 1-16,0 19 2 15,-6 8 0-15,-3 21 5 16,-4 26 0-16,1 16 1 16,-3 19 0-16,0 21-2 15,-3 5 0-15,0-2-5 16,0-9 1-16,-4-18-19 15,4-21 1-15,-3-24-10 16,-6-34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12:52:16.32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4080 7027 21 0,'0'-2'10'0,"-3"-1"-13"0,3 3 11 0,0 0-5 16,0 0 0-16,0 0 2 16,0-3 0-16,0 3-6 15,0-2 0-15,-3 2 5 16,3 0 0-16,0 0-1 15,-3 0 1-15,0 2-1 16,0 1 0-16,0 0 0 16,0 2 1-16,-3 0-2 15,0 6 0-15,0-6 0 16,0 3 1-16,0 0-2 16,0-3 1-16,0 1-1 15,-3 2 1-15,-3 5 1 16,-6 3 0-16,-5 2-1 15,-10 6 1-15,-6 13-1 16,-5 5 1-16,-13 11-1 16,0 3 1-16,-8-1-1 15,-12 4 0-15,2 1 0 16,-2 1 1-16,-4 3-2 16,10-6 1-16,2-2 0 0,-2-4 0 15,6-1-2-15,11-17 1 16,9-2-5-16,7-8 1 15,14-6-13-15,18-7 0 16</inkml:trace>
  <inkml:trace contextRef="#ctx0" brushRef="#br0" timeOffset="4834.2382">9952 7694 23 0,'-3'-13'11'0,"3"13"-10"16,0 0 11-16,0 0-10 15,6-3 0-15,0 1 3 16,3-1 1-16,3-2-6 16,0 2 1-16,3-2 5 15,3-1 0-15,3 1-1 16,2 0 0-16,1 0-1 16,3-1 1-16,3 1-2 15,3 0 0-15,2 2 0 16,7 0 0-16,6 1 0 0,-13-1 0 15,16-2 0 1,5-1 0-16,4 4 0 16,2-1 0-16,7 1-1 15,-4-4 0-15,1 1 0 0,2 0 0 16,1-1-1-16,-4 6 1 16,4 0-1-16,-1-2 1 15,-2-4 0-15,-4 4 0 16,-2-4-1-16,-4 4 1 15,-2-1-1-15,-3 1 1 16,-10-4-1-16,-5 6 0 16,-6 0-1-16,-4 3 0 15,1 0 0-15,-3-3 1 0,-3-3-1 16,-6 3 0-16,0 0 1 16,0-5 0-16,-4 5 0 15,1 0 1-15,-3 2-1 16,0 1 1-16,0-6-1 15,0 3 1-15,0-2-2 16,0 2 1-16,0-3-1 16,0 0 1-16,0 3-2 15,0 0 1-15,0-2-6 16,-3-1 1-16,5 3-14 16,-5 0 0-16,0 0-2 15,-9-11 1-15</inkml:trace>
  <inkml:trace contextRef="#ctx0" brushRef="#br0" timeOffset="6486.4512">9949 7054 36 0,'0'-3'18'0,"3"3"-11"16,-3 3 18-16,0-3-22 15,0 2 0-15,-3 1 3 16,0 5 0-16,0 5-7 16,-2 3 0-16,2 5 4 15,0 6 1-15,-3-1-2 16,0 1 0-16,6 2-1 0,0 0 0 16,0 0-5-16,3-8 1 15,0-5-8-15,0-8 0 16,3-13-3-16,-3-6 0 15</inkml:trace>
  <inkml:trace contextRef="#ctx0" brushRef="#br0" timeOffset="6711.2496">9887 6861 38 0,'-3'-6'19'16,"-15"4"-35"-16,18 2 34 0,0 0-16 15,0 2 1-15,0 1 0 16,0 2 0-16,3 1-7 16,-3-4 0-16,3 4-3 15,0-1 0-15</inkml:trace>
  <inkml:trace contextRef="#ctx0" brushRef="#br0" timeOffset="7191.6709">10083 7244 34 0,'-6'11'17'0,"9"13"-19"0,-3-24 27 0,0 0-22 15,0 0 1-15,0 0 1 16,0 0 0-16,0-8-7 15,-3 0 1-15,3-3 5 16,-3 1 0-16,0-6-1 16,0-5 0-16,-2-1-1 15,2-4 0-15,0 0 0 16,0-9 1-16,0-2-2 16,0 3 1-16,0-3-1 15,3 5 0-15,0 3-1 16,0 0 1-16,6 2-1 15,0 6 1-15,5 0-1 16,4 5 0-16,3 5 0 16,3 6 0-16,0 2-4 15,0 6 1-15,-3 10-6 16,-4 3 1-16,-2 3-7 16,-3 2 1-16</inkml:trace>
  <inkml:trace contextRef="#ctx0" brushRef="#br0" timeOffset="7401.8933">10068 7109 40 0,'0'-2'20'0,"24"-4"-21"0,-15 6 33 0,0 0-31 15,3-2 1-15,0-4-1 16,3 6 0-16,6-2-3 15,0-6 0-15,-4-3-3 16,10 3 1-16,0-2-8 16,3-3 0-16</inkml:trace>
  <inkml:trace contextRef="#ctx0" brushRef="#br0" timeOffset="7866.7361">10625 7001 43 0,'-9'-19'21'0,"-3"25"-42"16,9-9 37-16,0-2-9 16,-6 2 0-16,-3 0 0 0,1 6 1 15,-1-3-12-15,0 5 0 16,-3 1 7-16,-3 4 1 15,-3 11-4-15,3-2 0 16,-3-1-1-16,7 4 1 16,-1 1-1-16,6-1 1 15,6-4-1-15,3 1 0 16,6-4-2-16,3-4 1 16,3-6-1-16,2-5 0 15,4-5-1-15,0-6 0 0,0-2 1 16,-3 0 1-16,0 2 1 15,-3-2 0-15,0-3 3 16,-3 3 0-16,-3 3 1 16,-1-1 1-16,1 6 0 15,-6 5 1-15,0 2-1 16,0 4 1-16,0 2-3 16,3-1 1-16,0 4-2 15,6 0 0-15,0 2-6 16,3-3 0-16,0 1-7 15,0-6 1-15</inkml:trace>
  <inkml:trace contextRef="#ctx0" brushRef="#br0" timeOffset="8259.8403">10717 7062 47 0,'-6'0'23'0,"3"24"-29"0,3-22 41 16,0 1-33-16,0-1 1 16,0 6-1-16,0 3 1 15,0 2-5-15,3 3 1 16,0 0 0-16,0-3 1 16,0 0-3-16,0-2 0 15,3-6-2-15,0-2 1 0,3-6-1 16,0-2 1-16,6-6 1 15,0-2 0-15,0 0 1 16,0 0 1-16,-1 0 0 16,4-3 1-16,-3 2 1 15,-6 6 1-15,0 3 0 16,0 5 1-16,-3 3 0 16,-3 2 0-16,0 3 0 15,0 3 0-15,0-1-4 16,3 1 0-16,0-1-9 15,3-2 1-15,3-2-3 16,3-4 0-16</inkml:trace>
  <inkml:trace contextRef="#ctx0" brushRef="#br0" timeOffset="8812.7116">11140 7075 42 0,'-12'-5'21'0,"-3"2"-37"0,12 3 41 15,0 0-20-15,0-5 1 16,-3 5 0-16,0-3 1 16,0 3-10-16,0 3 0 0,-2-1 7 15,-1 4 0-15,0-1-3 16,0 3 1-16,0 2-2 15,0 4 1-15,3-1-1 16,0 0 1-16,3 0-1 16,3 1 1-16,6-4-2 15,3 1 0-15,3-3 0 16,3-3 1-16,3-5-2 16,-1-3 1-16,1-2-1 15,0-6 0-15,-3 1-1 16,-3-1 1-16,3-7 0 15,0-6 1-15,-3 0 0 16,0-5 0-16,-7 3 1 16,4-9 1-16,-3 9-1 15,-3-3 1-15,0 5 0 16,-3-3 0-16,0 9 0 16,0 5 1-16,-3 5 0 15,0 5 0-15,0 8 0 16,0 6 1-16,0 5-1 15,0 5 1-15,0 3-1 16,3 5 0-16,3 0-1 0,3 0 0 16,3-5-3-16,-3 0 0 15,3-3-6-15,0-3 0 16,3-4-6-16,3-6 0 16</inkml:trace>
  <inkml:trace contextRef="#ctx0" brushRef="#br0" timeOffset="9667.9162">11679 7046 26 0,'-12'-3'13'0,"15"1"-3"16,0-4 16-16,-3 1-23 15,0 2 1-15,-3-2 1 0,0 5 0 16,0-3-7-16,-3 3 1 16,-3 3 4-16,-3 2 1 15,-3 3-2-15,-3 3 0 16,1-1-1-16,-1 4 0 16,0 2-1-16,0-1 1 15,6 1-1-15,3 3 1 16,12-1-1-1,6-4 0 1,3-4-1-16,6-5 0 0,0-5-1 16,-1-5 1-16,1-3-2 15,0-2 0-15,0-1 0 16,0 0 0-16,-3-4 2 16,0-1 0-16,-6 0 1 15,0 0 0-15,-3 3 1 16,-1 2 0-16,1 1 0 15,3 2 1-15,-3 2 0 16,3 4 1-16,0 4-1 16,0 6 1-16,-3 0-1 15,0 5 1-15,0 3-1 16,0 3 0-16,-3-1-1 16,3 1 0-16,-3-1-2 15,3-2 1-15,-3-3-3 16,3-2 1-16,0-3-2 15,3-3 0-15,-1-5-1 16,4-5 0-16,0-3 0 0,0-3 1 16,0-2 1-16,0 0 0 15,0 2 2-15,0 1 1 16,-3-1 2-16,0 3 0 16,0-2 1-16,-3 7 1 15,-6 3 1-15,3 3 0 16,-3 2 0-16,0 6 0 15,0 5-2-15,0 2 1 16,3-2-3-16,0 0 0 0,5-3-7 16,1 0 0-16,6-5-8 15,0-5 0-15</inkml:trace>
  <inkml:trace contextRef="#ctx0" brushRef="#br0" timeOffset="9953.8954">12161 6877 45 0,'-9'-19'22'0,"9"19"-31"16,0 0 35-16,6 3-21 15,-3-1 0-15,0 6 3 16,-3 3 1-16,0 5-12 15,3 5 1-15,-6 3 6 16,0 10 1-16,-3-2-3 16,3 0 1-16,-3-1-3 0,3-2 0 15,0 1-4-15,0-7 0 16,3 1-5-16,0 0 1 16,3-6-7-16,6-4 0 15</inkml:trace>
  <inkml:trace contextRef="#ctx0" brushRef="#br0" timeOffset="10448.6562">12262 7019 47 0,'-6'-2'23'0,"9"18"-24"16,0-16 41-16,0 5-37 15,9 8 0-15,-6-2-1 16,6-1 1-16,0 1-5 16,0 2 1-16,3-2 1 15,0-1 0-15,-1-2-4 16,4-2 1-16,3-4-3 16,0-4 1-16,0-4-2 15,-3-2 1-15,-1-2 0 16,-2-1 1-16,-3-5 3 15,0 6 0-15,-3-1 3 16,-3 0 0-16,-3 4 2 16,-3 7 1-16,0 0 1 15,3 5 0-15,0 3-1 0,0 2 1 16,0 6-1-16,0 3 0 16,0 5-1-16,0-1 1 15,0 9-2-15,0 5 0 16,0 0-1-16,-3 0 1 15,0-5-2-15,-3-3 1 16,-3-5-1-16,-3-3 1 16,-6-2-1-16,0-4 0 15,-3-4-2-15,0-3 0 0,1-5-5 16,2-3 0-16,3-8-8 16,6-3 0-16</inkml:trace>
  <inkml:trace contextRef="#ctx0" brushRef="#br0" timeOffset="10749.7592">12974 7059 43 0,'-6'3'21'0,"3"21"-17"0,3-22 32 15,-3 6-33-15,0 0 1 16,-3 5-1-16,0 3 1 16,0 0-6-16,0 3 0 15,0-4 1-15,0 1 0 16,0 0-7-16,3-5 1 15,3 2-8-15,0-5 1 16</inkml:trace>
  <inkml:trace contextRef="#ctx0" brushRef="#br0" timeOffset="10945.404">12890 6932 45 0,'-12'-3'22'0,"9"1"-46"16,3 2 36-16,6-3-10 15,0 0 1-15,3 6-6 16,3 2 1-16,3 1-5 16,3-1 0-16</inkml:trace>
  <inkml:trace contextRef="#ctx0" brushRef="#br0" timeOffset="11380.8249">13247 7202 42 0,'-20'11'21'0,"-7"-9"-43"0,21-2 40 16,0 0-11-16,0 0 1 15,0-2 1-15,0-1 0 16,3-2-13-16,0-3 0 16,3-3 9-16,0-2 1 0,3 0-4 15,3-3 0-15,3-8-1 16,0 0 0-16,0-2 1 16,0-3 0-16,3 2-2 15,-3-7 1-15,0 5-1 16,-1-1 1-16,1-1-1 15,0 4 1-15,0 1-1 16,0 5 1-16,0 2-1 16,3 3 1-16,0 0 1 15,3 3 0-15,3 5 0 16,-1 3 0-16,4 2-1 16,0 6 1-16,0 0-3 15,0 2 1-15,0 5-6 16,-3 4 0-16,-1 4-6 15,-5 1 0-15,-9-3-4 16,-6 5 1-16</inkml:trace>
  <inkml:trace contextRef="#ctx0" brushRef="#br0" timeOffset="11545.0001">13194 7070 48 0,'-3'2'24'0,"33"-12"-32"0,-15 7 48 15,5-5-38-15,7 0 1 16,6 0-3-16,6-2 0 16,5-1-8-16,7 1 0 15,8-4-5-15,4-4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13:02:00.00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3353 7281 29 0,'-20'-5'14'0,"17"16"2"0,3-11 14 16,0 0-25-16,5-3 0 16,4 3 2-16,6-5 1 15,3 2-9-15,9-2 0 16,0-1 6-16,5 1 1 15,4 0-3-15,9 0 1 16,2-1-3-16,7 1 1 16,6-3-3-16,-1 0 0 15,1 0-3-15,-7 3 0 0,-2 0-6 16,-1-1 1-16,-8 4-8 16,-6-1 1-16</inkml:trace>
  <inkml:trace contextRef="#ctx0" brushRef="#br0" timeOffset="315.2228">3716 7252 36 0,'-2'-5'18'0,"13"2"-18"16,-5 1 26-16,0 2-18 0,0 2 0 15,0 4 2-15,0 12 1 16,3 3-15-16,3 6 0 16,0 4 10-16,0 9 0 15,3 0-5-15,-6 0 0 16,0-1-2-16,0 1 0 15,-4-6-6-15,-2-2 0 16,-3-3-9-16,3-13 1 16</inkml:trace>
  <inkml:trace contextRef="#ctx0" brushRef="#br0" timeOffset="571.7739">3419 7855 38 0,'-12'0'19'0,"42"3"-18"16,-12-6 25-16,-1-4-20 15,4-4 1-15,6-2-1 16,9-3 1-16,-1 0-11 15,7-3 0-15,6 1 1 16,-1 5 0-16,1-1-11 16,3 4 1-16</inkml:trace>
  <inkml:trace contextRef="#ctx0" brushRef="#br0" timeOffset="1261.6097">4160 7792 33 0,'-3'11'16'0,"9"-9"-15"0,-3-7 21 15,0-3-20-15,0-3 1 16,0 6 1-16,-3-13 0 15,0-1-5-15,-3-5 1 16,-3-5 4-16,-6 3 1 16,-3-11-1-16,3 8 1 15,-9-27 1-15,1-5 0 0,2 3-1 16,3 0 1 0,3 2-2-16,6 3 0 0,3 3-2 15,3 8 0-15,6 2-2 16,3 6 1-16,6 4-1 15,3 7 0-15,2 4 0 16,4 6 0-16,6 8-1 16,3 7 1-16,2 9-3 15,4 5 1-15,-3 0-5 16,0 2 1-16,-4 3-5 16,-2 0 1-16,-6 3-7 15,-6-3 1-15</inkml:trace>
  <inkml:trace contextRef="#ctx0" brushRef="#br0" timeOffset="1503.3771">4005 7562 52 0,'0'5'26'0,"24"-5"-32"0,-9-3 49 15,9 1-38-15,5-6 0 16,4 0 2-16,9-3 1 16,8-2-11-16,4-5 0 15,-6 2 2-15,-1 2 1 16,1-7-12-16,-3 5 0 0,-7 1-6 16,-8 4 0-16</inkml:trace>
  <inkml:trace contextRef="#ctx0" brushRef="#br0" timeOffset="7163.2858">4916 7572 42 0,'0'-5'21'0,"6"16"-22"16,0-11 22-16,6-3-17 16,3 0 0-16,9 3 2 15,5-2 0-15,10-1-8 0,15-2 1 16,2-3 5-16,1-3 0 16,-1-2-5-16,1 2 0 15,-4-2-6-15,-5 0 1 16,0 2-8-16,-4-4 0 15</inkml:trace>
  <inkml:trace contextRef="#ctx0" brushRef="#br0" timeOffset="7417.8703">5139 7220 65 0,'-6'0'32'0,"18"59"-52"16,-6-41 62-16,3 6-36 15,3 10 1-15,0 9 1 16,0 7 0-16,3 3-12 16,0 8 1-16,2-3 5 15,-2-2 0-15,-3-6-11 16,0-3 1-16,-3-10-11 15,0-13 0-15</inkml:trace>
  <inkml:trace contextRef="#ctx0" brushRef="#br0" timeOffset="8004.258">5425 7358 58 0,'-9'24'29'0,"18"37"-35"0,-6-45 47 0,3 7-39 16,0 12 0-16,3 2 0 16,6 0 1-16,6 3-5 15,2-6 0-15,-2 3 2 16,0-8 1-16,0-5-3 15,3-6 0-15,0-10-1 16,-4-5 0-16,-2-14 0 16,3-10 0-16,-6-3 0 15,-3-7 1-15,-3-4 1 16,-3-2 0-16,-3 0 2 16,0 5 0-16,-3 3 0 15,0 0 1-15,0 11 0 16,6 5 0-16,3 5-1 15,-1 8 1-15,7 5-1 16,3 8 0-16,6 6 0 16,3-1 0-16,6 3-1 15,2 0 1-15,1 1-2 0,-3-1 1 16,-1-5-1-16,1-6 1 16,-3-2-1-16,-3-5 1 15,-6-6 0-15,-4-7 0 16,-8-4 1-16,-3-7 1 15,-6-11 0-15,-6-5 0 16,-3-5 1-16,1 0 0 16,-4-1-1-16,0 6 0 15,0 6-3-15,3 4 0 16,-3 6-6-16,3 5 1 16,3 3-12-16,0 5 1 0</inkml:trace>
  <inkml:trace contextRef="#ctx0" brushRef="#br0" timeOffset="9894.2912">6452 7355 25 0,'9'-15'12'0,"0"4"-12"0,-6 3 13 0,0 0-7 16,0-5 1-16,-3 0 4 16,-3 2 0-16,-3 0-12 15,0-2 0-15,-3 5 8 16,0 3 1-16,-3 2-4 16,0 3 1-16,-3 6-3 15,-3 4 1-15,4 14-3 16,-1-3 1-16,-3 3-1 15,6 5 1-15,3 3-1 16,6 2 1-16,0-2-1 16,6-6 0-16,6 1 0 15,6-1 0-15,9-4 0 16,-1-7 0-16,4-4 0 16,0-6 0-16,3-5 0 15,0-2 1-15,-1-6-1 16,-5-8 0-16,-6-5 0 0,-6 2 1 15,-6-7-1 1,-6-1 1-16,-6-2 0 0,-3-3 0 16,0-2-1-16,-3 5 0 15,0 2-2-15,3 4 1 16,0 4-5-16,3 3 1 16,3 8-5-16,6 3 0 15,3 2-5-15,12 6 1 16</inkml:trace>
  <inkml:trace contextRef="#ctx0" brushRef="#br0" timeOffset="10375.9407">7169 7078 60 0,'-3'-16'30'0,"-20"10"-53"0,23 9 61 16,2 0-38-16,1-3 1 16,3 0 3-16,0 8 0 15,3 0-4-15,-3 7 1 16,3 15 1-16,0 9 1 15,0 14-1-15,-3 8 1 0,0 0-2 16,-3-6 0-16,0-2-2 16,0-2 1-16,-3-1-5 15,0-8 0-15,3-5-8 16,0-10 0-16,6-9-3 16,3-15 1-16</inkml:trace>
  <inkml:trace contextRef="#ctx0" brushRef="#br0" timeOffset="10586.0595">7601 7437 58 0,'-27'32'29'0,"18"32"-45"16,6-56 58-16,3 5-42 15,-3 3 0-15,-3 0 0 0,3 2 0 16,0 1-5-16,0-3 0 16,0-6-9-16,0-2 0 15</inkml:trace>
  <inkml:trace contextRef="#ctx0" brushRef="#br0" timeOffset="10766.1233">7458 7316 58 0,'6'-27'29'0,"3"22"-63"0,0 2 51 0,3 3-18 15,3 3 1-15,0 2 0 16,-1 3 0-16,7 5-4 16,0-2 0-16,3 0-5 15,3-1 1-15</inkml:trace>
  <inkml:trace contextRef="#ctx0" brushRef="#br0" timeOffset="11126.5922">7815 7477 47 0,'0'19'23'0,"-3"15"-22"16,3-26 45-16,0-3-45 16,0 3 1-16,3 0 0 15,0 3 0-15,0-1-3 16,0 4 0-16,3-4 1 0,-3-2 1 15,3 0-3-15,0-3 0 16,0-5-1-16,3-5 1 16,0-3-1-16,3-3 0 15,0-2 0-15,2-8 1 16,4 0 2-16,3 0 0 16,0-3 1-16,0 3 0 15,3 2 2-15,-1 1 0 16,4 4 1-16,-6 4 0 15,-3 2 0-15,0 11 0 16,0 2 0-16,-3 3 0 0,-1 8-4 16,-2 5 1-16,0 0-6 15,-3 0 1-15,0 6-7 16,-3-6 1-16,0 0-8 16,0-2 1-16</inkml:trace>
  <inkml:trace contextRef="#ctx0" brushRef="#br0" timeOffset="11501.004">8339 7556 32 0,'12'-15'16'0,"9"-9"-9"16,-15 19 22-16,6-6-27 16,3 3 1-16,2 0 2 15,7-3 0-15,3 1-6 16,-3-1 0-16,-3 1 4 15,2-1 1-15,-2 3-3 0,-6 0 1 16,0 0-1-16,-6 0 1 16,-6 0-1-16,-3 1 1 15,-9 1 0-15,-3 1 1 16,-9 5 0-16,-2 0 1 16,-4 5-1-16,0 3 0 15,-3 5 1-15,6 6 0 16,4 2 0-16,2 3 0 15,3 0-1-15,9 5 1 16,6 0-2-16,9 0 1 16,6 0-2-16,11-5 0 0,13-6-4 15,6 1 0-15,2-6-7 16,10-5 1-16,8-3-12 16,7-5 1-16</inkml:trace>
  <inkml:trace contextRef="#ctx0" brushRef="#br0" timeOffset="11832.9849">9434 7427 41 0,'-8'-8'20'0,"16"21"-10"0,-2-10 23 15,0 2-27-15,0 6 1 16,3 2 2-16,0 8 0 16,0 0-12-16,-3 3 0 15,0 0 7-15,-6 0 1 16,0-3-5-16,0 3 0 15,-6-8-5-15,3-1 0 16,0-1-7-16,-3-4 1 16,0-10-7-16,0-5 1 0</inkml:trace>
  <inkml:trace contextRef="#ctx0" brushRef="#br0" timeOffset="12011.9758">9449 7207 61 0,'-6'-8'30'0,"30"35"-65"16,-15-22 58-16,0 3-31 16,3 5 1-16,0 6-12 15,3-3 0-15</inkml:trace>
  <inkml:trace contextRef="#ctx0" brushRef="#br0" timeOffset="12359.9036">9640 7424 45 0,'-6'16'22'0,"-3"21"-31"0,9-26 41 16,-3 5-32-16,0-1 1 16,0 1-1-16,0 0 1 15,3 0-2-15,0-3 1 16,0-2-3-16,0-3 1 15,6-8-4-15,0-5 1 16,3-1-1-16,6-10 0 16,3-5 0-16,-1-5 0 15,1-3 4-15,3 0 0 0,3-1 5 16,-3 4 0-16,3 5 3 16,-1 2 0-16,1 3 3 15,0 3 0-15,-3 8 0 16,-3 8 0-16,0 12-2 15,-3 7 0-15,-1-1-3 16,-2 8 0-16,-3 0-6 16,0-3 1-16,0-2-7 15,-3 3 0-15,0-6-8 16,0-8 0-16</inkml:trace>
  <inkml:trace contextRef="#ctx0" brushRef="#br0" timeOffset="12627.0403">10289 7041 66 0,'-12'0'33'0,"12"34"-50"0,0-23 63 15,0 4-45-15,0 9 0 16,0 8 1-16,0 2 1 15,6 9-4-15,3 2 1 16,0-3 1-16,0 6 0 16,-3-6-1-16,-1-5 0 15,-2 0-5-15,-3-3 0 0,0-4-5 16,0-9 0-16,0-8-7 16,-3-5 0-16</inkml:trace>
  <inkml:trace contextRef="#ctx0" brushRef="#br0" timeOffset="12853.3504">10101 7371 65 0,'-3'-5'32'0,"33"29"-51"16,-15-22 62-16,6 1-39 15,0 0 1-15,-1 2-1 16,7-2 0-16,6 5-11 16,0-6 1-16,-1 1-4 15,1 2 0-15,-6-5-7 0,0-5 0 16</inkml:trace>
  <inkml:trace contextRef="#ctx0" brushRef="#br0" timeOffset="13243.8732">10479 7347 59 0,'6'-2'29'0,"30"12"-51"0,-18-12 55 0,9-1-27 16,5-2 1-16,-2 0-1 15,6-1 1-15,0-2-11 16,-1 0 0-16,-2-2 5 15,-6-1 1-15,-6-2-4 16,-7 2 1-16,-5 3-1 16,-12-5 1-16,-6 5 0 15,-5 3 1-15,-4 2 0 16,-3 3 1-16,-3 3 1 16,-6 5 0-16,1 16 1 15,2 0 0-15,0 7 0 16,6 1 1-16,3 2-1 15,6 3 1-15,3-5-2 16,9 0 1-16,9 2-4 16,3-7 0-16,3-3-5 15,6-6 0-15,0-7-9 16,6-9 1-16,-1-4-4 16,7-6 1-16</inkml:trace>
  <inkml:trace contextRef="#ctx0" brushRef="#br0" timeOffset="13768.3592">10958 7308 57 0,'-3'0'28'0,"1"-3"-43"0,2 8 55 15,0 6-39-15,0 2 1 0,0 8 2 16,0 3 0-16,0 5-5 16,0 3 1-16,0-3 2 15,0 0 0-15,0 3-2 16,0-6 1-16,0-4-4 15,0-6 0-15,-3-3-2 16,3-5 0-16,-3-8-1 16,0-6 1-16,3-2 0 15,0-7 1-15,0-7 2 16,3-1 0-16,3-4 0 16,2-7 1-16,4 2 0 15,6-2 1-15,6 2 0 16,-6 8 0-16,15-5 0 15,-4 5 0-15,4 3 1 16,0 5 1-16,-6 3-1 16,-4 8 1-16,-5 2 0 15,-9 6 1-15,-6 7-2 16,-9 6 1-16,-9 5-1 16,-2 3 1-16,-7 2-1 0,-3 1 1 15,-3 2-1-15,0 3 0 16,4-6 0-16,2 1 1 15,6 2 0-15,3-8 1 16,0 0-1-16,9-5 1 16,9 0-1-16,6-6 0 15,12-4-1-15,9-4 0 16,2-4-3-16,10-4 1 16,6-1-6-16,2-4 0 0,1-2-9 15,-6-1 0-15</inkml:trace>
  <inkml:trace contextRef="#ctx0" brushRef="#br0" timeOffset="14233.1549">11566 7292 24 0,'-9'-5'12'0,"9"5"-7"16,0-6 9-16,0 1-4 15,0 0 0-15,0-1 5 16,0 1 1-16,0-3-20 16,-3 6 0-16,0-4 13 15,-6 4 0-15,-3 4-4 16,-6 6 0-16,-3 5-4 16,0-2 1-16,-2 8-1 0,-4-4 0 15,6 1-1-15,3 0 1 16,6 0-1-16,3-5 0 15,6 2 0-15,9-3 0 16,6-2 0-16,3 3 1 16,3 0-1-16,6 4 1 15,3 1 0-15,-1 0 0 16,-2 0 0-16,-3 0 1 16,-3 0 0-16,-3-6 1 0,-6 1-1 15,-9 0 0-15,-6-1-1 16,-9-2 0-16,-6-3-4 15,0-2 1-15,0 0-6 16,0-3 1-16,4-3-6 16,2-2 1-16,3-3-3 15,9 0 1-15,12 0-2 16,0 0 0-16</inkml:trace>
  <inkml:trace contextRef="#ctx0" brushRef="#br0" timeOffset="14611.4002">11854 7456 41 0,'18'-3'20'0,"-3"-2"-18"15,-9 2 40-15,3-2-39 16,0 0 1-16,6-3 1 16,0-3 0-16,3 1-7 0,-1-1 1 15,1 1 4-15,0-1 1 16,-3 0-2-16,-3 3 0 15,-3 0 0-15,-3 1 0 16,-6-1 0-16,-3-3 0 16,-6-2 0-16,-6 5 1 15,-3 0-2-15,-3 3 1 16,-2 2-1-16,-1 6 1 16,-6 5-1-16,0-1 1 0,0 9-1 15,-2 3 1-15,5-1 0 16,3 9 1-16,3-1-1 15,6 9 0-15,6-9-1 16,9 3 1-16,9 3-4 16,6-6 0-16,6-4-8 15,6-4 1-15,9-10-12 16,8-5 0-16</inkml:trace>
  <inkml:trace contextRef="#ctx0" brushRef="#br0" timeOffset="14939.6643">12456 7326 35 0,'-18'-5'17'0,"-15"18"-26"16,27-13 14-16,-3 0 10 0,-6 3 0 15,-3 2 6-15,-2 3 0 16,-7 5-28-16,-3-2 0 15,0 2 19-15,6 0 0 16,1 6-6-16,2 5 0 16,3-3-3-16,3-3 1 15,3 1-1-15,3-1 1 16,6-2-2-16,3 0 1 16,6-3-2-16,9 1 0 15,6-4-4-15,9-4 1 16,2-1-8-16,1-5 0 0,6-3-11 15,-3-2 1-15,-1 0 0 16,-2-6 0-16</inkml:trace>
  <inkml:trace contextRef="#ctx0" brushRef="#br0" timeOffset="15181.2461">12545 7112 57 0,'-3'-3'28'0,"9"6"-40"16,0 0 61-16,0 7-45 16,3 6 0-16,-3 5 2 15,0 11 1-15,0 10-9 16,3 6 0-16,-1 0 5 16,-2 2 0-16,3-3-5 15,0-2 1-15,-3 0-6 16,0-8 1-16,-3 1-9 0,-3-12 0 15,-3-5-3 1,0-8 0-16</inkml:trace>
  <inkml:trace contextRef="#ctx0" brushRef="#br0" timeOffset="15389.4833">12372 7538 66 0,'-12'-13'33'0,"12"10"-51"0,6 3 67 0,3-5-43 15,9 2 1-15,9-5 3 16,6 3 0-16,5 0-14 16,19-1 1-16,-1 1 6 15,4 0 0-15,3-3-9 16,-4 5 1-16,-2 1-15 16,-10-1 1-16,10-2-2 15,-7-1 1-15</inkml:trace>
  <inkml:trace contextRef="#ctx0" brushRef="#br0" timeOffset="16500.3676">13462 7366 40 0,'-12'3'20'0,"3"-11"-7"0,9 8 20 15,0 0-30-15,6 0 0 16,3-3 2-16,6 0 1 15,11 1-7-15,10-4 0 0,12-1 4 16,2-7 1-16,13-2-2 16,-1 3 0-16,7 0-5 15,-1 0 1-15,-2-3-7 16,-1 3 1-16,-5-1-9 16,-7 1 1-16</inkml:trace>
  <inkml:trace contextRef="#ctx0" brushRef="#br0" timeOffset="16727.8004">13646 7115 65 0,'-15'2'32'0,"39"41"-44"16,-15-33 59-16,0 11-46 15,-3 14 1-15,0 10-1 0,3 0 1 16,-3 5-5 0,3-5 1-16,0-3-5 0,3-2 1 15,3-3-11-15,5-11 0 16</inkml:trace>
  <inkml:trace contextRef="#ctx0" brushRef="#br0" timeOffset="17101.0874">14185 7297 58 0,'-15'11'29'0,"-3"10"-36"16,15-13 48-16,-3 2-38 15,-3 4 1-15,-2 2 0 16,-1 5 0-16,3 5-6 15,6 1 0-15,0-4 3 16,6 1 0-16,6 0-3 16,6-5 0-16,2-4-1 15,4-4 1-15,3-6-1 16,0-5 0-16,3 0 1 16,-4-10 0-16,-2-6 1 15,-6-8 1-15,-6-8 1 16,-9-2 0-16,-9-6 1 15,-6 1 0-15,-3 2-1 16,1 2 0-16,-10 3-4 0,-3 3 1 16,3 5-7-16,3 6 1 15,7 2-8-15,11 5 0 16</inkml:trace>
  <inkml:trace contextRef="#ctx0" brushRef="#br0" timeOffset="17701.8744">15135 7556 34 0,'-15'19'17'0,"6"7"-23"0,6-20 24 16,3-1-13-16,0-2 1 15,0-1 3-15,0-2 0 16,0 0-11-16,3-8 1 15,-3-5 8-15,0-5 0 16,0-6-3-16,-3-8 0 16,0-10-1-16,0-6 0 0,-3-7-1 15,0-6 1-15,-3-5 0 16,3-1 1-16,6 7 0 16,3-4 1-16,3-2-1 15,3 13 0-15,3 8-2 16,3 8 0-16,6 11-5 15,2 7 1-15,4 11-7 16,-3 8 0-16,0 16-10 16,-3 10 0-16</inkml:trace>
  <inkml:trace contextRef="#ctx0" brushRef="#br0" timeOffset="17867.8622">14885 7366 52 0,'5'-24'26'0,"55"-5"-57"0,-30 16 39 15,6 0-8-15,5-1 0 16,7 4-13-16,5-3 0 16</inkml:trace>
  <inkml:trace contextRef="#ctx0" brushRef="#br0" timeOffset="18648.272">15641 7205 45 0,'-36'0'22'0,"-3"8"-21"0,24-6 42 0,-9 1-41 16,-2 2 1-16,-1 8-1 16,0 11 1-16,6-3-4 15,3 3 0-15,7 0 3 16,5 2 0-16,12 4-2 15,2-7 0 1,34 1-2 0,0-8 1-16,-1-3-2 15,-2-10 1-15,-3-6 0 16,-3-5 0-16,-4-2 0 16,-5-9 0-16,-3-7 2 15,-3-3 0-15,-3 0 2 16,0-1 0-16,-3 4 0 15,-1-3 1-15,1 8-1 16,0 5 1-16,0 5-1 16,-3 11 1-16,3 6-2 0,0 9 0 15,0 12 0-15,-3 5 0 16,0 5-1-16,-3 0 0 16,-3 0-2-16,-3-3 1 15,-3-2-1-15,-3-3 1 16,3-3-1-16,0-4 0 15,0-7 0-15,0-4 1 16,0-6-1-16,3-5 0 16,6-8 1-16,3-7 0 0,3-9 0 15,5-5 0-15,4-6 0 16,3-7 1-16,0 5 0 16,0 0 0-16,0 2 0 15,5 1 1-15,7 2 0 16,-3 8 0-16,0 6-1 15,-4 5 1-15,1 5 0 16,-6 5 0-16,-3 8-1 16,-3 3 0-16,-4 3-1 15,-8 2 0-15,-9 6-1 16,-6 2 0-16,-5 0-1 16,-7 0 1-16,-6-2 0 15,-3-1 1-15,3 1 1 16,1-3 1-16,-1 0 1 15,6-3 1-15,6 0 0 16,3-2 0-16,9 2 0 16,9-3 1-16,12-2-3 0,9 0 1 15,6-2-2-15,8-4 0 16,7-4-4-16,8-1 0 16,-2-2-6-16,-12-1 1 15,5-7-7-15,1 0 1 16</inkml:trace>
  <inkml:trace contextRef="#ctx0" brushRef="#br0" timeOffset="19249.1403">16557 7213 49 0,'-3'29'24'0,"21"37"-34"16,-12-50 45-16,0 5-32 15,0 3 0-15,0 2 0 16,0 1 0-16,0-4-7 16,0 1 1-16,0-5 1 15,0-6 1-15,0-8-2 16,0 1 0-16,0-14-1 16,3-3 1-16,3-2 1 15,2-6 1-15,4-10 0 16,0 8 1-16,3 0 0 15,0 0 1-15,3 5 2 16,-1 3 1-16,1 2-1 16,-6 6 1-16,3 10-1 15,0 6 1-15,-3 2-1 16,-3 5 0-16,-1 6-2 0,-8 0 0 16,0 0-2-16,-3 0 0 15,0-1-2-15,-3-1 0 16,3-9-1-16,0-3 0 15,3-2-3-15,-3-2 1 16,3-12-1-16,3-4 1 16,0-6 0-16,3-13 1 15,3 0 3-15,3-3 0 16,2-5 4-16,4 2 0 0,3 4 3 16,0 2 0-16,3 5 3 15,2 0 1-15,4 11 0 16,0 7 0-16,-3 6-1 15,-7 14 0-15,4 12-1 16,-9 6 0-16,-3 2-3 16,-3 6 1-16,0 0-6 15,-4-6 1-15,1-2-12 16,0 0 1-16,6-6-8 16,-3-8 1-16</inkml:trace>
  <inkml:trace contextRef="#ctx0" brushRef="#br0" timeOffset="20180.2484">18614 7205 52 0,'12'-19'26'0,"-18"-13"-35"0,6 22 26 15,-6-1-12-15,3-5 0 16,-6 0 3-16,-6-2 0 16,-8 5-10-16,-7 2 1 0,-3 0 7 15,-6 11 0-15,-2 8-3 16,-7 6 1-16,3 9-1 15,1 9 0-15,5 5 0 16,3 3 0-16,7 2-1 16,14 1 1-16,9-6-1 15,9-6 1-15,12-1-3 16,14-12 1-16,7-10-3 16,3-8 0-16,5-11-2 15,7-10 0-15,-3 0 0 16,-4-5 1-16,-2-4 0 15,-3 1 1-15,-4-2 2 16,1 4 1-16,-6 6 2 16,-6 5 0-16,-6 8 2 15,-4 8 1-15,-2 5 0 16,-3 6 1-16,0 8-2 16,3 7 1-16,3 6-3 15,0-6 0-15,0-2-7 16,0 0 1-16,3-6-10 0,5-4 0 15,7-9-9-15,3-5 0 16</inkml:trace>
  <inkml:trace contextRef="#ctx0" brushRef="#br0" timeOffset="21051.8074">19504 7072 52 0,'-3'-10'26'0,"18"15"-27"0,-9 0 39 15,0 1-36-15,3-4 1 16,-3 9 1-16,0 7 1 15,3 6-6-15,0 5 0 16,0 11 3-16,0 2 1 16,2 1-2-16,1-4 1 15,-3 1-3-15,0 0 1 16,-3-6-3-16,0-7 1 16,3-6-2-16,0-5 1 15,-3-3-2-15,0-8 0 0,0-5 0 16,0-8 0-16,-3-10 1 15,3-9 0-15,-3-10 1 16,-3-8 0-16,0-2 2 16,0-1 0-16,0-5 1 15,3 3 0-15,0-1 1 16,3 4 1-16,3 4 0 16,2 6 1-16,4 3-1 15,6 5 0-15,6 10 1 16,6 9 0-16,-1 5-2 15,1 7 1-15,6 6-2 16,-3 5 1-16,-4 9-3 16,-5 1 1-16,-3 6-3 15,-9-5 1-15,-9 0-1 16,-6 0 1-16,-12-3-1 16,-6-2 0-16,-6-4 3 15,-3-1 0-15,-5-4 2 16,-1 1 0-16,0-3 2 0,9-3 0 15,4 0 2-15,5 1 1 16,3 2-1-16,6 0 0 16,6 2-1-16,9 3 1 15,9 1-3-15,8 7 1 16,10-5-2-16,0 2 1 16,5 1-1-16,1-1 0 15,-3-2-2-15,0-5 0 0,-7-3-5 16,-2-8 0-1,-3-3-10-15,0-13 0 0</inkml:trace>
  <inkml:trace contextRef="#ctx0" brushRef="#br0" timeOffset="21289.4773">20352 7001 74 0,'0'0'37'0,"-2"50"-61"16,7-39 69-16,1 5-45 16,3 7 1-16,-3 4 2 15,3 7 1-15,-3 6-5 16,3-3 1-16,-3 3-1 16,3-1 0-16,-3-4-5 15,0-6 1-15,-3-5-8 0,0-6 0 16,-3-7-5-16,-3-6 0 15</inkml:trace>
  <inkml:trace contextRef="#ctx0" brushRef="#br0" timeOffset="21409.0678">20326 6974 47 0,'0'-31'23'0,"6"2"-66"0,3 21 43 16,2 0-7-16,7 0 1 0</inkml:trace>
  <inkml:trace contextRef="#ctx0" brushRef="#br0" timeOffset="21964.9889">20808 6993 57 0,'-27'-19'28'0,"-9"17"-43"16,30 2 57-16,-8 2-39 16,-7 4 1-16,-3 2 4 15,-3 8 0-15,0 5-10 16,4 2 1-16,2 7 5 16,6 1 0-16,6 4-3 15,9-6 0-15,3 5-4 16,9-5 1-16,3-5-3 0,8-8 1 15,1-8-4-15,3-8 0 16,3-8-1-16,-3-3 0 16,5-7 1-16,-8-1 1 15,-3-2 3-15,0 0 1 16,-6 3 6-16,-3 2 1 16,-3 2 3-16,-1 4 0 15,1 5 0-15,-3 2 1 0,0 6-2 16,0 7 0-16,0 6-2 15,0 5 0-15,0 14-1 16,-3 7 1-16,3 6-1 16,0-1 1-16,-3 1-1 15,3-1 0-15,-3 1-1 16,-3 0 1-16,-3-9-2 16,-6 4 1-16,-6-6-2 15,-12-8 1-15,-2-5-2 16,-4-11 1-16,0-5-3 15,-3-13 0-15,-2-9-5 16,5-7 0-16,9-5-10 16,9-14 1-16,15-10-2 15,6-22 1-15</inkml:trace>
  <inkml:trace contextRef="#ctx0" brushRef="#br0" timeOffset="22417.8687">21129 6794 67 0,'12'-10'33'0,"-9"34"-57"0,-3-16 70 15,3 8-46-15,0 5 0 16,0 5 3-16,-3 11 0 16,-3 3-3-16,0 8 1 15,0 7 0-15,-3 3 1 16,3-2 0-16,0-6 0 0,-3-2-3 15,0-9 1-15,3-7-3 16,0-8 0-16,3-8-2 16,0-11 0-16,6-7-3 15,3-17 1-15,3-7 0 16,9-9 0-16,0-5 3 16,6-2 0-16,3-3 4 15,-4 5 1-15,1 6 2 16,-3 8 1-16,6 7 2 15,-4 3 1-15,4 11 0 16,-3 8 0-16,-3 7-2 16,0 6 1-16,-4 8-2 15,1 8 1-15,0 2-2 16,-3 6 0-16,0-1-5 16,3 4 1-16,-6-6-6 15,-1-6 0-15,-2-4-11 16,0-6 0-16,3-5 0 15,-3-5 0-15</inkml:trace>
  <inkml:trace contextRef="#ctx0" brushRef="#br0" timeOffset="22612.0989">21368 7210 16 0,'11'3'8'0,"37"10"-15"0,-30-11 9 0,0-2-2 16,3 6 0-16,-1 2-1 15,4-6 1-15,-3 4-2 16,-3-1 0-16</inkml:trace>
  <inkml:trace contextRef="#ctx0" brushRef="#br0" timeOffset="22926.7757">21597 7302 36 0,'9'-2'18'0,"6"-11"-22"15,-10 7 42-15,4 4-33 16,3-1 1-16,3 0 2 16,3-5 0-16,6 3-11 15,-3-3 1-15,8 3 6 0,-5 0 0 16,6 2-3-1,3 0 1-15,0 1-2 16,5-1 0-16,1 0 0 0,0 1 1 16,2-1 0-16,1-2 0 15,-3 0-1-15,-1-1 1 16,-2-2-1-16,-3 0 1 16,-3 0-3-16,-1 0 0 15,-5 1-4-15,0 1 0 16,-6 1-8-16,-3 0 0 15,-6-1-2-15,-9 6 0 16</inkml:trace>
  <inkml:trace contextRef="#ctx0" brushRef="#br0" timeOffset="23242.249">21954 7027 48 0,'12'-31'24'0,"-6"4"-45"15,3 17 50-15,3-4-22 16,5-2 0-16,-2 6 4 16,-3 2 0-16,0 8-13 15,-3 5 0-15,0 8 10 16,-3 14 0-16,-3 7-3 15,-3 14 0-15,0 2-3 16,0 6 1-16,0-1-2 16,6-2 1-16,-6 0-5 0,3-5 1 15,-3-9-5-15,3-2 0 16,0-7-11-16,3-7 0 16</inkml:trace>
  <inkml:trace contextRef="#ctx0" brushRef="#br0" timeOffset="23842.3869">23043 7107 57 0,'-18'-16'28'0,"15"-11"-32"16,3 17 45-16,0-1-36 15,-5-2 1-15,2-3-1 16,-9 6 1-16,-3 4-9 16,-6 9 0-16,-6 10 5 15,-3 3 0-15,1 0-3 0,-1 8 1 16,-3 5-1-16,3 0 1 16,7 5-1-16,5 6 0 15,3 0 0-15,15-3 0 16,6-8-2-16,3-5 0 15,3-9-3-15,8-1 1 16,7-9-4-16,0-10 1 0,9-14-1 16,-4-7 0-16,1-9 1 15,0-4 0-15,0-1 6 16,-7-2 1-16,4 7 4 16,-9 6 1-16,-6 5 2 15,-3 11 0-15,-6 8 1 16,3 10 1-16,-9 6-5 15,6 5 1-15,-3 5-5 16,3 3 1-16,0 5-7 16,0-6 1-16,-1 4-8 15,1-6 1-15</inkml:trace>
  <inkml:trace contextRef="#ctx0" brushRef="#br0" timeOffset="24263.2815">23246 7022 72 0,'-6'-8'36'0,"18"29"-57"0,-6-10 73 16,-3-1-50-16,8 6 1 16,-5 8 0-16,-3 3 1 15,0 4-6-15,0 4 1 16,3-4 0-16,-6-1 1 15,0 1-4-15,0-7 1 16,0-5-3-16,0-9 0 16,6-4-3-16,-3-12 1 15,3-4 0-15,3-12 0 16,3-4 0-16,3-6 1 0,3 1 3 16,3 1 1-16,-1-1 4 15,4 2 0 1,9 5 4-1,0 11 1-15,-3 7 2 16,-7 9 0-16,1 2-3 16,-6 11 1-16,0 5-4 15,-3 3 1-15,-6 5-8 16,0 0 1-16,0 0-10 16,-1 3 0-16,-2-11-1 15,3 0 1-15</inkml:trace>
  <inkml:trace contextRef="#ctx0" brushRef="#br0" timeOffset="24788.4963">23963 7078 66 0,'-30'-24'33'0,"-5"0"-55"0,26 24 71 16,-6 0-48-16,0 0 0 15,-3 5 4-15,0 6 1 16,3 2-7-16,3 8 0 16,3 6 2-16,3-1 1 15,4 6-3-15,2 2 1 0,2-2-4 16,16-3 1-16,-3-5-4 16,3-8 0-16,6-6-1 15,-6-7 0-15,-3-8-1 16,0-8 0-16,-4-6 1 15,-2-7 1-15,0-1 5 16,3 1 1-16,-3 4 5 16,-6 4 1-16,3-1 1 15,-3 9 0-15,6 2 1 16,-3 5 0-16,0 9-2 16,3 7 1-16,0 5-4 15,0 6 1-15,0 13-1 16,0 8 1-16,-4 0 0 15,-2 8 0-15,-3-5 0 16,-3 2 1-16,-2-2-1 16,-10-3 0-16,3-3 1 15,-3-5 0-15,-9-8-2 16,0-10 0-16,-6-9-3 0,1-7 1 16,5-9-6-16,3-7 0 15,6-8-13-15,15-8 1 16,9-13-2-16,9-11 1 15</inkml:trace>
  <inkml:trace contextRef="#ctx0" brushRef="#br0" timeOffset="25073.3946">24293 6728 56 0,'0'-10'28'0,"9"23"-43"16,0-8 57-16,-3 6-39 16,0 10 0-16,-6 8 2 15,0 8 1-15,0 8-8 16,-3 3 1-16,0 5 4 16,-3 2 0-16,6 3-1 15,-3-2 0-15,-3 0-2 16,3-11 0-16,-3 0-3 15,-2-11 0-15,8-5-7 16,0-8 1-16,5-8-8 16,4-5 0-16</inkml:trace>
  <inkml:trace contextRef="#ctx0" brushRef="#br0" timeOffset="29727.4536">24514 7014 39 0,'-12'-5'19'0,"3"18"-17"0,12-10 19 16,3-1-19-16,3-2 0 0,6 3 3 15,5 2 0-15,-2 1-6 16,3-1 1-16,6-5 3 16,6 2 1-16,2-2-3 15,4-5 0-15,-3-3-2 16,5 0 0-16,-5-5-2 15,3-3 1-15,-6 3-1 16,-13-3 1-16,1 6 0 16,-9-1 0-16,-12 0 1 15,-3 3 0-15,-12 6 1 16,-2 2 0-16,-10 2 3 16,-6 4 1-16,-6 2 2 15,7 13 0-15,-4 3 2 16,3 7 0-16,6 4 0 15,3 2 0-15,13 0-2 16,5 0 1-16,9 5-4 16,11 1 0-16,10-6-11 15,12-6 1-15,3-4-13 0,-4-11 1 16</inkml:trace>
  <inkml:trace contextRef="#ctx0" brushRef="#br0" timeOffset="31334.4135">4663 8104 37 0,'-3'-5'18'0,"6"8"-20"15,3-3 19-15,6-3-11 16,6 0 1-16,3 1 4 16,8-1 1-16,7 3-15 0,-3-3 0 15,8 1 9-15,7 2 0 16,3 0-4-16,2-3 1 16,10 0-3-16,2 1 0 15,-8-4-2-15,-4 1 1 16,1-3-5-16,-3 3 1 15,-4 0-4-15,-5-1 1 16,-9-2-4-16,-4 8 0 16,-11-8-1-16,-6 3 0 15</inkml:trace>
  <inkml:trace contextRef="#ctx0" brushRef="#br0" timeOffset="31606.1531">5044 7837 55 0,'0'0'27'0,"18"11"-44"16,-9-6 60-16,3 5-38 15,-3 9 0-15,0 13 4 16,0 2 0-16,-1 11-12 15,1 8 1-15,0 5 5 16,0 0 1-16,0 1-4 16,-3 4 1-1,-3-10-19 1,3-16 1-16</inkml:trace>
  <inkml:trace contextRef="#ctx0" brushRef="#br0" timeOffset="32069.6753">5300 7816 46 0,'-9'21'23'0,"0"32"-25"0,12-43 24 0,3 6-12 16,0 5 1-16,3 3 3 15,0 5 0-15,3 8-20 16,-3 3 1-16,0 5 12 16,-3-3 0-16,0 3-6 15,0-2 1-15,-1-1-4 16,-2-5 1-16,0-8-3 16,-3-5 1-16,3-11-2 15,0-7 0-15,3-12-1 16,3-7 0-16,3-8 0 15,0-16 1-15,6 0 2 16,0-3 1-16,3 3 2 16,-1 5 1-16,4 6 2 15,-3 7 0-15,-3 6 2 16,0 5 0-16,3 11 1 16,-3 7 0-16,-1 9-2 15,1 5 1-15,0 5-2 16,0 3 0-16,-3-3-5 0,0 2 1 15,0-4-8-15,-1-9 0 16,-2-4-9-16,3-6 1 16</inkml:trace>
  <inkml:trace contextRef="#ctx0" brushRef="#br0" timeOffset="32476.1591">5782 8149 59 0,'3'-8'29'16,"36"14"-43"-16,-27-6 50 0,6-3-34 15,5 0 1-15,4 1 0 16,9-4 0-16,-3 1-5 16,-9 0 1-16,14-3 2 15,-8 0 1-15,3-3-3 16,-3 1 1-16,-10 2-1 15,-2 0 0-15,-6-3-1 16,-9 6 0-16,-12 2 0 16,-9 3 1-16,-6 3-1 15,-5 5 1-15,-4 5 1 16,-3 6 0-16,4-1 2 16,2 1 0-16,6 4 0 15,0 7 1-15,9-1-1 16,6 5 1-16,3-2-1 0,9-3 0 15,9-3-2-15,6 1 1 16,9-9-5-16,0-2 1 16,8-8-6-16,4-5 1 15,0-1-8-15,-1-9 0 16</inkml:trace>
  <inkml:trace contextRef="#ctx0" brushRef="#br0" timeOffset="32880.3077">6294 8112 40 0,'-3'-10'20'0,"6"-1"-22"15,0 8 30-15,0 1-21 16,-3 2 1-16,6 5 2 16,-3 6 1-16,3 4-15 15,-3 9 0-15,3 5 9 16,-3 6 1-16,0 2-5 15,-3 0 1-15,0 0-2 16,-3-5 0-16,3-9-3 16,0-1 1-16,0-9-3 15,0-8 0-15,0-5-2 16,3-8 0-16,6-10 0 16,6-9 1-16,0-7 1 15,5 2 1-15,4-2 4 16,0 5 1-16,0 5 4 0,0 5 0 15,2 6 2-15,1 10 0 16,-3 3 0-16,0 8 1 16,3 13-3-16,-1 3 1 15,-2 0-6-15,3 3 0 16,0-1-10-16,3 0 0 16,8-2-7-16,-2-5 1 15</inkml:trace>
  <inkml:trace contextRef="#ctx0" brushRef="#br0" timeOffset="33302.418">7151 8202 46 0,'6'-3'23'0,"12"-5"-30"0,-6 8 37 16,3-2-26-16,3-1 1 15,9 3 2-15,8-2 1 16,4 2-10-16,9 0 0 16,2-3 5-16,7 0 1 15,-4-2-7-15,-5-3 0 16,0 0-8-16,-10-2 1 15,-5-1-6-15,-9-2 1 0</inkml:trace>
  <inkml:trace contextRef="#ctx0" brushRef="#br0" timeOffset="33527.9972">7321 8004 60 0,'-9'21'30'0,"24"3"-43"16,-9-14 61-16,3 9-43 16,0 2 1-16,3 11 0 15,0 7 1-15,3 4-10 16,-1-1 0-16,1 3 2 16,-3-8 0-16,-3-3-10 15,0-7 0-15,0-9-8 16,-3-7 1-16</inkml:trace>
  <inkml:trace contextRef="#ctx0" brushRef="#br0" timeOffset="33976.3579">7631 7848 59 0,'6'18'29'0,"-6"80"-42"0,6-80 52 0,3 9-35 16,-1 7 0-16,1 1 3 16,-3 7 1-16,0 0-11 15,0 1 0-15,0-1 4 16,-3-5 0-16,-3-3-5 16,0-10 0-16,0-5-4 15,-3-9 1-15,0-2-4 16,0-10 1-16,6-9 1 15,-3-7 1-15,3-12 2 16,0-1 1-16,0-4 4 16,3 4 0-16,3-1 4 15,0 3 1-15,3 5 2 16,6 3 1-16,3 5 1 16,2 3 1-16,4 5-2 15,0 5 1-15,-3 6 0 16,0 7 1-16,-4 6-3 15,1 5 0-15,-3 11-3 0,-6 0 1 16,0 0-5-16,-3-1 1 31,0 6-19-31,-3-10 1 16</inkml:trace>
  <inkml:trace contextRef="#ctx0" brushRef="#br0" timeOffset="34396.8993">8086 8125 58 0,'12'-5'29'0,"12"8"-47"16,-12-6 37-16,6-2-17 15,5-1 1-15,7 1 2 16,0 0 0-16,3 0-7 15,-4-1 1-15,-2 1 3 16,-3 0 1-16,-6-1-4 16,-3 1 0-16,-6 0-2 15,-6 0 1-15,-6-1-1 16,-6 4 1-16,-6-1 0 16,-9 0 1-16,-3 6 2 15,-2 2 1-15,2 6 1 16,0 2 1-16,0 6 1 15,3-1 0-15,1 6 2 16,8 8 0-16,6-1-2 16,6 4 1-16,9 2-1 0,6-8 0 15,5 0-3-15,7-2 0 16,6-6-7-16,3-8 0 16,0-2-10-16,2-9 1 15,4-4-5-15,0-6 1 16</inkml:trace>
  <inkml:trace contextRef="#ctx0" brushRef="#br0" timeOffset="35222.5442">8586 8059 57 0,'-6'-5'28'0,"-12"0"-43"0,18 5 54 0,0 0-38 16,0 5 1-16,0 3 3 15,0 5 0-15,0 3-6 16,6 2 0-16,3 4 4 16,3-1 0-16,0-3-2 15,6-2 1-15,0-5-3 16,3-1 0-16,2-4-2 15,1-4 1-15,0-4-3 16,0-6 1-16,-3-6-1 16,-3-1 1-16,-1-4 0 15,-2-2 0-15,-3 2 1 16,3 4 1-16,-9 1 3 16,3 4 1-16,0 2 0 15,-3 0 1-15,3 8 0 16,-3 5 0-16,3 8 1 15,0 6 0-15,-1 2-1 16,4 11 0-16,3 2-1 16,0 6 1-16,0 5 0 0,3 0 0 15,-3-5 1-15,0-1 0 16,0 1-1-16,-7 0 1 16,1-6-1-16,-3 0 1 15,-12-5-1-15,-8-5 1 16,-7 0-2-16,-12-8 0 15,-9-5-2-15,-5-6 1 16,-4-8-5-16,6 1 0 16,4-6-11-16,5-6 1 15,9-4-7-15,15-3 1 0</inkml:trace>
  <inkml:trace contextRef="#ctx0" brushRef="#br0" timeOffset="35913.5534">10167 8049 54 0,'-21'-8'27'0,"-9"-8"-40"0,21 16 45 16,0-5-28-16,-6 2 1 0,-3 3 0 16,-2 3 1-16,-7-1-9 15,-9 3 1-15,0 6 5 16,1 5 1-16,2 2-3 15,3 4 1-15,3-1-2 16,7 5 1-16,5-2-1 16,6 8 1-16,9-6-2 15,6-2 1-15,9 0-2 16,5-8 0-16,7-8-2 16,6-3 1-16,0-5-1 15,-4-5 0-15,1-9 0 16,-3-9 1-16,-3 1 0 15,-3-1 1-15,0-1 2 16,-7 0 0-16,-2 3 1 16,-3 5 1-16,-3 3 0 15,-6 5 0-15,0 8 0 0,0 8 1 16,0 5-2-16,0 3 1 16,3 5-4-16,3 3 1 15,3 0-5-15,3-1 0 16,0-1-8-16,6-1 0 15</inkml:trace>
  <inkml:trace contextRef="#ctx0" brushRef="#br0" timeOffset="36483.7331">10333 8038 57 0,'-6'3'28'0,"21"10"-40"15,-9-5 52-15,0 5-39 16,-3 6 1-16,0 4 0 16,0 9 0-16,3 3-3 15,-3 2 0-15,0-3 1 16,0-2 1-16,0-3-2 16,-3-8 0-16,0-2-3 15,0-6 1-15,0-8-2 16,-3-5 0-16,-3-8-3 15,0-8 1-15,0-8 0 16,0-7 1-16,6-6 2 16,0 2 1-16,3 1 2 15,6 2 0-15,9 0 1 16,3-2 1-16,6 5 1 0,2 2 0 16,4 6 0-16,3 3 0 15,-3 7 0-15,-1 6 0 16,-8 5 1-16,-3 8 0 15,-6 2-2-15,-9 6 1 16,-9 3-2-16,-9-1 1 16,-9 3-1-16,-3 1 0 15,-5-1 0-15,-1-5 1 16,0 7 2-16,3-7 1 0,0 3 1 16,10-1 1-16,5-2 0 15,6-3 0-15,9-2-1 16,9 2 1-16,5 1-2 15,10-7 0-15,6-1-4 16,6-4 1-16,11 1-6 16,7-3 1-16,2-3-8 15,-2-5 1-15,2-2-7 16,1-9 0-16</inkml:trace>
  <inkml:trace contextRef="#ctx0" brushRef="#br0" timeOffset="37565.3016">10875 8083 22 0,'-9'0'11'0,"9"3"-8"16,0-3 11-16,3 2-6 15,3 1 0-15,3 0 3 16,3-1 1-16,0 1-15 16,6-3 0-16,6 0 10 15,5-3 1-15,7-2-5 16,0-3 0-16,-1 3-2 16,-2-3 0-16,0 0-2 0,-3 0 0 15,-6 0-2 1,-10-3 0-16,-8 3-1 0,-9 1 0 15,-9-7 1-15,-5 4 0 16,-7 2 2-16,-6 2 0 16,-3 6 2-16,4 3 0 15,-1 2 3-15,3 3 0 16,-3 3 1-16,9 7 0 16,1 4 0-16,5 1 1 0,9 4-1 15,9 7 0-15,6 3-3 16,8-2 0-16,10-1-6 15,12 3 0-15,3-10-12 16,11-9 0-16</inkml:trace>
  <inkml:trace contextRef="#ctx0" brushRef="#br0" timeOffset="38255.6368">11792 8086 53 0,'-9'2'26'0,"21"38"-31"0,-6-29 40 16,0 10-31-16,3 8 1 0,0 3-1 15,3 2 1-15,2 6-7 16,-5-1 0-16,3-2 4 15,-3-5 1-15,0-3-4 16,-3-2 1-16,-3-3-2 16,-3-6 0-16,0 1-1 15,-3-9 0-15,0-7-1 16,0-6 0-16,0-2 0 16,0-11 0-16,0-8 1 15,3-8 1-15,0-5 0 16,0-13 1-16,3 2 2 15,0 1 1-15,3-3 0 16,3 7 0-16,6 4 0 16,3 2 1-16,6 5-1 15,2 3 1-15,1 8-1 16,6 5 0-16,3 13 1 16,-1 11 1-16,-2 5-1 15,0 6 0-15,-6 4 0 16,-7 7 0-16,-5 1-1 0,-6 6 1 15,-12 0-1-15,-9 0 0 16,-11-2-1-16,-4-6 0 16,-9-5-1-16,-6-6 0 15,1-7-4-15,2-6 1 16,6-5-6-16,4-10 1 16,5-4-10-16,6-9 0 0</inkml:trace>
  <inkml:trace contextRef="#ctx0" brushRef="#br0" timeOffset="38751.1955">12215 8157 38 0,'-6'8'19'0,"41"5"-14"16,-23-15 24-16,9-1-24 16,3 0 1-16,9-2 1 15,8 0 1-15,7-1-11 16,6 1 0-16,2 0 6 16,1 0 1-16,-10-1-4 15,-5 1 1-15,-3-3-2 16,-13 0 0-16,-5 0-2 15,-6-2 1-15,-6-1-1 0,-6 0 1 16,-6-2 0-16,-6 3 0 16,-9-1 1-16,-3 3 1 15,-5 3 1-15,-4 5 0 16,0 2 0-16,0 6 1 16,4 6 0-16,-1 4 0 15,3 3 0-15,3 0 1 16,3 6 0-16,3 5 0 15,6-1 0-15,6-1 1 0,6 7-2 16,9-11 1-16,3 0-2 16,3-2 0-16,6-5-5 15,3-3 1-15,2-11-8 16,1 0 0-16,-3 3-6 16,-6-5 0-16</inkml:trace>
  <inkml:trace contextRef="#ctx0" brushRef="#br0" timeOffset="39697.9753">12971 8107 34 0,'-3'-13'17'0,"-6"5"-21"16,9 8 23-16,0 0-17 15,-3 2 0-15,0 6 4 16,0 3 1-16,0 2-8 0,-3 11 0 15,3 8 4-15,0-1 1 16,0 6-2-16,0 3 0 16,3-6-2-16,0 4 1 15,0-7-3-15,0-7 1 16,0-3-2-16,-3-5 0 16,0-5-1-16,0-3 0 15,0-6-3-15,-3-7 1 16,0-11-1-16,0-2 0 15,0-6 2-15,3-8 1 16,3-8 3-16,3 3 1 0,6 0 2 16,6 3 0-16,6-1 1 15,3 6 1-15,5 6-1 16,4 1 0-16,3 4-2 16,3 5 1-16,-1 5 0 15,-8 0 1-15,-6 5 0 16,-9 6 1-16,-3 5-1 15,-12 5 0-15,-6 3-1 16,-6 0 1-16,-9 0-1 16,-3 2 1-16,-3 3-1 15,1 0 0-15,5-2 0 16,3-3 1-16,6 2-1 16,6 4 1-16,6-9-1 15,6 0 0-15,12 0-2 16,9-5 0-16,8-5-3 15,1-1 0-15,0 1-4 16,0-3 0-16,-4-5-7 16,-2-1 1-16</inkml:trace>
  <inkml:trace contextRef="#ctx0" brushRef="#br0" timeOffset="40207.1989">13411 8131 39 0,'3'-8'19'0,"3"2"-18"0,-6 6 32 0,6 0-29 16,-3 3 0-16,3 5 2 16,-3 3 0-16,-3 7-8 15,0 11 1-15,0 0 4 16,0 6 1-16,0-1-3 16,0 6 1-16,0-3-1 15,3-5 0-15,3-1-1 16,0-2 0-16,0-5 0 15,-3-3 0-15,0-7-2 16,0-4 0-16,-3-7-1 16,0-8 0-16,-3-3-1 15,0-6 0-15,-3-7 0 16,0-8 0-16,0-5 2 16,3-6 0-16,0 0 1 15,6 3 1-15,6-2 0 16,3 2 1-16,6 2 0 0,5 6 0 31,25 5 1-15,-9 8 1-16,-4 8 0 0,-5 8 0 15,-6 8 1-15,-6 6 0 16,-6 7 0-16,-6 3 1 16,-6 7-3-16,-6 1 0 15,-9 3-1-15,-6-6 1 16,-6-6-2-16,-2-1 0 15,2-7-4-15,0-1 0 16,0-12-9-16,6-4 0 16,6-9-3-16,7-7 0 0</inkml:trace>
  <inkml:trace contextRef="#ctx0" brushRef="#br0" timeOffset="40614.2158">13724 8184 57 0,'3'-3'28'0,"9"16"-62"15,-1-16 56-15,10 1-18 16,6 2 1-16,0-3 1 16,3-2 0-16,2 0-9 15,4-1 1-15,12 1 5 16,-7-3 0-16,-5 0-3 15,-3 3 0-15,-9 0-1 16,-6-1 1-16,-4 1-1 0,-8 0 1 16,-9 2 0-16,-6-2 0 15,-5 2 0-15,-7 0 1 16,0 3 1-16,0 0 1 16,0 3 0-16,0 2 0 15,1 6 1-15,2 0 0 16,-3 10 0-16,6 3 0 15,3 2-2-15,6 3 0 16,3 6-1-16,6-6 1 16,3-6-5-16,3-1 1 0,3-9-10 15,9-3 1-15,0-7-5 16,2-8 0-16</inkml:trace>
  <inkml:trace contextRef="#ctx0" brushRef="#br0" timeOffset="41002.9458">14194 8125 60 0,'0'-5'30'0,"15"21"-44"15,-6-11 58-15,3 1-42 16,0 7 1-16,0 5 1 16,-1 6 0-16,1 5-5 15,-3 0 0-15,-3 0 3 16,-3 0 0-16,-3-2-1 15,0-3 0-15,-3-8-3 16,0-3 0-16,-3-5-2 16,0-6 0-16,0-7-3 0,3-3 1 15,0-5-2-15,3-8 0 16,3-8 1-16,6-3 0 16,6 3 5-16,3-3 0 15,0 8 3-15,0 6 1 16,0 5 4-16,2 5 1 15,4 5 2-15,3 3 0 16,0 13-2-16,3 8 0 16,-1 3-1-16,1 3 1 0,-3 2-7 15,-3-3 1-15,-3-2-13 16,-1 2 0-16,1-7-7 16,3-6 1-16</inkml:trace>
  <inkml:trace contextRef="#ctx0" brushRef="#br0" timeOffset="41993.8263">15066 8199 30 0,'-3'-18'15'0,"-15"2"-11"16,15 8 17-16,-3 0-14 16,-3 0 0-16,-5 3 2 15,-7 0 1-15,0 2-14 16,-3 6 1-16,-6 2 8 0,-2 3 1 16,-1 2-3-16,0 6 0 15,0 3-1-15,7 5 1 16,5 5-1-16,6 0 1 15,6 0-1-15,6 0 0 16,9-5-1-16,9-3 1 16,6-5-2-16,5-5 0 15,1-4-1-15,12-7 0 16,-3-2-2-16,-1-9 1 0,1-2-1 16,-3-6 1-16,-6-7-1 15,-7-8 0-15,-2-1 1 16,-3-7 0-16,-3 2 1 15,-3-5 1-15,-6 0 0 16,-3 0 1-16,0 3 0 16,0 8 1-16,-3-1 0 15,3 9 1-15,0 5-1 16,0 7 1-16,3 6-1 16,0 11 0-16,0 8 0 15,0 7 0-15,0 11 0 16,-3 6 0-16,3 7-1 15,0 3 1-15,3 0-2 16,3 5 1-16,3-5-2 16,-1 0 0-16,4-3-5 15,-3-7 0-15,0-3-5 0,3-14 0 16,0 1-6-16,0-14 0 16</inkml:trace>
  <inkml:trace contextRef="#ctx0" brushRef="#br0" timeOffset="42204.937">15405 8057 48 0,'24'0'24'0,"-21"21"-35"0,3-11 44 16,0 6-31-16,-3 11 1 0,3 7 0 15,-3 0 0-15,0 1-4 16,0 5 0-16,0-9-1 15,0-4 1-15,-3 2-8 16,0-5 0-16,-3-11-4 16,0-8 0-16</inkml:trace>
  <inkml:trace contextRef="#ctx0" brushRef="#br0" timeOffset="42355.7371">15435 8009 41 0,'0'-37'20'0,"15"21"-32"16,-6 11 37-16,6-1-28 16,-3-2 0-16,3 8-9 15,3 3 1-15,-1 5 9 16,4 3 0-16</inkml:trace>
  <inkml:trace contextRef="#ctx0" brushRef="#br0" timeOffset="42684.7265">15959 8064 44 0,'-30'-18'22'0,"1"10"-28"0,20-3 45 0,0 4-33 16,-3-4 1-16,-3 6 0 15,0 5 0-15,-3 5-10 16,-3 3 0-16,0 5 8 15,-2 6 0-15,2 7-2 16,3-5 0-16,3 14 0 16,6-1 1-16,9 0-1 15,6-2 0-15,6 3-1 16,6-9 1-16,3-5-2 16,8-8 0-16,7 1-4 15,6-9 0-15,3-5-5 16,-4-3 0-16,-2-5-8 15,-3-2 1-15,-1-6-4 16,1-5 0-16</inkml:trace>
  <inkml:trace contextRef="#ctx0" brushRef="#br0" timeOffset="43044.7665">16159 8025 56 0,'-6'-8'28'0,"6"13"-42"0,6-2 55 15,-4-1-39-15,1 6 1 16,0 6 4-16,-3 4 0 16,0 6-8-16,3 5 0 15,3 5 4-15,3 1 1 16,3-1-1-16,6-5 0 16,0 0-2-16,3-7 0 0,6-4-2 15,2-7 0-15,4-9 0 16,0-7 0-16,-3-6-2 15,-4-15 1-15,-2 2-1 16,-3-8 1-16,-3-2 0 16,0-3 0-16,-6 5 2 15,-3-2 0-15,-3 2-1 16,-1 3 1-16,-5 0-1 16,0 8 0-16,0 5-3 15,0 3 0-15,3 2-5 16,0 3 0-16,0 3-7 15,3 0 1-15</inkml:trace>
  <inkml:trace contextRef="#ctx0" brushRef="#br0" timeOffset="43285.1762">16635 7834 45 0,'6'-39'22'0,"-3"28"-18"0,-3 11 38 15,0 0-38-15,0 3 0 16,3 5 5-16,0 7 0 15,0 7-11-15,-3 9 1 16,0 6 6-16,0 0 0 16,3 8-2-16,-3 0 0 15,3 3-2-15,0-3 0 16,0 0-2-16,0-5 0 16,-1-1-4-16,4-7 1 0,0-5-7 15,3-6 1-15,3-11-9 16,9-2 0-16</inkml:trace>
  <inkml:trace contextRef="#ctx0" brushRef="#br0" timeOffset="43751.479">17206 8141 58 0,'-3'-26'29'0,"-9"5"-44"16,9 13 49-16,-3 0-29 15,-2-3 1-15,-7 1 1 16,-6-1 1-16,-3 3-11 16,-3 5 0-16,0 3 8 15,1 6 0-15,-7 4-2 16,-3 6 1-16,3 8-1 16,1 5 0-16,5 3-1 15,6 5 1-15,6 0-2 16,6-5 1-16,9 2-3 0,9-5 0 15,3-10-3-15,9-1 0 16,3-7-3-16,0-9 1 16,2-7-2-16,-2-5 1 15,0-4-1-15,0-15 0 16,0 0 2-16,-1-3 1 16,-2 3 4-16,-3 0 1 15,0 5 2-15,-3 6 1 0,-3 5 2 16,0 7 0-16,0 9 1 15,-4 8 0-15,1 2-2 16,0 8 0-16,-3 8-2 16,0 0 0-16,0 3-4 15,-3-6 1-15,3-2-6 16,-3-5 0-16,3-3-10 16,3-6 1-16</inkml:trace>
  <inkml:trace contextRef="#ctx0" brushRef="#br0" timeOffset="44381.3615">17388 8083 61 0,'3'-16'30'0,"15"21"-41"16,-12-2 53-16,3 2-40 16,-1 6 1-16,1 2 2 15,0 3 1-15,0 8-7 0,0 5 0 16,-3 5 4-16,0-2 1 15,-3-3-3-15,0-2 1 16,0-4-1-16,0-1 0 16,0-4-1-16,-3-5 0 15,3-2 0-15,0-8 1 16,-3-3-2-16,3-8 1 16,0-6-1-16,0-4 0 15,0-9-2-15,3-2 1 16,3-10 0-16,0-1 0 0,3 3 1 15,2-5 1-15,1 2 0 16,3 3 1-16,0 0 0 16,0 5 1-16,6 8-2 15,0 3 1-15,2 5-1 16,1 8 1-16,6 6-1 16,-3 4 0-16,-4 4-1 15,-5 7 1-15,-3 3 0 16,-6 2 0-16,-3-2 0 15,-6 3 0-15,-6 4-1 16,-15-1 1-16,-9-1 0 16,-2-3 0-16,-4-2 0 15,-9-3 0-15,3 1 0 16,1-6 1-16,5 5 1 16,6-3 0-16,6 1 0 15,4 5 1-15,8 2 0 0,9-2 0 16,9-3 0-16,11 1 0 15,7 4-1-15,9-7 1 16,8-1-1-16,4-2 0 16,3-5-1-16,-1 0 0 15,1-6-3-15,0 0 1 16,-7 1-11-16,-2-9 0 16,2-5-10-16,-5-10 1 15</inkml:trace>
  <inkml:trace contextRef="#ctx0" brushRef="#br0" timeOffset="51243.1908">18558 8226 31 0,'-9'-8'15'0,"3"-3"-20"0,9 6 16 15,0 0-8-15,-3 5 1 0,3-6 1 16,-3 1 1-16,0 5-8 16,0 0 1-16,0 0 5 15,0 0 0-15,0 0-1 16,0 0 1-16,-3 3-1 16,0-1 0-16,-3 4-1 15,-3-4 1-15,3 1 0 16,0 0 0-16,3-1-1 15,3-2 0-15,6-5 0 16,3 0 1-16,3-1-1 16,0 4 1-16,0-1-1 15,-4 1 1-15,1 4-1 16,0 3 1-16,-3 3-1 16,-6 0 0-16,-3 6 0 15,-3-4 1-15,-3 3-1 16,1-2 1-16,-1 0-2 15,-3-3 0-15,0-3-1 16,0-5 0-16,3 0-2 0,0-3 1 16,0-2-4-16,3 2 1 15,0-5-6-15,0 6 1 16,6 2-8-16,6-6 1 16</inkml:trace>
  <inkml:trace contextRef="#ctx0" brushRef="#br1" timeOffset="73116.9956">3088 9678 23 0,'-11'3'11'0,"-7"-8"1"15,18 7 12-15,-6-4-18 16,12 4 1-16,0 1 3 16,3 2 0-16,5 1-13 15,4-1 0-15,6-2 9 16,6-3 0-16,9 5-4 0,5-8 1 15,10 1-3-15,2-4 1 16,4-2-2-16,-4-5 0 16,1 3-4-16,-6-4 0 15,-4 1-6-15,-5 5 0 16,-6 0-4-16,-10 6 1 16</inkml:trace>
  <inkml:trace contextRef="#ctx0" brushRef="#br1" timeOffset="73343.8746">3321 9676 59 0,'3'-8'29'0,"0"37"-55"15,3-16 61-15,2 3-34 16,-2 5 1-16,3 8 0 15,3 0 0-15,0 3-5 16,0-3 1-16,-3 0-3 16,-3 1 1-16,0-1-9 15,-6 0 1-15</inkml:trace>
  <inkml:trace contextRef="#ctx0" brushRef="#br1" timeOffset="73584.0637">3118 10075 59 0,'9'-18'29'0,"27"15"-42"0,-21 1 54 16,3-1-38-16,-1 0 1 15,4 1 0-15,6 2 0 16,6-3-7-16,3 3 0 15,-1 0-1-15,4-3 0 0,-6 3-12 16,-4 0 1-16,4-2-1 16,-6-1 0-16</inkml:trace>
  <inkml:trace contextRef="#ctx0" brushRef="#br1" timeOffset="73958.88">3806 10091 61 0,'0'8'30'0,"-9"8"-60"16,9-11 64-16,0-2-27 16,0-3 0-16,-3 3 3 15,0-6 1-15,0-5-16 16,-3-5 1-16,0-6 8 15,-3-7 1-15,-6-3-4 16,-6-8 1-16,-2-8-1 0,-1 0 1 16,0-11 0-16,6 6 0 15,0-3 0-15,6 5 1 16,6 1-2-16,9 7 1 16,6 3-1-16,9 0 0 15,6 5-1-15,6 11 1 16,8 5-3-16,7 8 0 15,3 8-5-15,-7 5 1 16,-5 9-8-16,-3 4 1 0,-9 9-6 16,-7 10 1-16</inkml:trace>
  <inkml:trace contextRef="#ctx0" brushRef="#br1" timeOffset="74153.36">3591 9988 76 0,'-8'-5'38'0,"34"-9"-69"16,-8 7 78-16,6-4-44 16,9 3 1-16,8-5 0 15,10 0 0-15,3-6-8 16,2 6 0-16,4-3-2 16,-1 0 1-16,4 3-8 15,8 0 1-15,4 5-6 16,-1 0 0-16</inkml:trace>
  <inkml:trace contextRef="#ctx0" brushRef="#br1" timeOffset="74530.0016">4687 9790 38 0,'-15'-3'19'0,"15"11"-17"15,6-8 32-15,6 0-28 16,6 3 1-16,5-3 4 15,10-3 0-15,6 0-13 16,3 3 0-16,5-2 9 16,7-4 0-16,5 1-5 15,7-11 1-15,2 3-7 16,-8-6 1-16,-4 1-8 16,-5-3 0-16,-9 0-7 15,-10 2 0-15</inkml:trace>
  <inkml:trace contextRef="#ctx0" brushRef="#br1" timeOffset="74727.1358">4996 9588 67 0,'0'3'33'0,"9"32"-50"0,-3-20 62 16,0 9-43-16,-3 13 1 15,0 8 1-15,0 3 1 16,3-1-9-16,0-2 0 0,3-5-3 16,0-3 1-16,0-8-11 15,0-8 0-15</inkml:trace>
  <inkml:trace contextRef="#ctx0" brushRef="#br1" timeOffset="75294.8927">5288 9636 67 0,'-15'-16'33'0,"21"6"-45"15,-6 10 59-15,0 5-41 16,3 6 0-16,0 10 3 16,3 5 0-16,0 11-13 15,6 6 1-15,3-1 7 16,0-2 0-16,0-3-3 15,2 0 0-15,4-8-2 16,0-3 0-16,0-5-2 0,0-5 1 16,-3-3-2-16,-3 1 0 15,2-12 0 1,-5-10 0-16,-3-2 1 0,-3-9 0 16,-3-2 1-16,-3-11 0 15,0-5 1-15,0 0 1 16,3 3 0-16,-3 0 0 15,3 7 1-15,0 9 0 16,3 10 0-16,0 5 1 0,6 6-1 16,0 5 1-16,6 7-1 15,3 9 1-15,2-3-1 16,1 3 0-16,0 0 0 16,3-3 0-16,-3-2-1 15,-4-3 1-15,1-3 0 16,-3-3 0-16,0-4 0 15,-3-4 1-15,-3-2 0 16,0-5 0-16,-3-3 0 16,-3-2 1-16,-1-9-1 15,-2-5 0-15,0-2-2 16,0-3 1-16,0 2-3 16,0-5 1-16,0 3-7 15,3 3 0-15,3 2-8 16,3 8 1-16,9 3-6 15,0 5 0-15</inkml:trace>
  <inkml:trace contextRef="#ctx0" brushRef="#br1" timeOffset="75669.6359">6318 9729 62 0,'-12'-3'31'0,"-15"-2"-49"0,21 2 59 16,-6 0-33-16,-2 1 0 15,-1-1 2-15,-6 1 1 16,0 7-15-16,3 3 0 16,0 0 9-16,3 2 1 0,1 6-5 15,2 5 1-15,3 3-2 16,6-3 1-16,3 0-2 16,6 3 0-16,9-3-1 15,5-2 0-15,7-6-1 16,3-5 0-16,-3-3-1 15,-3-5 1-15,-1-2 1 16,-2-3 0-16,-3-6 2 16,-6-5 1-16,-3-5 1 15,-9-6 1-15,-3-2 0 16,-6 0 0-16,-3-3-1 16,-6 1 1-16,0 2-6 15,0 5 0-15,1 5-10 16,8 3 0-16,6 8-7 15,12 6 1-15</inkml:trace>
  <inkml:trace contextRef="#ctx0" brushRef="#br1" timeOffset="76271.2256">6940 9665 36 0,'-6'-2'18'0,"6"12"-13"0,0-10 24 16,3 3-25-16,0 2 1 16,-3 0 0-16,0 1 1 15,0-1-8-15,0 0 0 0,0 3 3 16,0-3 0-16,0-2-7 16,0 2 1-16,-3-2-9 15,0-3 0-15</inkml:trace>
  <inkml:trace contextRef="#ctx0" brushRef="#br1" timeOffset="76630.9576">6887 9488 30 0,'-9'-5'15'0,"3"-1"-18"16,6 6 19-16,0 0-7 16,0-2 0-16,0 2 5 15,0 0 0-15,0 2-18 0,0 1 1 16,3 8 13-16,0 2 1 16,0 3-3-16,0 5 0 15,0 8-3-15,0 5 0 16,-1 3-1-16,4-2 0 15,0 4-3-15,0 1 1 16,-3-3-4-16,0-2 0 16,0-1-3-16,-3 0 0 15,0-4-5-15,3-7 1 0,0-2-8 16,0-7 1 0,3-4-1-16,0-7 0 0</inkml:trace>
  <inkml:trace contextRef="#ctx0" brushRef="#br1" timeOffset="76828.8407">7143 9760 59 0,'-18'11'29'0,"6"55"-44"15,12-50 60-15,-3 0-44 16,0 2 1-16,0 4-5 15,3-4 0-15,6 1-6 16,-3-3 0-16,-3-3-6 16,3-3 1-16</inkml:trace>
  <inkml:trace contextRef="#ctx0" brushRef="#br1" timeOffset="77277.7774">7131 9673 28 0,'6'-26'14'0,"17"2"-18"0,-11 16 17 16,-3 5-9-16,3 3 1 15,3 0 0-15,-3 6 1 16,0 2-8-16,3 7 1 0,-3 4 6 16,-1-1 1-16,1 6-2 15,-3 5 1-15,-3 3-1 16,-3 0 1-16,3-3-1 15,-6 0 0-15,0-2-3 16,0-4 1-16,0-4-2 16,0-3 1-16,0-6-3 15,0-4 0-15,6-9 0 16,0-5 1-16,6-3-1 16,3-7 0-16,3-6 0 15,0-5 1-15,5 0 1 16,4-3 0-16,3 0 2 15,0 6 0-15,-3 7 1 16,-1 6 1-16,-5 8 1 16,-3 8 0-16,0 4-1 15,-3 9 1-15,3 6-2 16,-9 7 1-16,0-3-5 16,2 1 1-16,-2-4-7 15,0-1 0-15,0-1-10 0,0-3 0 16</inkml:trace>
  <inkml:trace contextRef="#ctx0" brushRef="#br1" timeOffset="77411.8407">8032 9715 1 0,'-23'0'0'0</inkml:trace>
  <inkml:trace contextRef="#ctx0" brushRef="#br1" timeOffset="77937.0974">7794 9805 57 0,'0'0'28'0,"9"-7"-38"0,0 4 28 16,3-5-13-16,6 3 1 16,3-6 1-16,6 0 1 15,14 1-11-15,4-3 0 16,3-6 7-16,-1 1 0 16,-5 4-4-16,-3 1 1 15,-4 0-2-15,-8 2 1 0,-6-2-1 16,-9 3 1-16,-9 2 0 15,-9 2 0-15,-6 6 0 16,-6 6 0-16,-9-1 2 16,-5 5 0-16,-7 4 2 15,0 4 1-15,6 3-2 16,4 6 1-16,8-3 0 16,9 5 0-16,6-3-5 15,12 1 1-15,9-6-7 16,12-3 1-16,8-7-6 15,7-3 0-15,6-5-7 16,2-9 1-16</inkml:trace>
  <inkml:trace contextRef="#ctx0" brushRef="#br1" timeOffset="78282.0785">8667 9710 40 0,'5'-18'20'0,"-8"-17"-17"15,1 25 30-15,-4-1-28 0,-6 1 0 16,-6 2 2-16,-6 0 1 15,-3 2-10-15,-3 4 0 16,4 2 6-16,2 0 1 16,6 5-4-16,3 0 1 15,6 1-2-15,18-1 0 16,3 3 0-16,6 2 0 16,6 1 0-16,8 5 0 15,1 0 1-15,3 2 0 0,0 1 2 16,-1 5 0-16,-2 7 1 15,-3-2 0-15,-6-2 1 16,-7-1 0-16,-8 1-1 16,-9 2 1-16,-12-3-2 15,-11 1 0-15,-7-3-3 16,-9-11 1-16,-2-3-6 16,-1-4 0-16,0-9-11 15,6-5 1-15,7-8-7 16,8-5 1-16</inkml:trace>
  <inkml:trace contextRef="#ctx0" brushRef="#br1" timeOffset="78867.0768">9771 9681 53 0,'-15'-34'26'0,"6"13"-28"0,9 13 45 0,-6 0-38 15,-3-3 1-15,0 0 2 16,-6 4 1-16,0-1-11 16,-5 2 0-16,-1 6 7 15,3 0 0-15,-15 8-3 16,3 5 1-16,-5 6-2 16,8-3 1-16,-9 18-2 15,6 1 1-15,7 2-2 16,8 2 1-16,6-2-1 15,15-2 1-15,9-3-3 16,5-6 0-16,7-7-2 16,3-6 0-16,3-11-2 15,5-7 0-15,1-11-1 16,-3-5 1-16,-6-8 1 16,-4-3 1-16,-5-5 2 15,0-5 0-15,-9 5 3 16,-3 5 0-16,-6 3 2 0,0 5 1 15,-3 8 0-15,0 6 1 16,3 4 0-16,0 9 0 16,0 5-3-16,3 5 1 15,0 3-8-15,3 3 1 16,8-1-10-16,1 3 0 16</inkml:trace>
  <inkml:trace contextRef="#ctx0" brushRef="#br1" timeOffset="79423.1124">10018 9604 67 0,'-6'-13'33'0,"18"16"-48"16,-6-1 59-16,0 6-39 16,0 3 0-16,3 5 1 15,0 5 1-15,-1 3-10 16,-2 5 1-16,0 0 4 15,-3 0 1-15,-3 0-5 16,0-5 0-16,-3-3-3 16,-3-5 1-16,0-3-1 15,1-5 1-15,-1-8-1 16,3-2 1-16,3-12 0 16,0-7 1-16,6-5 1 15,2-14 1-15,4 0 0 16,6 1 0-16,3-1 0 15,3-2 1-15,3 5 0 0,-1 8 1 16,4-3 0-16,3 11 1 16,3 2 0-16,2 8 1 15,-5 6-1-15,-3 3 1 16,-6 4-1-16,-6 9 0 16,-7 2-1-16,-5 3 0 15,-6 2-2-15,-9 6 1 16,-2-3-1-16,-7 1 1 15,-3 4 0-15,-3 0 1 0,0-2 0 16,3-3 1-16,4-2 1 16,5-1 1-16,6-2-1 15,9-2 1-15,6-1-1 16,11-3 1-16,10-2-1 16,6 0 0-16,6-8-5 15,2-2 1-15,1-1-8 16,-3 0 0-16,2-10-11 15,-2 3 0-15</inkml:trace>
  <inkml:trace contextRef="#ctx0" brushRef="#br1" timeOffset="79754.1216">10679 9594 77 0,'-6'0'38'0,"18"5"-65"0,-3-2 69 15,5-1-36-15,10-2 0 16,3 3 1-16,9-3 0 16,2-5-11-16,1-1 1 15,3-2 5-15,-6 1 0 16,-7-4-4-16,-2 0 0 16,-9-2 0-16,-9 3 1 15,-9-1 0-15,-9 0 1 16,-6 6 2-16,-12 5 1 15,-2 5 1-15,-10 11 1 16,0 3 0-16,3 2 1 0,4 8-1 16,8 3 1-16,9 2-4 15,9 1 1-15,12-4-8 16,15-4 1-16,17-3-20 16,13-11 1-16</inkml:trace>
  <inkml:trace contextRef="#ctx0" brushRef="#br1" timeOffset="80699.6795">11756 9588 44 0,'3'0'22'0,"9"-5"-3"15,-6 5 15-15,-3 3-28 16,3-1 0-16,0 6 2 0,0 6 0 16,0 9-11-16,0 9 0 15,0 5 7-15,3 8 0 16,0 0-3-16,-1 0 0 16,4 0-2-16,-3-2 0 15,0-1-1-15,0-5 0 16,-3 3-2-16,0-14 1 15,-3-5-1-15,-3-5 0 0,-3-5-2 16,-3-6 0-16,-3-13 0 16,-3-5 1-16,0-8 0 15,-2-8 1-15,2-14 1 16,0-7 0-16,6-3 4 16,0-5 0-16,6 0 2 15,3-1 0-15,6 9 0 16,3 5 1-16,2 8 0 15,10 5 0-15,0 11-1 16,6 11 0-16,3 10 0 16,-1 10 0-16,-2 9-1 15,-3 7 1-15,-6 6-1 16,-3 0 1-16,-6 2-2 16,-7 3 1-1,-28 13-2 1,-7-7 0-16,-3-9-3 15,-3-10 1-15,1-6-9 16,2-7 1-16,3-8-8 16,9-9 1-16</inkml:trace>
  <inkml:trace contextRef="#ctx0" brushRef="#br1" timeOffset="81119.5304">12203 9618 46 0,'0'-3'23'0,"41"0"-18"0,-29-2 36 0,9 0-38 16,-3 2 0-16,3-2 0 16,6-1 0-16,5 1-6 15,1 0 1-15,-3-3 3 16,-3-3 0-16,-4 1-2 15,-8-1 1-15,-3 1-1 16,-6-4 1-16,-12 6 0 16,-9 1 0-16,-6 1 1 15,-5 1 0-15,-4 2 0 16,-3 3 1-16,-3 3 1 16,-2 5 0-16,2 2 1 15,3 9 1-15,7 0-1 16,8 4 0-16,3 4-1 15,9 5 0-15,9 2-5 16,6-5 1-16,9 3-4 16,8-3 1-16,1-3-5 15,3-4 1-15,0-9-5 0,-1-5 1 16,1-6-5-16,0-4 0 16</inkml:trace>
  <inkml:trace contextRef="#ctx0" brushRef="#br1" timeOffset="81689.2257">12599 9536 45 0,'0'-8'22'15,"0"10"-28"-15,5 1 37 0,4 2-26 16,0 3 1-16,0 8 2 16,3 5 1-16,-3 3-12 15,3 2 0-15,0 4 7 16,-3-1 1-16,-3 0-4 15,3 0 0-15,-6-8-3 16,-3 3 1-16,-3-8-2 16,0-3 1-16,-9-5-1 15,6-5 0-15,-3-11 0 16,-6-3 0-16,3-5 1 16,6-8 0-16,0-10 0 15,6 0 1-15,0-1 0 16,6-2 1-16,3 3 1 15,6-1 0-15,6 6 1 0,9 0 0 16,2 3 0 0,1 2 1-16,6 5-2 0,0 9 1 15,-4 7-1-15,-2 6 1 16,-6-1-1-16,-9 6 0 16,-6 6-1-16,-12 1 1 15,-9 7-2-15,-9-4 1 16,-9 9-1-16,0-4 1 15,-3-4 1-15,1 2 0 16,-1-8 0-16,9 3 1 16,6-3 0-16,3 3 0 0,9-5 0 15,9-1 1-15,12 4-3 16,6-6 1-16,9-3-2 16,2 3 1-16,4-3-3 15,3-2 1-15,2-3-4 16,-5 2 0-16,3-2-5 15,-10-2 1-15,4-1-6 16,-9-2 1-16</inkml:trace>
  <inkml:trace contextRef="#ctx0" brushRef="#br1" timeOffset="82232.528">13244 9501 58 0,'-11'-5'29'0,"19"13"-37"16,-5-3 56-16,-3 6-43 0,0 5 0 15,0 5 1-15,6 10 1 16,0 4-9-16,0 5 1 16,3 5 5-16,0 0 0 15,3 2-2-15,0-2 0 16,0-3-1-16,-3-7 0 15,-3-1-2-15,-3-7 0 16,-3-3-1-16,-3-9 0 16,-3-4-3-16,0-3 1 15,0-11-2-15,0-5 1 0,0-10-1 16,0-6 1-16,6-16 0 16,0-5 1-16,0-5 2 15,0-8 1-15,3 2 1 16,0 6 1-16,3 5 0 15,3 5 1-15,3 9 1 16,6 4 0-16,5 6 0 16,4 2 1-16,0 12 0 15,6 7 0-15,3 5 0 16,-1 5 0-16,1 9-1 16,-6-1 0-16,-9 9-1 15,-13 2 0-15,-8 3-2 16,-11 0 1-16,-13-3-2 15,-6-3 0-15,-9-5-3 16,1 0 0-16,2-5-5 16,3-8 1-16,6-5-9 15,7-3 1-15,8-5-2 16,9-9 0-16</inkml:trace>
  <inkml:trace contextRef="#ctx0" brushRef="#br1" timeOffset="82651.2919">13670 9610 56 0,'0'0'28'0,"30"-6"-38"0,-24 4 56 16,3 2-44-16,3-3 1 0,6-2-1 16,8-3 0-16,4 0-4 15,0 0 1-15,-3 0 2 16,-4 0 0-16,-2 3-2 15,-3 0 1-15,-6-3 0 16,-3 2 1-16,-3-4 0 16,-6 2 0-16,-9 2 0 15,-3 1 1-15,-9 3 0 16,-3-1 1-16,-2 3 0 16,-1 3 1-16,6 2 0 15,-3 3 0-15,3 5 0 16,4 0 1-16,2 3-2 15,6 8 1-15,6 2-2 16,9 3 0-16,3 1-2 16,6-4 1-16,2 0-4 15,7-2 1-15,3-8-4 16,0-3 1-16,0-5-6 16,5-8 1-16,-2-8-5 0,0-2 1 15,0-3-5-15,-10-9 0 16</inkml:trace>
  <inkml:trace contextRef="#ctx0" brushRef="#br1" timeOffset="83041.2911">14063 9504 56 0,'-3'2'28'0,"9"6"-30"0,0-5 52 0,0 8-44 16,0-1 0-16,3 3 2 15,-3 11 1-15,3 3-12 16,0-1 0-16,-3 3 7 15,-3-2 1-15,-1-3-4 16,-2-1 1-16,0-7-2 16,0-3 0-16,-2-2-3 15,-1 0 1-15,0-9-3 16,0-2 1-16,6-5-2 16,3-8 0-16,2-6 0 15,4-7 1-15,3-3 1 16,3 2 0-16,3 1 2 15,0 2 1-15,6 3 2 16,-1 2 1-16,4 3 2 16,-3 8 1-16,-3 3 0 15,0 8 0-15,-4 2-1 16,-2 3 0-16,0 5-4 16,-3 3 1-16,-3 3-7 15,0-1 1-15,0 3-9 0,0-2 0 16,0-1-5-16,-1 1 0 15</inkml:trace>
  <inkml:trace contextRef="#ctx0" brushRef="#br1" timeOffset="83583.0255">14822 9692 42 0,'0'-27'21'16,"-9"-20"-28"-16,9 39 34 0,-6-8-18 15,3 0 1-15,-3 0 5 16,-3 0 1-16,0 3-20 16,-3 0 0-16,-2 7 12 15,-1 6 1-15,-3 11-4 16,3 0 1-16,0 4-4 16,-3 12 0-16,6-3 0 15,3 5 0-15,6 0-1 16,6-3 1-16,3-2-2 15,3-5 0-15,6-1-1 16,6-5 1-16,3-5-2 16,3-8 0-16,-1-2-1 15,1-6 1-15,0-3-1 16,-6-7 0-16,0-9 0 16,-1-2 0-16,-2-5 0 15,-3-3 1-15,-3-6 0 16,-3-4 1-16,-3-1 0 0,-6 3 1 15,3 5 0-15,-3-2 1 16,0 8 1-16,0 5 0 16,3 10 0-16,0 9 0 15,0 7 0-15,0 6 1 16,3 7 0-16,0 11 0 16,-3 8-1-16,0 8 0 0,-3 8 0 15,-3-2 0-15,3 7-2 16,-3-2 0-16,3-3-4 15,0-3 0-15,6-5-7 16,0-5 0-16,3-8-9 16,0-14 0-16</inkml:trace>
  <inkml:trace contextRef="#ctx0" brushRef="#br1" timeOffset="83792.8121">15227 9491 65 0,'0'21'32'0,"-3"34"-47"15,6-44 56-15,6 10-39 16,-6 0 1-16,0 3-1 0,0 3 1 16,3-4-8-16,0-2 0 15,-3 1-4-15,0-6 0 16,0-6-8-16,-6-5 1 15</inkml:trace>
  <inkml:trace contextRef="#ctx0" brushRef="#br1" timeOffset="83928.533">15215 9417 47 0,'0'-30'23'0,"30"20"-40"0,-18 12 40 0,3-2-28 16,2 3 1-16,1 0-15 15,9-1 1-15</inkml:trace>
  <inkml:trace contextRef="#ctx0" brushRef="#br1" timeOffset="84243.3374">15694 9390 49 0,'-18'-13'24'0,"-6"18"-22"15,19-5 44-15,-4 0-39 16,-3 3 1-16,0 2 0 16,-3 3 1-16,-3 3-13 15,-3 2 1-15,0 3 8 16,4 2 1-16,2 3-4 16,3 1 0-16,3-1 0 15,6 8 1-15,6-5-1 16,6-1 0-16,6 1-1 15,2 0 1-15,4-3-2 0,6-8 0 16,3-2-5-16,3-6 0 16,2-5-6-16,-2-8 0 15,-3-2-9-15,-3-6 0 16,-1-3-1-16,1-2 1 16</inkml:trace>
  <inkml:trace contextRef="#ctx0" brushRef="#br1" timeOffset="84572.3807">15867 9406 48 0,'-12'0'24'0,"15"-3"-31"16,-3 9 47-16,0-1-34 15,0 5 1-15,0 4 4 16,0 4 0-16,3 3-14 16,3 1 0-16,3 4 8 15,0 0 1-15,0 4-4 16,3-4 1-16,5-2-3 15,4-3 0-15,3-2-2 16,-3-9 0-16,3-5 0 16,-1-5 0-16,1-5-1 15,3-5 1-15,-6-6 0 16,-3 0 0-16,0-5 1 16,-3-3 0-16,-4-3 1 15,-2 1 0-15,-3-3-2 16,-3 5 0-16,0 3-5 15,-3-3 1-15,3 5-8 16,0 1 1-16,3-1-3 0,0 4 0 16</inkml:trace>
  <inkml:trace contextRef="#ctx0" brushRef="#br1" timeOffset="84828.7959">16304 9062 64 0,'-12'-5'32'16,"15"26"-49"-16,0-13 67 0,0 0-43 15,0 13 1-15,0 5 3 16,3 6 0-16,3 2-15 16,0 11 0-16,3 3 9 15,0-3 0-15,-3 0-6 16,-3 0 0-16,-6-3-6 15,-3 6 0-15,0-14-6 16,3-2 0-16,3-8-8 16,6-6 1-16</inkml:trace>
  <inkml:trace contextRef="#ctx0" brushRef="#br1" timeOffset="85293.514">16876 9417 46 0,'-24'-11'23'0,"-18"-8"-29"0,33 11 34 16,-2-2-18-16,-7-1 1 16,-3 1 3-16,-3 2 0 15,0 0-19-15,0 5 0 16,4 8 13-16,-1 6 0 15,0 10-5-15,3 0 0 16,3 6-2-16,3 2 0 0,3 0 0 16,6 5 0-16,3-2-2 15,3-3 0-15,6-2-2 16,3-6 0-16,3-8-2 16,3-2 1-16,3-9-2 15,3-7 0-15,-4-5-1 16,1-1 1-16,-3-5 0 15,0-5 1-15,6 0 1 16,-3 0 1-16,-7-6 4 16,1 6 0-16,0 0 2 15,-3 10 1-15,-3 3 1 16,0 6 0-16,-3 7 0 16,-3 8 0-16,0 3-3 15,3 5 0-15,0-2-6 16,0 10 0-16,3-3-13 15,0-5 1-15</inkml:trace>
  <inkml:trace contextRef="#ctx0" brushRef="#br1" timeOffset="85923.9054">17108 9353 72 0,'3'-13'36'0,"15"37"-58"0,-9-16 63 0,3 2-38 16,0 3 0-16,0 6 5 15,-4 2 0-15,1 5-10 16,-3 1 1-16,0-3 4 16,0 8 1-16,-6-6-5 15,0-5 1-15,0 0-4 16,-3-5 1-16,0-5-2 15,-3-3 0-15,0-8-1 16,0-8 0-16,0-3 0 16,3-2 1-16,3-6 0 15,3-4 1-15,3-4 0 16,3-10 0-16,9 3 2 16,3-3 0-16,6 0 0 15,6-6 1-15,5-2 0 16,4 6 0-16,-3 4 1 15,-1 11 0-15,-2 14 1 16,-3-1 0-16,-6 9 1 0,-7 7 1 16,-5 5 0-16,-9 4 0 15,-9 2 0-15,-6 2 0 16,-8 6-1-16,-4 0 0 16,-6 0-1-16,-6-3 1 15,-6 0-1-15,-2-5 0 16,2-3 1-16,0-2 0 15,7-3 1-15,5-1 0 16,6-1 0-16,6-1 0 0,9 0 0 16,6 1 0-16,9-1-1 15,15 3 0-15,12-3-1 16,5 3 0-16,10 0-1 16,2 0 0-16,1-3-1 15,-3 1 1-15,-7-4-5 16,-5-2 0-16,-3-2-13 15,-4-6 0-15</inkml:trace>
  <inkml:trace contextRef="#ctx0" brushRef="#br1" timeOffset="87245.7117">18052 9313 78 0,'9'-2'39'0,"5"7"-51"16,-2-5 39-16,3 0-27 15,12 0 0-15,9 0 1 16,11-5 1-16,1-3-3 0,9-3 1 16,2 1-2-16,4-6 0 15,5 0-5-15,0 0 0 16,-2-3-10-16,-12 1 0 16</inkml:trace>
  <inkml:trace contextRef="#ctx0" brushRef="#br1" timeOffset="87503.5898">18287 8914 79 0,'-3'-11'39'0,"0"17"-72"0,9 1 74 0,0 7-39 16,6 7 0-16,0 8 5 15,-1 11 1-15,4 7-9 16,0 4 1-16,0 4 3 16,3 1 1-16,0-3-6 15,0-8 0-15,0-3-12 16,-4-8 1-16,1-7-7 16,-3-14 0-16</inkml:trace>
  <inkml:trace contextRef="#ctx0" brushRef="#br1" timeOffset="87921.2076">18608 8853 74 0,'0'-5'37'0,"3"58"-63"0,0-38 73 15,3 9-43-15,0 8 1 16,-3 10 2-16,3 9 1 15,3 4-10-15,3-2 0 16,0 5 4-16,0-2 1 16,-3-6-6-16,-3-8 1 15,-3-7-7-15,2-6 1 16,-2-11-6-16,0-10 1 0,-3-8-2 16,0-8 0-16,3-13 5 15,3-10 0-15,3-1 8 16,3-11 1-16,6 1 7 15,3 2 1-15,0 6 3 16,3 8 1-16,2 7 1 16,1 9 0-16,0 10-3 15,0 10 1-15,-3 11-4 16,-1 6 1-16,1 4-3 16,-3 9 0-16,3-3-6 15,-3 0 1-15,-4-2-9 16,1-4 1-16,0-4-10 15,-6-3 0-15</inkml:trace>
  <inkml:trace contextRef="#ctx0" brushRef="#br1" timeOffset="88341.2104">19218 9268 73 0,'12'-13'36'0,"0"8"-64"0,3 5 64 16,0 2-34-16,3-2 0 16,3 3 0-16,5-3 1 15,4 3-4-15,3-3 0 0,-3 0 0 16,-3 0 1-16,2-6-3 16,-5 4 0-16,-3-1-3 15,-9-2 1-15,0-3-1 16,-3 0 1-16,-18-3 1 15,-9 3 1-15,-9 3 3 16,-6 5 1-16,-2 3 4 16,-4 2 1-16,-3 6 1 15,4 2 1-15,2 3 0 16,6 8 1-16,6-1-2 16,9 7 0-16,12-4-3 15,0-5 1-15,21 8-3 16,6 3 1-16,12-6-3 15,9 1 0-15,-1-6-5 16,4 0 1-16,11-10-8 16,-5-3 1-16,-4-6-10 15,-2-4 1-15</inkml:trace>
  <inkml:trace contextRef="#ctx0" brushRef="#br1" timeOffset="88746.6644">19659 9213 81 0,'-18'-3'40'0,"33"27"-67"0,-6-16 77 15,3 5-47-15,-3 6 0 16,3 2 0-16,0 8 0 0,2 0-5 16,-2 0 0-16,3 0 1 15,0-2 0-15,-3-4-5 16,0-4 0-16,-3-6-3 15,0-5 0-15,0-8-2 16,0-10 1-16,0-4 0 16,-3-9 1-16,2-7 5 15,1-4 1-15,0 0 6 16,3-1 0-16,6 4 3 16,0-1 1-16,0 11 2 15,3-1 1-15,5 12 1 16,7-1 0-16,0 14-4 15,0 5 1-15,2 8-2 16,-5 8 0-16,-3 7-4 16,-3-4 0-16,0 2-9 15,-4 0 1-15,1 3-9 16,0-3 0-16,3 0-6 16,0-8 1-16</inkml:trace>
  <inkml:trace contextRef="#ctx0" brushRef="#br1" timeOffset="89272.3514">20808 8930 64 0,'12'-8'32'0,"9"32"-45"0,-12-17 61 16,2 4-42-16,1 8 1 15,0 4 1-15,-3 12 1 16,0 4-12-16,0 9 1 16,0 2 7-16,0 3 0 15,0 0-4-15,3-3 1 16,-3-5-5-16,0-2 1 16,0-6-8-16,-3-5 1 15,-1-3-12-15,-2-8 0 0</inkml:trace>
  <inkml:trace contextRef="#ctx0" brushRef="#br1" timeOffset="89498.4807">20671 9255 62 0,'-12'3'31'0,"51"18"-27"15,-24-21 47-15,14 3-49 16,7-6 0-16,12 3-2 16,8 0 0-16,10 0-6 15,-4 0 0-15,4-3-10 16,-7 6 1-16,-2 0-5 16,-4-1 1-16</inkml:trace>
  <inkml:trace contextRef="#ctx0" brushRef="#br1" timeOffset="90247.2271">21213 9043 54 0,'0'-37'27'0,"-6"6"-45"0,6 23 52 15,0-3-28-15,3 3 0 16,0 0 4-16,3 6 0 16,0 4-12-16,0 9 0 15,0 10 9-15,-3 8 0 16,-1 13-3-16,-2 9 0 16,0 4-2-16,0 1 0 15,0-6-3-15,0 0 1 0,0-10-4 16,0-6 1-16,0-7-3 15,0-9 1-15,3-7-4 16,0-8 1-16,6-9-2 16,0-9 1-16,3-9 2 15,3-5 1-15,3-8 3 16,3 0 0-16,3-6 6 16,-1 11 1-16,1 6 3 15,0 7 0-15,0 12 3 16,0 1 0-16,-1 12-1 15,1 9 0-15,0 12-4 16,0 2 0-16,0 3-2 16,-3 5 0-16,2-6-9 15,1 1 1-15,0 0-10 16,0-6 0-16,0-4-4 16,-7-7 0-16</inkml:trace>
  <inkml:trace contextRef="#ctx0" brushRef="#br1" timeOffset="90639.111">21743 9173 69 0,'0'-5'34'0,"29"2"-62"0,-14 6 69 15,12-1-37-15,6-2 0 0,5 0 0 16,7 0 1-16,0-2-8 15,5-1 0-15,-5-2 2 16,-6 0 0-16,-7-3-3 16,-8 2 1-16,-9 1-1 15,-9 0 1-15,-9-1 1 16,-12 1 0-16,3 3 4 16,-12-1 1-16,-8 3 2 15,-4 5 1-15,-3 6 1 16,-2 7 1-16,5 6-2 15,3 5 1-15,3 6-1 16,10 4 0-16,11-4-3 16,9 2 1-16,6 0-3 15,11-3 0-15,10-2-5 16,9-6 0-16,-3-4-8 16,5-4 0-16,-2-5-10 15,3-7 1-15</inkml:trace>
  <inkml:trace contextRef="#ctx0" brushRef="#br1" timeOffset="91178.5097">22260 9149 74 0,'0'-31'37'0,"0"33"-60"0,0-2 66 0,6 5-40 16,0 9 0-1,-3 7 3-15,3 3 1 0,0 5-9 16,3 8 1-16,6 3 4 16,3-6 0-16,6 0-3 15,3-5 0-15,2-5-7 16,4-5 1-16,-6-9-5 16,0-4 1-16,-4-6-3 15,-2-8 0-15,-3-6 1 16,-6-7 1-16,-3-3 7 15,-6-2 1-15,-3 2 8 16,-3-2 0-16,-3 5 4 16,-3 2 1-16,3 8 0 15,3 9 1-15,0 4-4 16,9 6 1-16,6 11-5 16,6 5 0-16,6 5-2 15,2 3 0-15,4 7 0 16,-3 1 1-16,0 8-1 0,-9 7 0 15,6-7 0 1,-10-1 1-16,-5 1 0 0,-6-3 1 16,-6-3 0-1,-6-10 1-15,-11-5-1 0,-10-6 0 16,-9-5-1-16,3-6 1 16,-8-7-2-16,-1-3 0 15,0-11-7-15,4-5 1 16,5 0-14-16,6-7 1 0,6-1-4 15,4-8 1-15</inkml:trace>
  <inkml:trace contextRef="#ctx0" brushRef="#br1" timeOffset="92199.9457">3413 10602 35 0,'-9'-3'17'0,"21"6"0"16,-12-3 17-16,6-3-27 16,0 1 0-16,0 2 4 15,0 5 0-15,3 3-14 16,0 5 1-16,-1 6 9 16,1 7 0-16,-3 8-4 15,0 1 1-15,0-1-5 16,0 3 1-16,0-5-6 15,-3-6 0-15,0-4-10 16,3-7 1-16,0-1-5 16,-3-9 1-16</inkml:trace>
  <inkml:trace contextRef="#ctx0" brushRef="#br1" timeOffset="92351.1836">3270 10385 26 0,'-9'3'13'0,"18"10"-39"0,-6-11 15 0</inkml:trace>
  <inkml:trace contextRef="#ctx0" brushRef="#br1" timeOffset="92757.7347">3642 10636 64 0,'0'27'32'0,"15"36"-51"16,-12-58 64-16,3 17-45 15,-3-4 0-15,0 3 0 16,0 1 0-16,-3-4-2 15,0-5 0-15,0-2-2 16,0-6 1-16,0-2-2 16,0-6 1-16,3-7 0 0,0-6 0 15,3-11 2-15,6 3 0 16,-3-10 3-16,2 5 1 16,4-3 1-1,3 3 1-15,3 5 3 0,0 6 0 16,0 12 1-16,-3 1 1 15,-4 13-2-15,4 11 0 16,-3 7-2-16,0 8 1 16,-3-2-5-16,0 3 1 0,0 2-7 15,0-3 1-15,0-5-8 16,-3-5 0-16,2-3-8 16,1-8 0-16</inkml:trace>
  <inkml:trace contextRef="#ctx0" brushRef="#br1" timeOffset="92995.4817">4151 10300 68 0,'9'-2'34'0,"-6"39"-51"15,0-22 63-15,3 12-45 16,-3 7 0-16,0 14 4 15,0 5 1-15,3 8-7 16,3 0 1-16,0-6 0 16,0-2 1-16,2 0-7 15,-5-8 1-15,3-5-12 16,-6-6 1-16,3-10-3 0,-9-6 0 16</inkml:trace>
  <inkml:trace contextRef="#ctx0" brushRef="#br1" timeOffset="93237.0389">3969 10673 73 0,'12'0'36'0,"0"-13"-69"16,-3 13 78-16,6 3-41 15,9-1 0-15,3 1 3 16,5 0 1-16,4 2-10 15,6-2 0-15,0-1 3 16,2 4 1-16,-5-1-7 16,-3 0 0-16,-4-2-9 15,-2-3 0-15,-3 2-5 16,-3-2 1-16</inkml:trace>
  <inkml:trace contextRef="#ctx0" brushRef="#br1" timeOffset="93657.6569">4395 10636 44 0,'0'0'22'0,"48"3"-25"0,-36-8 39 15,6-1-28-15,5 4 0 16,4-1 0-16,6-5 0 15,0 3-13-15,2-6 1 16,4 3 7-16,-12 3 0 16,0-8-5-16,-4 2 0 15,-8 3-1-15,-3 0 1 0,-9 0 0 16,-6 3 0-16,-9 2 1 16,0 3 1-16,-5 3 0 15,-4 0 1-15,-3 2 2 16,-3 6 0-16,3 2 2 15,3 3 0-15,4 5 0 16,2 3 1-16,6 5-1 16,6 3 0-16,9-1-2 15,6 1 0-15,6 2-5 16,2-2 0-16,4-5-5 16,9-6 1-16,3-8-6 15,2-2 0-15,1-9-7 16,-3-4 0-16</inkml:trace>
  <inkml:trace contextRef="#ctx0" brushRef="#br1" timeOffset="94181.6737">4889 10520 57 0,'-6'-11'28'0,"12"17"-37"0,0-1 50 16,0 5-35-16,0 4 1 15,3 9 1-15,0 9 0 16,0 0-12-16,0 8 1 16,3-1 7-16,0-2 0 15,0 3-6-15,-1-6 0 16,-2-4-4-16,-3-7 0 0,0-4-2 16,-6-6 1-16,-3-8-3 15,-3-7 1-15,-3-9 1 16,0-5 1-16,4-10 3 15,-1-6 0-15,0-8 1 16,3-7 1-16,3 2 1 16,3 2 1-16,9 4 0 15,5 2 1-15,4 2 0 16,3 6 0-16,0 8 2 16,3 8 0-16,-4 5-1 15,-5 8 1-15,-3 5 0 16,-9 6 0-16,-3-1-1 15,-6 9 0-15,-3 7 0 16,-6 1 0-16,-3 5 1 16,1-1 1-16,-1 4 0 15,-3 2 1-15,6-3 0 16,6-2 0-16,3 0-1 16,9-6 0-16,6-5-4 0,9-5 1 15,2-5-6-15,13-6 1 16,3-8-8-16,3-2 0 15,-1-8-5-15,4 0 1 16</inkml:trace>
  <inkml:trace contextRef="#ctx0" brushRef="#br1" timeOffset="94511.679">5464 10541 50 0,'-39'-8'25'0,"9"-3"-32"16,24 9 47-16,-6 2-37 15,3 0 1-15,-8 5-2 16,2 0 1-16,0 3-5 16,6 0 0-16,6 3 2 15,9 2 1-15,9 0-2 16,3-2 0-16,5 5 1 16,4 0 1-16,3 0 1 15,3-1 0-15,-3 4 1 16,-1 2 0-16,-5-2 1 15,-3 2 0-15,-6 0 0 16,-3 3 0-16,-6-6-1 16,-6 1 0-16,-6-1-2 15,-9-2 0-15,-6-3-6 16,-3-5 1-16,0-2-6 0,-2-4 1 16,5-2-11-16,0-5 1 15</inkml:trace>
  <inkml:trace contextRef="#ctx0" brushRef="#br1" timeOffset="94917.1911">5717 10620 63 0,'3'11'31'0,"26"-11"-42"15,-17 0 55-15,6 0-39 16,0 0 0-16,3 0 0 15,3-3 1-15,3 1-9 16,2-6 0-16,-2-3 4 16,3 1 0-16,-9-1-4 15,-3-2 1-15,-4 2-2 16,-5-2 1-16,-6 0 0 16,-3-6 0-16,-9 3 2 15,-5 3 0-15,-4 0 2 16,-3 5 0-16,0 5 1 15,-6 6 0-15,3 5 2 16,-5 5 0-16,2 6 0 16,6-6 1-16,-3 27-1 15,6-6 0-15,0 6-1 16,10 5 1-16,5-6-4 16,9 1 0-16,5-3-5 0,7-8 1 15,6-5-6-15,3-8 0 16,9-8-11-1,5-6 1-15</inkml:trace>
  <inkml:trace contextRef="#ctx0" brushRef="#br1" timeOffset="95217.5671">6327 10586 63 0,'-24'-26'31'0,"-29"10"-53"16,41 10 53-16,-3 1-26 15,0 5 1-15,-6 3 5 16,3-1 1-16,3 6-15 16,0 3 1-16,1 5 9 15,2 5 0-15,0 5-2 16,6 9 0-16,0 2-3 16,6 0 0-16,6 0-1 15,6 0 1-15,9-5-2 16,5-6 0-16,10-5-3 15,3-7 0-15,2-12-6 16,4-4 0-16,3-6-6 16,-7-11 0-16,1-5-5 15,-3 0 0-15</inkml:trace>
  <inkml:trace contextRef="#ctx0" brushRef="#br1" timeOffset="95429.0431">6508 10335 61 0,'-8'-6'30'0,"11"27"-43"0,0-13 59 16,2 6-40-16,1 7 1 15,3 5 1-15,0 9 0 16,-3 10-11-16,9 2 0 16,0 1 7-16,3 5 0 15,-3-6-6-15,3-4 1 16,-1-4-8-16,-2-1 1 0,-3-12-12 15,-6-2 1-15</inkml:trace>
  <inkml:trace contextRef="#ctx0" brushRef="#br1" timeOffset="95636.7919">6315 10734 82 0,'-3'-18'41'0,"21"12"-75"15,-3 4 74-15,15-1-35 16,5-2 0-16,10-1 0 16,8-1 0-16,7 1-10 15,3 1 1-15,5 0 0 16,-3-1 0-16,7 1-12 16,-4 0 0-16,1 2-2 0,-1 0 0 15</inkml:trace>
  <inkml:trace contextRef="#ctx0" brushRef="#br1" timeOffset="96163.6257">7482 10713 64 0,'0'-8'32'0,"27"27"-52"0,-12-17 65 16,11-7-43-16,10 0 0 15,12-3 1-15,8-6 0 16,7 1-5-16,8-5 1 16,4 2-1-16,-4-3 1 15,-6 3-9-15,-2 3 1 0,-12 3-8 16,-10 2 1-1</inkml:trace>
  <inkml:trace contextRef="#ctx0" brushRef="#br1" timeOffset="96404.3389">7720 10488 69 0,'-6'-8'34'0,"6"11"-58"15,6-1 66-15,0 6-35 16,0 6 0-16,0 12 3 16,0 8 1-16,0 11-15 15,0 6 0-15,0-1 9 16,3 0 0-16,2 1-8 16,4-12 0-16,0-2-13 15,0-5 0-15,3-3-4 16,-3-10 0-16</inkml:trace>
  <inkml:trace contextRef="#ctx0" brushRef="#br1" timeOffset="96733.891">8098 10591 62 0,'-12'-34'31'0,"-24"18"-59"0,24 13 58 16,4 6-22-16,-4 2 1 0,0 9 4 15,-3 7 1-15,3 5-19 16,6 9 1-16,6 2 10 16,6 2 0-16,9 4-5 15,6-1 1-15,11-5-5 16,-2-5 1-16,3-8-2 16,3-3 1-16,-1-8-1 15,-2-5 1-15,-9-8 1 16,-9-8 0-16,-12-8 2 15,-9-2 0-15,-6-12 1 16,-3-1 0-16,-9-6-2 16,-6-6 1-16,-5 6-7 15,2-2 1-15,6 7-10 16,6 13 0-16</inkml:trace>
  <inkml:trace contextRef="#ctx0" brushRef="#br1" timeOffset="97184.5404">8991 10848 67 0,'6'-3'33'0,"0"-7"-43"0,-3 7 60 0,-3-2-44 16,-3-3 0-16,3-5 1 16,-6-3 1-16,0-5-11 15,-6-3 0-15,0-8 8 16,-6-8 0-16,0 3-3 15,4-5 0-15,-1-3-1 16,-3-5 0-16,3 2 0 16,3-2 0-16,6 2-1 15,6 6 0-15,3-1-1 16,9 4 0-16,12 4-1 16,6 6 0-16,5 8-1 15,4 5 0-15,3 11-4 16,2 5 0-16,4 11-5 15,-6 4 0-15,-7 9-9 16,-5 13 1-16</inkml:trace>
  <inkml:trace contextRef="#ctx0" brushRef="#br1" timeOffset="97363.9428">8786 10668 52 0,'-6'-13'26'0,"44"-11"-48"0,-17 13 41 0,12 1-15 16,12-6 0-16,-1 0-5 15,7 3 1-15,5 2-11 16,-2 1 0-16</inkml:trace>
  <inkml:trace contextRef="#ctx0" brushRef="#br1" timeOffset="98161.3878">9411 10475 65 0,'-33'-5'32'0,"-6"18"-49"15,30-8 61-15,-6 0-41 16,-8 3 1-16,2 6-1 16,0 7 1-16,6 3-6 15,6-1 1-15,3 1 2 16,9 5 0-16,6-2-2 15,9-3 1-15,3-6-2 16,6-2 0-16,11-8-1 0,-2 0 0 16,0-6-1-1,-1-7 0-15,-5-3 1 0,-6-5 1 16,-3-6 1-16,-6-4 0 16,-3-4 2-16,-1-2 0 15,-2 0 1-15,0-3 0 16,0 0 0-16,0 6 1 15,0 7-1-15,3 4 0 16,0 4 0-16,3 8 0 16,3 6 0-16,0 8 0 0,-4 4-1 15,1 9 0-15,-6 8 0 16,0 2 0-16,-6 1-1 16,0-3 1-16,-3-1-1 15,0 1 0-15,-3-3-1 16,0-8 1-16,0-5 0 15,-3 3 1-15,0-14-3 16,0-2 1-16,0-9-1 16,3-7 0-16,0-3 1 15,3-5 0-15,3-8-1 16,3-8 1-16,3 0 1 16,6-3 0-16,3 1 1 15,0-1 0-15,6-2-1 16,5 7 1-16,4 1-1 15,0 7 1-15,0 3-1 16,-4 9 1-16,-2 4-1 16,-6 3 1-16,-3 13-1 0,-6 6 0 15,-6 2 0-15,-3 0 0 16,-6 6 0-16,-9 2 0 16,-6 3-1-16,-6 0 1 15,-3 2-1-15,1 3 1 16,-1 3 0-16,3-3 0 15,6 0 0-15,3-2 1 16,6-6 0-16,6 0 1 0,6 3 0 16,12-6 1-16,15-2-1 15,6-5 0-15,5-3-2 16,10-6 0-16,0-2-5 16,-4 0 1-16,1-5-12 15,2-3 1-15,1 0-4 16,-12-2 1-16</inkml:trace>
  <inkml:trace contextRef="#ctx0" brushRef="#br1" timeOffset="98804.8367">10313 10393 59 0,'0'10'29'0,"14"41"-36"16,-8-38 58-16,0 8-44 0,0 8 0 16,0 6 1-16,-3-4 1 15,0 6-13-15,3 0 1 16,-3 0 7-16,-3-5 0 16,0-3-4-16,-3-8 1 15,0 1-3-15,0-12 0 16,-3-7-4-16,3-3 1 15,0-11-3-15,3-7 1 16,3-9 0-16,6 1 0 16,0-3 2-16,9 0 0 15,3 0 3-15,0 7 0 0,-3 9 3 16,2 0 1-16,-2 8 0 16,0 10 1-16,0 3 0 15,0 5 1-15,-3 6 0 16,0 2 0-16,-4 0-1 15,4 3 0-15,-3-3-1 16,0 0 1-16,-3 0-4 16,0-2 1-16,0-9-3 15,0 1 0-15,-3-8-3 16,3-9 0-16,-3-2 0 16,3-8 0-16,0 1 1 15,0-7 1-15,5 4 3 16,-2-6 1-16,6 3 2 15,3 0 0-15,0 0 1 16,6 5 1-16,-1 5 0 16,1 3 0-16,0 6 0 15,0 7 0-15,-3 5 0 0,-4 6 1 16,-2 5 0-16,0 9 0 16,0 4-1-16,-6-2 1 15,-3 5-2-15,0-3 0 16,0-5-7-16,-3-2 1 15,0-6-17-15,0-5 0 16</inkml:trace>
  <inkml:trace contextRef="#ctx0" brushRef="#br1" timeOffset="100051.7735">12045 10530 53 0,'-18'-26'26'0,"-9"5"-23"15,21 13 27-15,-3 0-26 16,-3-3 0-16,-2 3 0 15,-4 3 1-15,-6 5-7 16,-3 3 0-16,-6 5 5 16,-5 5 0-16,5 5-1 15,3 12 1-15,3 4-1 16,7 3 1-16,8 0-1 0,6 0 1 16,12-3-2-1,12 1 1-15,8-9-4 0,7-5 1 16,3-2-3-16,8-11 1 15,-2-8-3-15,0-8 1 16,-4-5-1-16,-5-8 0 16,0-6 4-16,-6 3 0 15,-6-2 4-15,-7 5 0 16,-2 2 3-16,-3 9 1 16,3 7 0-16,-6 11 0 0,3 5-3 15,3 6 1-15,6-1-8 16,12 3 0-16,2-2-14 15,10 2 0-15</inkml:trace>
  <inkml:trace contextRef="#ctx0" brushRef="#br1" timeOffset="101164.9514">12890 10504 42 0,'-6'-13'21'0,"3"2"-20"16,3 11 22-16,0-5-18 16,0 5 0-16,0 0 2 0,3 0 0 15,3 2-8-15,0 9 1 16,3 5 6-16,0 13 1 15,0 5-3-15,0 9 0 16,0-1-1-16,0 0 1 16,0 1-3-16,-3-4 0 15,-3 1-2-15,-3-5 1 16,-3-6-1-16,0-6 0 16,0-4-1-16,0-6 1 15,0-2-2-15,-3-6 0 0,0-8-1 16,-3-4 0-16,0-9-1 15,3-8 1-15,0-11-1 16,3-7 1-16,0-11 1 16,0 0 1-16,0-2 1 15,3-1 1-15,3 9 1 16,3-6 1-16,3 10 0 16,6 6 0-16,3 5 1 15,3 6 0-15,-1 7 0 16,7 9 1-16,0 7-2 15,3 11 1-15,-3 5-1 16,2 6 1-16,-5 2-2 16,-6 3 0-16,-6-3-3 15,-6 0 1-15,-6 0-1 16,-6 1 0-16,-6 1-1 16,-9-1 1-16,0-7 0 15,-2-1 1-15,-1-1 0 0,3 0 0 16,0 0 2-16,3-2 0 15,6 0 1-15,3 2 0 16,6 0 1-16,9 8 1 16,6-2-1-16,9-1 0 15,9 1 0-15,6-3 0 16,5-1-2-16,1 1 1 16,3-8-5-16,2-2 1 15,1-6-7-15,-4 0 1 0,-2-6-10 16,-3 1 0-16</inkml:trace>
  <inkml:trace contextRef="#ctx0" brushRef="#br1" timeOffset="101403.8179">13533 10459 62 0,'0'5'31'0,"-3"51"-51"16,3-38 56-16,0 6-34 15,0 0 0-15,0 5 1 16,3 3 1-16,3 0-7 16,0-1 0-16,-6-2-3 15,0-5 1-15,-6 0-10 0,3-8 1 16</inkml:trace>
  <inkml:trace contextRef="#ctx0" brushRef="#br1" timeOffset="101554.9537">13432 10366 24 0,'9'-16'12'0,"33"11"-33"0,-28 8 9 0,1-1 11 15,6 6 1-15</inkml:trace>
  <inkml:trace contextRef="#ctx0" brushRef="#br1" timeOffset="101823.212">13941 10409 50 0,'-21'-16'25'0,"-26"16"-48"16,35 0 51-16,-6 2-16 16,-3 4 1-16,-3 7 3 15,0 6 1-15,3 4-24 16,1 9 1-16,5 5 14 16,9 3 0-16,3-3-8 15,9-3 0-15,3-5-3 16,6 0 0-16,5-10-5 0,4-6 1 15,3-8-7-15,0-5 0 16,-3-7-3 0,-4-7 1-16</inkml:trace>
  <inkml:trace contextRef="#ctx0" brushRef="#br1" timeOffset="102108.3261">13947 10552 40 0,'-6'-22'20'0,"-6"17"-23"0,12 5 36 15,-3 0-29-15,3 11 0 16,0 2 4-16,3 11 1 0,0 0-10 15,3 7 1-15,0 9 8 16,0 0 0-16,0 2-2 16,0 6 0-16,3-6-1 15,-3-2 0-15,-3-1-2 16,-3-4 1-16,-3-6-2 16,-3 0 0-16,-12-3-2 15,-6-7 1-15,-6-3-2 16,-2-8 0-16,-7-3-3 15,0-8 1-15,3-5-6 16,4-7 1-16,5-4-7 16,9-13 1-16,9-7-5 15,9-12 0-15</inkml:trace>
  <inkml:trace contextRef="#ctx0" brushRef="#br1" timeOffset="102558.7494">14146 10110 65 0,'-6'-3'32'0,"21"45"-45"0,-9-28 63 16,-3 9-43-16,0 9 0 16,3 5 1-16,0 11 0 15,0-1-12-15,0 4 1 16,0 2 7-16,0-3 0 15,0-2-4-15,-3-6 0 0,0-10-2 16,0-6 0-16,0-7-3 16,0-3 1-16,0-11-3 15,3-10 1-15,3-6-1 16,5-13 0-16,7-5 0 16,3-8 0-16,3-5 2 15,0-3 0-15,2 0 5 16,1 5 1-16,-3 11 1 15,0 5 0-15,0 6 3 16,-4 10 1-16,-2 10 1 16,-3 9 1-16,0 10-3 15,-6 11 0-15,0 5-1 16,-3 5 0-16,-3 3-1 16,3 5 0-16,0-7-5 15,-4-1 0-15,1-5-6 16,0-5 1-16,3-8-10 0,0-3 1 15,0-11-4-15,3-12 1 16</inkml:trace>
  <inkml:trace contextRef="#ctx0" brushRef="#br1" timeOffset="102859.2077">14917 10104 61 0,'-3'6'30'0,"18"33"-43"0,-15-28 61 0,6 10-40 16,0 6 0-16,3 10 2 16,0 8 0-16,3 2-14 15,-3 1 0-15,0 2 9 16,-3 3 0-16,0 0-5 15,0-8 1-15,0 0-7 16,-3-8 1-16,-3-3-6 16,0-5 1-16,-3-7-10 15,0-6 1-15,0-3-1 16,-3-8 1-16</inkml:trace>
  <inkml:trace contextRef="#ctx0" brushRef="#br1" timeOffset="103070.7331">14840 10517 67 0,'3'-5'33'0,"33"5"-54"0,-22-3 73 16,13 1-45-16,3-4 1 15,6 1-1-15,5 0 1 16,4-1-15-16,3 1 0 15,-4 0-1-15,-2 2 0 16,-3 1-12-16,-10 4 0 0</inkml:trace>
  <inkml:trace contextRef="#ctx0" brushRef="#br1" timeOffset="103625.1829">16129 10374 62 0,'-15'-37'31'0,"0"-2"-46"0,12 31 53 16,0 0-35-16,-3-8 1 15,-12 5 0-15,-3 6 0 16,-5 5-7-16,-10 5 1 16,-3 6 4-16,-8 15 1 15,-4-2-2-15,0 8 0 16,7 2 0-16,8 1 1 15,9-4 0-15,9 6 1 0,9-5-2 16,9 3 1 0,12-12-3-16,9-1 1 0,6-9-4 15,3-5 1-15,5-6-3 16,1-7 1-16,0-6 0 16,0-4 0-16,-1-4 1 15,-5-2 0-15,-3-3 5 16,-6 6 1-16,-3 2 2 15,-4 5 0-15,-5 8 0 16,0 9 1-16,-3 4-1 16,0 9 0-16,3 5-4 15,0 0 0-15,0-1-7 16,3-2 1-16,0 1-11 16,0-6 0-16</inkml:trace>
  <inkml:trace contextRef="#ctx0" brushRef="#br1" timeOffset="104044.9193">16263 10321 78 0,'18'-21'39'0,"-10"21"-64"0,-2 6 71 15,6 1-43-15,-3 9 1 16,3 3 2-16,-6 5 1 15,6 5-9-15,-3 3 1 16,0-1 5-16,-3 4 0 0,0-4-3 16,0-1 1-16,0-7-4 15,0-4 0-15,0-6-4 16,0-5 0-16,0-5-4 16,5-9 1-16,-2-7-1 15,3-5 0-15,0-4 0 16,3-4 1-16,0-8 5 15,6 2 1-15,-3 3 5 16,-1 0 0-16,1 7 4 16,0 4 0-16,0 7 2 15,0 9 1-15,0 4-2 16,0 4 0-16,0 7-4 16,-1 5 0-16,-2 1-7 15,0 2 1-15,-3-2-10 16,0-1 0-16,0 1-5 15,6-3 0-15</inkml:trace>
  <inkml:trace contextRef="#ctx0" brushRef="#br1" timeOffset="104585.6913">17031 10332 63 0,'-6'-45'31'0,"-12"42"-43"0,15 1 62 15,-3-1-45-15,-6 3 1 16,-6 8 2-16,-3 8 1 16,-5 2-12-16,-1 6 1 15,6 3 6-15,3 2 0 0,3 0-3 16,6 0 1-16,3 3-3 16,6-3 0-16,6-3-3 15,3-7 1-15,6-3-4 16,3-8 1-16,3-6-3 15,0-7 0-15,-1-8-1 16,-5 0 0-16,0-6 2 16,0-5 0-16,0 0 5 15,0 1 0-15,-3 4 4 16,-3 3 1-16,0 6 2 16,-3 2 0-16,-1 10 1 15,-2 6 1-15,3 8-2 16,-3 5 1-16,3 6-2 15,0 7 1-15,0 8 0 16,0 1 1-16,-3-1-1 16,-3 0 1-16,0 1 0 15,0 2 1-15,-3-6-1 0,-3-4 0 16,0-3-1-16,-6-9 0 16,-2-1-1-16,-10-9 0 15,-12 3-2-15,-6-8 1 16,-5-3-1-16,2-5 0 15,3-3-4-15,4-5 1 16,8-2-7-16,6-3 0 16,9-3-14-16,9-3 1 15</inkml:trace>
  <inkml:trace contextRef="#ctx0" brushRef="#br1" timeOffset="105920.9537">17218 10007 40 0,'-6'-19'20'0,"3"0"-6"0,6 14 17 0,0-3-27 16,0 3 1-16,-3 5 2 15,3 0 0-15,3 5-7 16,0 8 1-16,-3 14 5 16,0 18 1-16,0 0-2 15,3 13 0-15,3 0-2 16,0 1 0-16,0-1-3 16,3-8 0-16,0 0-5 15,-1-2 0-15,1-8-6 16,0-6 1-16,9-8-10 15,-6-4 0-15</inkml:trace>
  <inkml:trace contextRef="#ctx0" brushRef="#br1" timeOffset="106342.0266">17495 10427 79 0,'0'-18'39'0,"12"10"-81"0,3 5 74 16,6-2-26-16,5-3 0 16,1 3 0-16,6-9 0 15,9-2-9-15,5 1 0 16,1-1 5-16,-1 0 0 16,-2-3-4-16,-6-2 1 0,-3 3-1 15,-7-4 0-15,-5 4 0 16,-9 2 0-16,-6-2 2 15,-9 2 0-15,-9 8 2 16,-6 2 0-16,-9 9 2 16,-8 5 0-16,-4 5 1 15,-3 8 1-15,3 6-1 16,7 2 1-16,-1 0 0 16,9 3 0-16,6-3-2 15,6 3 1-15,6-3-2 16,9-3 0-16,9-2-3 15,15 0 0-15,9 0-8 16,5-6 1-16,7-2-13 16,2 0 1-16,4-8-5 15,2 0 1-15</inkml:trace>
  <inkml:trace contextRef="#ctx0" brushRef="#br1" timeOffset="106506.7119">18355 10567 91 0,'-24'-15'45'0,"42"17"-66"0,-15-7 95 15,3 0-79-15,0-1 1 16,3 1-35-16,6-3 0 16,3 3 37-16,-3 7 1 0</inkml:trace>
  <inkml:trace contextRef="#ctx0" brushRef="#br2" timeOffset="145481.8092">4568 6768 21 0,'-3'3'10'0,"-9"15"-6"16,6-7 11-16,-3 2-15 16,-3 8 1-16,-3 6-1 15,-3 7 1-15,-5 6-2 16,-10-1 1-16,-9 6 0 16,0 3 1-16,-5 8-1 15,-10 12 1-15,-2 14-1 16,-10 0 1-16,-11 8-1 15,3 8 1-15,-1-2 0 16,1-7 0-16,11-7-1 16,7-10 0-16,8-9-2 15,6-12 1-15,13-6-6 16,14-19 0-16</inkml:trace>
  <inkml:trace contextRef="#ctx0" brushRef="#br2" timeOffset="149235.8721">6904 7781 25 0,'0'-13'12'0,"-6"-11"-13"0,3 24 12 15,0-2-11-15,-2 2 1 16,-4 2 1-16,-3 1 0 15,-3 2-2-15,-6 6 0 0,-9 5 1 16,-14 2 1-16,-4 3-1 16,-9 9 1-16,-8 4-1 15,-10 3 0-15,-11 5-1 16,-3 1 1-16,-6 7 0 16,-1 0 1-16,-5 6 0 15,-3-3 0-15,-6 5 1 16,6-5 0-16,-1 5 0 15,1-2 0-15,3 2-2 16,9 3 1-16,8-8-1 16,16-3 0-16,6-8-6 15,2-2 1-15,15 0-7 16,13-14 1-16</inkml:trace>
  <inkml:trace contextRef="#ctx0" brushRef="#br2" timeOffset="156982.0147">2053 12631 57 0,'-18'-2'28'0,"18"12"-33"16,9-2 29-16,0 0-24 16,5 3 1-16,13-3 2 15,15-3 1-15,9 0-4 16,14-8 0-16,15-7 2 15,-17 2 0-15,41-16 0 16,12 3 0-16,-6-3-3 16,-11 3 0-16,-7-3-7 15,-9-2 0-15,-17 7-7 16,-13-2 0-16</inkml:trace>
  <inkml:trace contextRef="#ctx0" brushRef="#br2" timeOffset="157222.6679">2451 12647 60 0,'-11'-11'30'16,"-7"67"-43"-16,18-37 55 0,0 12-40 15,-6 14 0-15,3 16 4 16,-3 3 1-16,3 2-9 15,0 5 0-15,6-7 3 16,0-6 0-16,3 0-7 16,3-5 1-16,0-5-13 15,0-14 1-15</inkml:trace>
  <inkml:trace contextRef="#ctx0" brushRef="#br2" timeOffset="157584.0388">2707 12830 55 0,'0'-19'27'0,"6"24"-40"0,0-2 42 16,-3 2-29-16,0 1 0 16,0 2 0-16,0 0 1 15,0-1-2-15,-3 7 1 16,0-1 0-16,0-3 1 0,-3 1 0 16,0 0 0-16,3-1 0 15,-3-2 0-15,0-5-1 16,3-3 0-16,-3 2-3 15,3-7 1-15,0 0-5 16,0 5 0-16,0 0-6 16,-3-3 0-16</inkml:trace>
  <inkml:trace contextRef="#ctx0" brushRef="#br2" timeOffset="158198.0839">2642 12816 41 0,'-9'-5'20'0,"9"13"-21"0,0-5 34 15,0 5-27-15,0 5 1 16,0 11 1-16,-3 7 1 16,3 4-13-16,0 2 1 15,0 8 7-15,0-3 1 16,6-5-4-16,0-2 0 0,3-6-1 16,6-5 0-16,-3-6 0 15,8-7 0-15,-5-9-2 16,6-7 1-16,-3-8-2 15,0-11 1-15,0-8-1 16,0-5 1-16,-3-8 0 16,-1 0 0-16,1 8 2 15,-9 5 0-15,0 9 1 16,-3 7 0-16,0 8 0 16,-3 8 1-16,0 10-1 15,0 12 1-15,3 9-1 16,0 6 0-16,9 0-1 15,6 6 1-15,6-6-1 16,5-8 0-16,7-5-1 16,0-8 1-16,3-9-1 15,-1-7 0-15,-2-5-1 16,-6-11 1-16,-6-8 0 16,-4-2 0-16,-5-8 0 15,-6-1 1-15,-6-2-1 16,-9 5 1-16,-3 6-3 0,-3 2 1 15,-2 6-6-15,2 2 0 16,0 5-6-16,0 6 0 16</inkml:trace>
  <inkml:trace contextRef="#ctx0" brushRef="#br2" timeOffset="158558.9387">3568 12811 62 0,'3'-16'31'0,"-24"24"-54"16,15-5 61-16,-3 2-35 16,0 0 0-16,-15 6 3 15,-3 10 1-15,1 3-9 16,2 2 1-16,0 6 4 16,3 3 1-16,9 2-3 15,6 2 1-15,9 1-2 16,9-6 0-16,12 1 0 15,3-6 0-15,3-8-1 16,2-8 1-16,4-7-1 16,-3-9 1-16,-4-10-1 15,-5-11 0-15,-6-5 1 16,-9-8 0-16,-9-8 0 16,-9 0 0-16,-6 2-1 15,-3 1 0-15,-2 2-3 16,-1 6 0-16,-6 5-4 0,9 5 0 15,12 0-9-15,12 6 1 16</inkml:trace>
  <inkml:trace contextRef="#ctx0" brushRef="#br2" timeOffset="158892.3143">4220 12549 45 0,'2'3'22'0,"19"23"-18"16,-15-20 37-16,3 2-32 15,0 13 0-15,-3 5 3 16,-3 11 0-16,-3 6-17 16,-3 9 1-16,0 9 10 15,-3 0 0-15,0-11-5 16,0 3 0-16,0 0-8 16,-3-8 0-16,0-5-13 0,3-6 0 15</inkml:trace>
  <inkml:trace contextRef="#ctx0" brushRef="#br2" timeOffset="159130.6168">4505 12803 30 0,'-6'0'15'0,"-9"29"-11"0,15-21 6 0,-3 3-1 15,0 10 0-15,1 3 4 16,-1 5 0-16,0 0-18 16,3 3 0-16,0-1 8 15,0 1 0-15,0-5-8 16,0-3 1-16,0-3-10 16,3-8 1-16</inkml:trace>
  <inkml:trace contextRef="#ctx0" brushRef="#br2" timeOffset="159326.2938">4443 12629 52 0,'3'-37'26'0,"6"37"-62"16,-6 2 47-16,3-2-13 0,-3 0 1 15,3 5-10-15,-1 6 1 16,1 5 9-16,3 0 1 16</inkml:trace>
  <inkml:trace contextRef="#ctx0" brushRef="#br2" timeOffset="159699.4726">4654 12861 49 0,'-6'19'24'0,"9"42"-35"0,-3-45 53 0,0 2-40 16,0 3 0-16,-3 3 0 15,3 3 0-15,0-4-4 16,3-4 1-16,0-6-1 16,3-8 1-16,0-10-3 15,3-5 1-15,3-9 0 16,6-5 1-16,6-8 0 15,-1-2 0-15,7 0 2 16,0-1 1-16,-3 4 1 16,-1 4 1-16,1 3 1 15,0 6 0-15,0 5 1 16,-3 7 0-16,-4 9 0 16,-2 7 1-16,-3 9-2 15,-3 10 1-15,-3 0-5 16,0 6 1-16,0-4-5 0,-3-2 0 15,0 3-11-15,6-3 1 16,-6-2-4-16,0-11 1 16</inkml:trace>
  <inkml:trace contextRef="#ctx0" brushRef="#br2" timeOffset="160077.9463">5184 12896 57 0,'3'-13'28'0,"39"34"-41"0,-28-27 57 0,4 1-41 16,6 2 0-16,0-4 1 15,3-1 1-15,3 0-7 16,-1-3 0-16,1 1 3 16,-3-4 0-16,-3 1-3 15,-7 0 0-15,-2-3-2 16,-9 3 1-16,-6 2-1 15,-6 1 1-15,-6-1 2 16,-2 6 0-16,-4 2 1 16,0 3 1-16,-12 8 1 15,0 5 0-15,1 3 4 16,2 5 0-16,3 8 1 16,9 3 0-16,6 8-1 15,3 5 0-15,15 2 0 16,9-2 0-16,3-2-5 15,9-6 0-15,8-8-10 0,4-5 1 16,0-11-13-16,8-8 0 16</inkml:trace>
  <inkml:trace contextRef="#ctx0" brushRef="#br2" timeOffset="161546.0503">5860 12708 37 0,'-15'-5'18'0,"-30"26"-30"0,33-16 15 15,-9 0 1-15,-5 1 0 16,-4-1 5-16,0 0 1 16,-3 3-12-16,1 0 0 0,2 3 7 15,0-1 0-15,9 1-2 16,6-3 1-16,9 2-4 16,12 1 0-16,9 2 0 15,9 6 1-15,9 5-1 16,8-1 1-16,7 4 0 15,-3 2 0-15,-4 3 1 16,-5-1 0-16,-6 1 1 16,-6-5 1-16,-7-4 1 15,-8 1 1-15,-9-3-2 16,-9 1 1-16,-8-1-3 16,-10-3 1-16,-9-2-5 15,0-3 1-15,4-2-6 16,5-6 0-16,6-5-10 15,6-2 1-15</inkml:trace>
  <inkml:trace contextRef="#ctx0" brushRef="#br2" timeOffset="161908.2919">6827 12790 34 0,'-3'5'17'0,"12"3"-5"15,-3 0 21-15,0 3-28 16,0 5 1-16,0 10 2 16,0 8 0-16,-3 1-12 15,-3 10 1-15,-3 0 6 16,-3-3 0-16,0-5-7 16,-3-5 0-16,0-3-11 15,-3-8 0-15,-3-5-1 16,-3-11 1-16</inkml:trace>
  <inkml:trace contextRef="#ctx0" brushRef="#br2" timeOffset="162044.8175">6636 12705 63 0,'6'-24'31'0,"9"43"-98"0,-6-14 67 16,3 1-7-16,6 2 1 15</inkml:trace>
  <inkml:trace contextRef="#ctx0" brushRef="#br2" timeOffset="162432.1904">7092 12861 62 0,'0'11'31'0,"0"34"-46"16,3-29 62-16,-3 0-47 15,0 2 1-15,-6 3 1 16,-3 6 1-16,0-6-4 16,0 5 1-16,0-7 0 15,3-3 1-15,0-6-3 16,3-4 0-16,6-14-3 16,6-8 0-1,24-37 0 1,0 3 0-16,-1 2 2 15,1 6 1-15,0 7 3 16,-3 6 0-16,-1 8 3 16,-2 8 0-16,0 10 2 0,-6 9 1 15,-3 9-2-15,-3 9 0 16,-6 5-2-16,-3 8 1 16,-1 0-4-16,-2-2 1 15,0 2-8-15,0-3 1 16,3-13-7-16,0-2 0 15,3-11-6-15,3-8 1 16</inkml:trace>
  <inkml:trace contextRef="#ctx0" brushRef="#br2" timeOffset="162687.4199">7672 12472 47 0,'6'-21'23'0,"3"24"-26"15,-6 2 42-15,3 11-33 16,0 5 1-16,0 11 5 16,-3 13 1-16,0 3-16 15,3 7 1-15,0 6 8 16,0 0 1-16,0 0-4 16,0 0 1-16,0-6-7 15,-3-5 1-15,-3 1-6 16,-3-9 0-16,0-5-6 15,-3-8 1-15,0-10-7 16,-3-9 0-16</inkml:trace>
  <inkml:trace contextRef="#ctx0" brushRef="#br2" timeOffset="162883.5979">7526 12867 61 0,'18'2'30'0,"33"22"-44"0,-42-21 58 16,18 2-44-16,-1 0 0 15,4 1-3-15,0-4 1 0,3 4-6 16,-1-4 0-16,1 4-7 16,-3-4 0-16</inkml:trace>
  <inkml:trace contextRef="#ctx0" brushRef="#br2" timeOffset="163257.6598">7872 12822 44 0,'12'0'22'0,"38"-3"-27"15,-29 0 36-15,12-2-27 16,6 0 0-16,5-3 0 15,-2-5 0-15,0 2-6 16,-1 0 0-16,-5 4 1 16,-6-1 1-16,-9-3-3 15,-7 6 0-15,-8-3-1 16,-9 3 1-16,-9-3 1 16,-5 8 0-16,-4 2 3 0,-6 6 1 15,-6 5 3-15,-2 6 0 16,2 5 1-16,0 10 0 15,6-2 0-15,3 5 0 16,13-3-3-16,8 1 1 16,9-4-3-16,8 1 0 15,4-11-6-15,6 6 0 16,3-14-9-16,6-5 0 0,-1-5-3 16,1-9 0-16</inkml:trace>
  <inkml:trace contextRef="#ctx0" brushRef="#br2" timeOffset="163753.1788">8366 12732 58 0,'-3'-3'29'0,"18"30"-46"16,-9-17 59-16,3 3-41 15,0 9 0-15,-3 1 1 16,2 4 1-16,4 2-4 15,-3 3 1-15,0-6 1 16,-3-5 0-16,-3 0-3 16,-3-5 1-16,0-5-4 15,-6-8 1-15,0-3-2 16,0-8 1-16,0-8 0 16,0-5 0-16,3-6 1 0,3-2 0 15,0-3 2 1,9 1 0-16,6-1-1 0,9-8 1 15,0 11-1-15,9-5 1 16,-1 12 0-16,-2-1 0 16,-3 7 2-16,-3 5 0 15,-6 3 3-15,-4 11 0 16,-8 2 1-16,-6 14 0 0,-6-3 1 16,-2 2 0-16,-10 6-1 15,-3 0 1-15,0 2-1 16,-6 3 1-16,3 0-1 15,7-5 0-15,-1 5-1 16,6-2 1-16,9-1-2 16,6-7 0-16,9-1-3 15,14-7 0-15,7-11-5 16,3-5 1-16,9-9-11 16,2-7 1-16</inkml:trace>
  <inkml:trace contextRef="#ctx0" brushRef="#br2" timeOffset="164098.3509">9119 12560 63 0,'-30'-8'31'0,"-35"29"-52"16,50-13 56-16,-9 3-34 0,-3 2 1 15,0 3 1-15,4-1 1 16,-1 4-5-16,9-6 0 15,6-2 3-15,6 2 0 16,6 0-1-16,9 1 0 16,9 1-1-16,6 1 1 15,2 0 0-15,4 0 0 16,-3 5 0-16,0-5 1 16,-4 3 1-16,-2-6 1 0,-3 8-1 15,-6-5 1-15,-6-3-1 16,-9 6 0-16,-6-4-2 15,-9 1 0-15,-6 0-5 16,-6-8 0-16,1-5-7 16,-1-3 0-16,3-8-8 15,3-3 0-15</inkml:trace>
  <inkml:trace contextRef="#ctx0" brushRef="#br2" timeOffset="164488.6457">9193 12763 59 0,'30'-21'29'0,"-3"21"-41"16,-15 0 51-16,3 0-38 15,0-2 0-15,8-1 2 16,-2 0 1-16,3 1-5 16,0-4 1-16,0-4 2 0,2-1 1 15,-2 1-2-15,-3-1 1 16,-3 1-2-16,-6-4 1 15,0 1-1-15,-6-3 0 16,-9 0 0-16,0 3 1 16,-6 0 0-16,-6 2 0 15,-6 9 0-15,-3 2 1 16,1 5-1-16,-4 8 1 16,-3 6 0-16,0 4 0 15,0 1 0-15,1 3 0 0,5 5-1 16,6-1 0-16,6-2 0 15,6 6 0-15,9-3-3 16,9-3 1-16,9-6-7 16,15-7 1-16,14-8-8 15,4-8 1-15,-1-5-5 16,4-6 1-16</inkml:trace>
  <inkml:trace contextRef="#ctx0" brushRef="#br2" timeOffset="164773.8847">9833 12626 64 0,'-9'-16'32'0,"-17"11"-53"15,20 7 63-15,-3 1-40 16,-6 8 1-16,-6-1 5 16,-6 9 0-16,0-3-9 15,1 5 1-15,2 3 4 0,3-1 1 16,3 4-2-16,6-3 1 15,3 5-3-15,6-5 1 16,9-1-1-16,6-1 0 16,9-1-1-16,9-8 0 15,5 0-4-15,7-10 0 16,6-6-6-16,2-7 0 16,-2-4-9-16,-6-2 1 15,-4-7-2-15,-5-4 1 16</inkml:trace>
  <inkml:trace contextRef="#ctx0" brushRef="#br2" timeOffset="164999.2555">10048 12367 54 0,'-6'-11'27'0,"3"22"-41"16,6-6 57-16,3 8-38 16,0 11 0-16,0 5 5 15,-1 8 1-15,1 5-14 16,0 9 0-16,0 2 8 15,0 0 1-15,3-3-6 16,-3 0 1-16,-3 3-6 16,-6-8 0-16,-3-5-6 15,-3-9 0-15,-3-4-8 16,-5-9 1-16,-4-7 1 16,-6-8 0-16</inkml:trace>
  <inkml:trace contextRef="#ctx0" brushRef="#br2" timeOffset="165148.9939">9780 12811 52 0,'3'-24'26'0,"15"8"-31"0,-4 11 58 16,10 0-48-16,15-3 0 15,6-3 0-15,8 1 1 16,7-3-11-16,2 2 1 16,10 3-1-16,-7 0 0 15,-2 0-13-15,-4 0 0 16</inkml:trace>
  <inkml:trace contextRef="#ctx0" brushRef="#br2" timeOffset="165598.9853">10771 12719 68 0,'6'-14'34'0,"59"17"-47"0,-38-3 59 16,15-5-44-16,11-1 0 0,13-4 1 15,11-3 0-15,7-6-8 16,-19 3 1-16,18 0-7 16,-11 0 0-16,-7 3-7 15,-17-3 1-15</inkml:trace>
  <inkml:trace contextRef="#ctx0" brushRef="#br2" timeOffset="165826.6311">11179 12422 72 0,'-3'5'36'0,"15"51"-52"16,-6-40 70-16,3 8-49 16,-4 10 1-16,4 6 0 15,-6 5 1-15,6 2-10 16,-3 1 0-16,-3 2 1 0,-3-2 1 15,0-6-13-15,0-5 1 16,3-5-9-16,3-5 1 16</inkml:trace>
  <inkml:trace contextRef="#ctx0" brushRef="#br2" timeOffset="166154.9269">11601 12554 73 0,'-12'-18'36'0,"-23"34"-64"0,26-8 68 0,0 5-38 15,-6 8 1-15,0 0 3 16,-3 8 1-16,6 6-9 16,0 5 1-16,10-6 3 15,7 8 0-15,13-2-1 16,9-3 0-16,6-3-3 15,9-10 1-15,-1-3-1 16,-2-7 1-16,-6-4 0 16,-7-18 1-16,-8-5 0 15,-12-6 0-15,-9-10-2 16,-9-5 1-16,-6-11-3 16,-2-5 0-16,-7 2-6 15,0 3 0-15,-3 5-7 16,4 9 0-16</inkml:trace>
  <inkml:trace contextRef="#ctx0" brushRef="#br2" timeOffset="166666.001">12744 12917 40 0,'3'11'20'0,"9"-22"-14"16,-12 11 31-16,0 0-32 16,-6-5 1-16,0-3 3 15,-3-6 0-15,-2-1-11 16,-1-7 0-16,-6-1 8 16,-6-6 1-16,6-9-3 15,0-4 1-15,0-11-2 16,3-2 0-16,4-4 0 15,2-7 0-15,3 5-1 16,0 1 0-16,6-1-1 0,6 3 0 16,9 10-1-16,2 0 0 15,10 6-1-15,6 5 1 16,6 8-2-16,-1 5 1 16,1 16-3-16,3 13 0 15,-4 11-5-15,-5 11 0 16,-6 12-12-16,-9 4 1 15</inkml:trace>
  <inkml:trace contextRef="#ctx0" brushRef="#br2" timeOffset="166848.1823">12441 12703 56 0,'-21'-14'28'0,"36"25"-46"16,-3-16 42-16,6-1-21 15,5-4 1-15,13-1-1 16,6 1 1-16,11 4-10 16,4-7 1-16,8 3-6 15,-2 4 0-15</inkml:trace>
  <inkml:trace contextRef="#ctx0" brushRef="#br2" timeOffset="167671.2922">13096 12576 62 0,'-36'-14'31'0,"12"25"-45"0,21-3 56 15,-3 0-39-15,-3 2 1 16,-3 6-1-16,0 8 1 16,4-3-6-16,5 6 0 15,6 2 3-15,5 0 0 16,7-5-2-16,6-3 0 15,9 3-1-15,-6-8 0 16,8-6 0-16,4-2 1 16,-9-3-1-16,-3-2 1 0,-6-11-1 15,-6-5 1-15,-4-6 0 16,-2-7 1-16,-3-6 0 16,0-7 0-16,0 1 0 15,3-4 1-15,0 13 0 16,0-3 0-16,3 8 0 15,0 3 0-15,6 11 0 16,3 4 1-16,3 9-1 16,2 2 1-16,1 6 0 15,0 10 0-15,-3 0 0 16,0 8 1-16,-3-2-2 16,-1 2 1-16,-2 0-1 15,-3 0 1-15,-6-5-1 16,-3 0 1-16,-6-3-3 15,-3-3 0-15,-3-7-1 16,0-3 1-16,0-5-2 16,-2-9 1-16,2-4-2 15,0-6 1-15,3-8 1 16,6 0 1-16,3-2 0 0,3-6 0 16,6 0 1-16,2 6 0 15,10-1 0-15,6 1 1 16,3-1-1-16,3 4 0 15,-4 4 0-15,1 3 0 16,-3 8 1-16,-3 3 0 16,-7 2 1-16,-5 3 0 0,-3 6-1 15,-6 2 1-15,-6 2-1 16,-3 3 1-16,-3 6-2 16,-3 5 1-16,-6-6-1 15,4 1 0-15,-1 2 0 16,-3 3 1-16,6-3-1 15,6 0 1-15,0 0 0 16,9-2 0-16,3-1 1 16,6 1 0-16,8-3 0 15,10-3 1-15,3 0-1 16,0-8 1-16,5-2-3 16,1-6 1-16,6-2-5 15,-4-8 0-15,-5 0-7 16,-3-1 1-16,-10-7-10 15,-5 3 0-15</inkml:trace>
  <inkml:trace contextRef="#ctx0" brushRef="#br2" timeOffset="168242.2016">14075 12491 38 0,'6'-8'19'0,"-9"8"-18"0,9-3 23 15,3 6-17-15,3 5 0 16,0 0 3-16,5 10 1 15,-2 4-13-15,0 4 0 16,0 1 10-16,-3-1 0 16,0 3-3-16,-3 0 0 15,-3 0-2-15,-3-2 0 0,-3-3-2 16,0-6 1-16,-3-2-3 16,0-3 0-16,0-10-3 15,0-6 1-15,3-5-2 16,0-10 0-16,6-1-3 15,3-7 1-15,3-1 1 16,3-2 0-16,2 0 2 16,1 8 0-16,3 5 2 15,0 8 1-15,-3 0 2 16,0 8 0-16,0 8 0 16,2 5 1-16,-2 1 0 15,-3 7 1-15,-3-3-1 16,0 3 0-16,-3-2-1 15,-3-1 1-15,0-2-2 16,0-2 1-16,-3-4-2 16,3-5 0-16,0-5-2 15,3-5 0-15,2-5-1 16,1-6 1-16,3-5-1 0,6-9 0 16,0 1 5-16,0 0 0 15,-3 3 3-15,-1 10 0 16,4 5 3-16,0 3 1 15,3 8 1-15,3 8 0 16,-1 6-4-16,4 7 1 16,6 2-3-16,-12 1 1 15,3 0-8-15,-1-3 1 0,-2 0-16 16,0 1 1-16</inkml:trace>
  <inkml:trace contextRef="#ctx0" brushRef="#br2" timeOffset="168933.9943">16108 12478 46 0,'-12'-3'23'0,"-15"-21"-29"0,21 19 26 0,-3-3-14 16,-6 0 0-16,-5 0 3 15,-4 3 1-15,-3 0-13 16,-3 5 1-16,0 2 7 15,-5 11 0-15,-7 11-2 16,0 3 0-16,4 2-1 16,2 11 0-16,6-3 0 15,6-3 0-15,7 0-1 16,11-2 1-16,12-3-2 16,11-8 1-16,7-5-3 15,6-8 0-15,3-3-3 16,5-7 0-16,4-6-1 15,0-13 0-15,-4-3 1 16,-2 0 1-16,-6-2 4 16,-3-3 0-16,-6 5 3 15,-1 5 1-15,-2 3 1 16,6 8 1-16,-3 6-2 16,3 7 1-16,0 8-3 0,2 11 1 15,1 3-4-15,0-4 0 16,3 4-8-16,2-1 0 15,-2-2-8-15,-3-5 0 16</inkml:trace>
  <inkml:trace contextRef="#ctx0" brushRef="#br2" timeOffset="169878.188">17019 12417 58 0,'-3'-3'29'0,"18"32"-40"0,-9-21 50 0,3 8-34 16,-1 5 0-16,1 3 4 15,0 8 0-15,3 2-11 16,3 1 0-16,0 2 7 15,0 2 0-15,0-2-3 16,-3-5 0-16,0-8-2 16,-4 8 0-16,1-3-2 15,-3-5 1-15,0-3-3 16,-3-8 1-16,0-5-3 16,-3-13 0-16,-3-6-1 15,0-7 1-15,0-11 0 16,0-9 1-16,-3-9 1 15,0-1 1-15,1 1 2 16,2-4 0-16,3 4 1 16,5-1 1-16,7 8 1 15,3 3 1-15,6 6-1 16,12 1 1-16,6 7 0 16,-1 4 0-16,4 6 0 15,-6 8 0-15,-4 5-1 0,-5 8 0 16,-6 2-2-16,-9 6 1 15,-9-3-1-15,-9 8 1 16,-6 3-2-16,-9 5 1 16,-6-2-1-16,-2 2 1 15,-4-8 0-15,0 3 0 16,6 0 0-16,7-3 0 16,2-3 0-16,6 1 1 0,6 2 0 15,9-2 0-15,9-1 0 16,9-2 0-16,8 0 0 15,7-3 1-15,6-2-1 16,2-3 0-16,4-3-3 16,-3-2 1-16,2-1-5 15,1-2 0-15,-3-2-9 16,-4-4 1-16,1-2-3 16,-3-2 1-16</inkml:trace>
  <inkml:trace contextRef="#ctx0" brushRef="#br2" timeOffset="170059.7198">17909 12420 56 0,'-9'2'28'0,"21"35"-42"16,-9-24 57-16,0 9-43 0,0 7 0 16,-3 8-1-16,0 0 1 15,3-3-4-15,0 1 0 16,0-4-10-16,0-2 0 15,-3-5 0-15,0-5 0 16</inkml:trace>
  <inkml:trace contextRef="#ctx0" brushRef="#br2" timeOffset="170179.9124">17822 12372 29 0,'9'-27'14'0,"36"17"-48"15,-33 7 26-15</inkml:trace>
  <inkml:trace contextRef="#ctx0" brushRef="#br2" timeOffset="170735.4223">18352 12430 46 0,'-15'-13'23'0,"-20"16"-32"16,23-1 46-16,-6 3-30 15,-6 3 0-15,-3 6 3 16,-5 2 1-16,2 2-15 16,3 6 1-16,6 2 7 15,3 3 1-15,6-2-5 16,9-1 1-16,9-5-4 15,6-2 0-15,9-3-3 0,9-6 1 16,6-4-6-16,2-4 1 16,-2-7-6-16,-3-8 0 15,-9 0 1 1,14 44 15 0,-65-89-1-16,36 34 0 15,-9 11 7-15,-3 0 0 0,-3 13 8 16,3 5 1-16,1 8-5 15,4 11 0-15,1 3-3 16,6 4 0-16,0 9 0 16,0 2 1-16,3 6-2 15,3 0 1-15,-3 2-2 16,0 0 0-16,-3-2-1 16,-6-6 0-16,-3-7-2 15,-6-6 0-15,-6-5-2 16,-9-9 0-16,-6-4-2 15,-8-6 0-15,-4-18-5 16,0-3 1-16,0-10-5 16,1-11 0-16,11-8-7 15,9 0 1-15,9-6-2 16,6-1 0-16</inkml:trace>
  <inkml:trace contextRef="#ctx0" brushRef="#br2" timeOffset="171169.676">18519 12142 67 0,'-6'10'33'0,"30"46"-50"0,-18-43 68 16,0 14-48-16,0 4 1 15,0 12 1-15,-3 2 0 0,0 5-7 16,3 3 0-16,-1-3 4 15,-2-2 0-15,0-11-4 16,-3-6 1-16,0-7-3 16,0-5 1-16,3-9-3 15,0-4 0-15,0-14-3 16,3-8 0-16,6-8 2 16,9-10 0-16,0-9 2 15,3 1 0-15,2 8 5 16,1 5 1-16,0 7 3 15,-3 9 1-15,0 5 3 16,-1 6 0-16,1 12 0 16,0 9 0-16,-3 7-3 15,-3 8 0-15,0 6-2 16,-3-5 1-16,-1-1-6 16,-2 0 0-16,-3-2-7 15,0-5 1-15,-3-6-10 16,0-8 0-16,3-5-1 15,-3-5 1-15</inkml:trace>
  <inkml:trace contextRef="#ctx0" brushRef="#br2" timeOffset="171410.1109">19248 12076 68 0,'9'-8'34'0,"-12"61"-56"0,9-35 75 0,0 11-51 16,0 8 1-16,-3 8 4 16,3 8 1-16,0 3-9 15,0-1 0-15,0 3 4 16,0-5 0-16,0-5-6 16,-3-8 1-16,0-6-10 15,-3-5 1-15,-3-8-10 16,-3-5 1-16</inkml:trace>
  <inkml:trace contextRef="#ctx0" brushRef="#br2" timeOffset="171590.2316">18980 12573 47 0,'-12'-26'23'0,"15"7"-18"16,3 16 34-16,9-5-31 15,3 3 1-15,9 0 2 0,18 0 1 31,44-11-20-31,-9 5 0 16,-11 3 3-16,-4 0 0 16,-8 8-13-16,-1-2 0 15</inkml:trace>
  <inkml:trace contextRef="#ctx0" brushRef="#br2" timeOffset="172174.3539">20248 12475 36 0,'9'-21'18'0,"9"0"-16"16,-18 15 20-16,-3-4-19 15,-3-3 1-15,-6-3 5 16,-9 3 1-16,-8-1-11 15,-7 6 0-15,-3 6 7 0,-2 7 1 16,-1 6-1-16,0 10 1 16,9 8-4-16,7 8 1 15,8 3-1-15,12-1 1 16,9 1-3-16,9-6 0 16,6-5-4-16,2-7 0 15,13-4-5-15,0-7 1 16,6-9-5-16,-4-7 1 0,-2-11-1 15,-6 0 0-15,-3-5 3 16,0-13 1-16,-4 2 7 16,1-2 1-16,-3 10 5 15,-3 3 1-15,3 10 3 16,-3 1 1-16,-3 10-2 16,-1 2 1-16,1 11-6 15,-3 1 0-15,0 4-8 16,0 1 0-16,-3-1-10 15,0-2 1-15</inkml:trace>
  <inkml:trace contextRef="#ctx0" brushRef="#br2" timeOffset="172594.6709">20641 12367 81 0,'15'-14'40'0,"-12"20"-66"0,6 2 81 16,0 0-55-16,-3 5 0 16,0 3 3-16,0 2 0 15,0 9-3-15,-3-1 1 16,0 3 0-16,0-8 1 16,0 8-2-16,0-2 1 15,3-9-3-15,-3-2 0 16,3-5-3-16,2-8 0 15,-2-3-1-15,3-8 0 16,3-6 0-16,-3-4 0 0,6-9 1 16,3-7 0-16,0 0 3 15,3-1 0-15,-4 3 3 16,1 6 0-16,0 5 2 16,0 5 0-16,0 8 1 15,0 5 0-15,0 6-1 16,-4 5 0-16,1 3-1 15,0 4 0-15,0 7-5 16,-3 1 1-16,-3 1-8 16,3 0 1-16,0 0-9 15,9-6 1-15</inkml:trace>
  <inkml:trace contextRef="#ctx0" brushRef="#br2" timeOffset="173135.8891">21519 12417 57 0,'-9'-50'28'0,"-23"18"-39"0,23 24 50 15,0 0-35-15,0 0 1 16,-3 3 3-16,-3 2 1 16,0 3-11-16,0 8 0 15,-3 8 6-15,1 0 1 16,2 10-3-16,3 6 1 15,3 0-3-15,6 0 1 16,3-1-2-16,6-2 1 16,3 0-4-16,3-10 1 15,0-3-2-15,-1-11 0 0,4 0-2 16,0-7 0-16,0-3-1 16,0-11 1-16,0-6 2 15,0-7 0-15,0 3 4 16,-3 2 0-16,2 3 3 15,-2 5 0-15,0 8 2 16,0 5 1-16,-3 11 0 16,0 6 0-16,0 12-1 15,0 6 1-15,0 5-1 16,-3 3 1-16,0 5 0 16,-3 5 0-16,0-3 0 15,0 6 1-15,-6 3-2 16,0-6 1-16,-6-5-2 15,-15-2 0-15,0-6-1 16,-3-6 0-16,-5-7-2 16,-1-13 1-16,-3-9-3 15,3-10 0-15,1-2-6 0,5-19 1 16,6-6-9-16,12-7 0 16,15-8-6-16,6-11 1 15</inkml:trace>
  <inkml:trace contextRef="#ctx0" brushRef="#br2" timeOffset="173453.9658">21838 11927 44 0,'3'-5'22'0,"3"16"-18"16,0-3 36-16,-3 5-32 16,0 8 1-16,0 11 6 15,0 10 0-15,0 3-19 16,0 8 0-16,0 3 11 16,-3 2 1-16,2 8-5 15,-2-11 1-15,3-2-4 16,0 3 0-16,0-3-4 15,0-13 0-15,3-3-9 16,3-6 1-16,3-7-9 16,3-5 0-16</inkml:trace>
  <inkml:trace contextRef="#ctx0" brushRef="#br2" timeOffset="173904.5747">22112 12372 46 0,'6'0'23'0,"17"8"-21"0,-11-8 31 0,3 0-31 15,15 0 0-15,0-3 1 16,-1-5 0-16,7 0-4 16,3-2 0-16,0-3 2 15,-1-3 1-15,-2-3-2 16,-9-2 1-16,-6 2-2 16,-9 1 1-16,-12 5-1 15,-3 2 1-15,-15 6-1 16,-6 7 1-16,-3 6 3 15,-6 8 0-15,1 8 3 16,-7 10 0-16,0 11 1 16,6 6 0-16,10-1 1 15,8 8 1-15,21-5-2 0,9-3 1 16,5 1-6-16,22-9 1 16,12-8-15-16,5-7 1 15,10-11-12-15,-13-8 1 16</inkml:trace>
  <inkml:trace contextRef="#ctx0" brushRef="#br2" timeOffset="177073.2956">2499 14298 37 0,'-6'-24'18'0,"15"30"-8"0,-9-6 19 16,3 2-23-16,6 3 0 15,-6 6 1-15,9 8 1 16,6 2-11-16,0 5 0 16,-7 3 6-16,4 0 1 15,3 3-3-15,-3-3 0 16,-3 0-5-16,0 0 1 15,-3 1-8-15,0-7 1 0,-6-1-5 16,3-4 0-16</inkml:trace>
  <inkml:trace contextRef="#ctx0" brushRef="#br2" timeOffset="177280.7067">2389 13779 56 0,'-18'-18'28'0,"12"23"-41"16,12 1 53-16,3 7-48 15,3 19 1-15,12 5-21 16,3 10 1-16</inkml:trace>
  <inkml:trace contextRef="#ctx0" brushRef="#br2" timeOffset="177683.8529">2901 14637 42 0,'0'-16'21'0,"-18"-5"-22"16,18 10 29-16,0-5-24 16,-3-10 1-16,0-6 3 15,-3-5 1-15,0-5-10 16,-3-6 1-16,3-5 6 15,-9-10 1-15,4-1-2 16,-1-5 0-16,0 3-3 16,3 0 0-16,3 8-2 15,3 8 1-15,6 7-3 16,6 9 1-16,6 7-1 16,8 11 1-16,13 9-1 15,6 7 1-15,0 7-4 16,2 15 0-16,-2 7-5 0,-6 5 0 15,-10 8-7-15,-8 3 1 16</inkml:trace>
  <inkml:trace contextRef="#ctx0" brushRef="#br2" timeOffset="177867.0324">2698 14385 41 0,'-32'-10'20'0,"32"-9"-10"0,3 11 32 15,9-2-40-15,8-1 0 0,7-2 1 16,15-3 0-16,9 3-7 16,5 5 0-16,10 3-5 15,8 2 1-15,6 6-7 16,10 2 0-16</inkml:trace>
  <inkml:trace contextRef="#ctx0" brushRef="#br2" timeOffset="178480.8152">3969 14190 43 0,'-17'-30'21'0,"-16"7"-22"0,27 17 35 0,-6-2-29 16,-9 1 1-16,-3 4-1 16,1 3 0-16,-7 5-7 15,-3 3 0-15,0 8 6 16,1 8 0-16,2 5-3 16,3 5 0-16,9 6 0 15,6 5 0-15,6-5-1 16,9-6 1-16,9-8-4 15,9-4 1-15,3-6-3 16,9-14 0-16,2 1-3 16,-2-14 0-16,0-7-1 15,0-9 0-15,-10-2 2 16,-2-3 1-16,-9 3 5 16,0-2 1-16,-6 7 6 15,0 5 1-15,-3 6 1 16,-3 5 0-16,6 11-1 15,0 5 1-15,0 10-4 16,3 11 1-16,3 6-7 0,2-1 0 16,1 0-6-16,0-4 1 15,0-7-8-15,-3-1 1 16</inkml:trace>
  <inkml:trace contextRef="#ctx0" brushRef="#br2" timeOffset="178873.9913">4112 14155 39 0,'12'-10'19'0,"9"15"-14"0,-15-2 30 0,3 4-32 16,0 7 0-16,3 7 1 16,-3 3 0-16,0 7-6 15,0 1 1-15,0 3 2 16,-1-6 1-16,4-3-2 15,-6-2 0-15,-3-6-1 16,-3-7 1-16,0-6-1 16,-3-2 1-16,0-8 0 15,3-11 0-15,-3-5 0 16,3-3 1-16,3-3 0 16,3-2 0-16,3 0 1 15,6 5 0-15,3 3 1 16,3 3 1-16,0 2 0 15,5 8 0-15,-2 5-1 16,0 9 0-16,-3 4-1 16,0 9 1-16,0 7-5 0,-4 3 0 15,-2 8-7-15,0-2 0 16,-3-1-9-16,0 0 1 16</inkml:trace>
  <inkml:trace contextRef="#ctx0" brushRef="#br2" timeOffset="179381.7469">4868 14348 38 0,'-9'-34'19'0,"-14"-6"-11"16,17 32 23-16,-6-2-24 16,0 2 0-16,0 0 1 15,-3 5 0-15,0 3-12 16,3 6 1-16,0 4 7 15,3 9 0-15,9 7-4 16,3 3 0-16,9 0-1 16,6 0 0-16,6-2-2 15,0-3 0-15,3-6-1 16,-4-2 0-16,1-8-1 16,-6-3 0-16,3-7 0 15,-6-9 1-15,-3-5 2 16,-3-8 1-16,-6-7 3 15,-3-4 1-15,0-2 1 16,-3-8 0-16,0-2 1 16,0 2 0-16,0 0-2 15,3 2 0-15,3 4-2 0,0-1 0 16,0 8-1-16,3 0 1 16,3 6 0-16,-1 7 0 15,1 4 2-15,3 7 0 16,0 10 1-16,3 9 0 15,-3 10 0-15,3 8 0 16,0 13-2-16,3 3 1 16,-6 11-3-16,-1 0 1 15,1 2-6-15,-3-3 1 0,6 1-15 16,-3-8 1-16,6-9-1 16,-6-12 1-16</inkml:trace>
  <inkml:trace contextRef="#ctx0" brushRef="#br2" timeOffset="180327.7385">6211 14113 41 0,'0'-13'20'0,"0"-11"-15"0,0 16 36 0,-6 0-38 16,3 0 1-16,-6-3 2 16,-6 6 1-16,-3 2-9 15,-3 3 1-15,-2 6 4 16,-4 12 1-16,-3 1-2 15,0 2 0-15,3 3-2 16,4 2 1-16,2 3-1 16,6 0 0-16,6 1 0 15,9-1 1-15,9-3-1 16,6 1 0-16,6-6-1 16,2-5 0-16,1-6-1 15,3-10 0-15,-3-5 0 16,-3-6 0-16,-3-5 0 15,-4-2 1-15,-5-3 0 16,0-3 1-16,0 0 1 16,-6 3 0-16,-3-3 0 15,9 3 0-15,0 5-1 0,6-2 0 16,3 2 0-16,6 0 0 16,2 5-1-16,1 3 0 15,0 3 1-15,0 10 0 16,0 3-1-16,-4 3 1 15,-5 5 0-15,-3 2 0 16,-3 3 0-16,0 1 0 16,-3-1 0-16,-3 0 0 15,0 0 0-15,0-2 0 16,0-1 0-16,0-5 1 0,0-5-1 16,0-5 0-16,0-8 0 15,-1-6 0-15,4-2-1 16,0-6 0-16,3-4 0 15,3-1 1-15,3 3-1 16,3-6 0-16,3 6 1 16,-1 2 0-16,1 1 2 15,0 7 0-15,-3 9 1 16,0 4 0-16,0 4 0 16,-4 2 0-16,4 5-1 15,0 5 1-15,-3 3-2 16,-3 1 1-16,0-1-4 15,-3 0 1-15,0-3-7 16,-4-2 0-16,1 3-11 16,-3-1 1-16</inkml:trace>
  <inkml:trace contextRef="#ctx0" brushRef="#br2" timeOffset="180702.1757">7083 13621 45 0,'-9'-13'22'0,"9"31"-15"16,0-10 30-16,0 8-34 15,3 10 0-15,3 14 1 16,0 8 1-16,3 10-6 16,0 0 0-16,0 3 3 15,0 0 1-15,0 0-2 16,0-3 1-16,-4-5-6 15,-2-3 1-15,-3-5-7 16,3-8 1-16,-3-13-8 16,3-8 1-16</inkml:trace>
  <inkml:trace contextRef="#ctx0" brushRef="#br2" timeOffset="181228.2112">7452 14007 56 0,'-9'-8'28'0,"6"27"-36"0,6-11 51 16,0 5-42-16,3 5 1 0,3 3 0 16,0 3 0-16,9 5-3 15,3-2 0-15,2-3-1 16,1-6 1-16,3-2-4 15,0-5 0-15,0-9-3 16,-4-4 1-16,-5-9-2 16,-3-7 0-1,-3-20 6 1,-3-1 0-16,-3 2 6 16,-3 5 0-16,0 0 3 15,0 14 1-15,3 10 1 16,0 5 1-16,6 11-5 15,3 11 0-15,2 7-3 16,4 11 0-16,3 5 2 16,0 9 0-16,-3 7 2 15,0 3 0-15,2 5 1 16,4-3 0-16,-3 4-1 16,-3-9 1-16,-6 3-2 15,-9-11 0-15,-9-5-2 0,-12-8 1 16,-9-8-2-16,-12-13 0 15,-5-11 0-15,-1-7 0 16,-3-4-3-16,-2-7 0 16,5-5-10-16,3-4 0 15,13-1-10-15,17-4 0 16</inkml:trace>
  <inkml:trace contextRef="#ctx0" brushRef="#br2" timeOffset="181560.2825">8658 14057 33 0,'-6'6'16'0,"3"7"1"16,6-8 12-16,0 3-22 16,0 0 1-16,3 5 2 15,2 3 0-15,1 5-14 16,0 6 1-16,3-1 8 16,0 6 1-16,-3 0-6 0,0-3 0 15,-3 0-6 1,-3-5 1-16,-3-3-8 0,-3-8 0 15,0 0-5-15,-6-10 1 16</inkml:trace>
  <inkml:trace contextRef="#ctx0" brushRef="#br2" timeOffset="181692.9871">8690 13811 34 0,'6'-18'17'0,"15"18"-31"15,-12 0 27-15,0 2-25 16,3 12 0-16</inkml:trace>
  <inkml:trace contextRef="#ctx0" brushRef="#br2" timeOffset="182084.2673">9074 14441 46 0,'9'0'23'0,"12"3"-34"16,-12-6 47-16,0 0-33 16,0-5 1-16,0-2 0 15,-3-3 1-15,-3-6-7 16,-3-2 0-16,-3-3 4 0,-3-8 0 15,0-7-1-15,-3-1 0 16,-3-5 1-16,0-5 0 16,0-1 0-16,-3-9 0 15,6 4 1-15,3 3 0 16,6 5-1-16,6 6 1 16,3 2-2-16,3 11 0 15,6 3-1-15,6 7 1 0,6 9-2 16,5 2 1-16,4 8-5 15,0 8 0-15,2 8-8 16,-8 5 1-16,-9 11-4 16,-6 5 0-16</inkml:trace>
  <inkml:trace contextRef="#ctx0" brushRef="#br2" timeOffset="182264.5551">8917 14174 63 0,'-12'-19'31'0,"29"9"-37"16,-5 7 62-16,6-5-55 15,9 3 0-15,9 2-4 16,5-2 0-16,7 2-5 16,-3-2 1-16,-7 2-11 15,-5 3 1-15</inkml:trace>
  <inkml:trace contextRef="#ctx0" brushRef="#br2" timeOffset="184561.8865">9961 14139 50 0,'-3'-13'25'0,"15"18"-26"16,0-5 26-16,3-2-22 16,6 2 1-16,9 0 1 15,8-3 1-15,13-2-8 16,14 5 0-16,4-5 4 16,8-1 1-16,4-7-5 15,8 0 1-15,9 2-4 16,-14-2 0-16,-10 0-8 15,-9 5 1-15,-11 8-3 16,-12 2 1-16</inkml:trace>
  <inkml:trace contextRef="#ctx0" brushRef="#br2" timeOffset="184831.2945">10348 13660 56 0,'-15'-13'28'0,"12"45"-41"0,3-24 58 0,3 10-41 16,3 9 1-16,3 18-1 16,6 13 1-16,3 8-8 15,0 3 1-15,3 2 4 16,-3 1 1-16,-1-9-7 15,1-2 0-15,-3-8-10 16,-3-8 1-16,0-16-4 16,-3-16 1-16</inkml:trace>
  <inkml:trace contextRef="#ctx0" brushRef="#br2" timeOffset="185266.6193">10607 13671 66 0,'-6'8'33'0,"-3"95"-50"0,6-71 66 16,3 10-46-16,0 8 0 16,0 3 2-16,3 8 0 15,3 0-7-15,0 5 1 16,0-2 3-16,0-6 1 15,0-8-4-15,-3-7 0 16,-3-14-4-16,3-6 0 16,-3-9-3-16,0-12 0 15,3-12-2-15,3-14 1 0,3-8 1 16,6-10 0-16,3-14 3 16,8 6 1-16,4-3 4 15,-3 8 1-15,3 8 2 16,-3 8 1-16,-1 10 3 15,-2 6 0-15,-3 16-1 16,-3 7 1-16,-3 14-2 16,0 5 1-16,0 6-3 15,-1 2 1-15,1 0-6 16,-3 5 1-16,6-2-6 16,-3-3 0-16,0-8-9 15,0-5 0-15</inkml:trace>
  <inkml:trace contextRef="#ctx0" brushRef="#br2" timeOffset="185657.172">11182 14078 52 0,'9'-26'26'0,"29"29"-37"0,-23-6 41 16,3 3-28-16,6-5 0 15,3 2 0-15,-1 3 0 16,4 0-3-16,-3-3 0 16,0 1 1-16,0-1 1 15,-10-2-2-15,-2-6 0 0,-6 1-1 16,-6-1 1-16,-6 6 0 16,-6-3 0-16,-6 3 0 15,-5 5 1-15,-10 2 1 16,3 6 0-16,-3 5 2 15,6-2 1-15,-5 5 0 16,5 5 0-16,6 3 0 16,3 2 0-16,6 6-1 15,9 0 1-15,9 2-3 16,9 1 1-16,3-4-5 16,9-2 1-16,2 3-6 15,1-13 1-15,3-3-10 16,3-11 1-16</inkml:trace>
  <inkml:trace contextRef="#ctx0" brushRef="#br2" timeOffset="186198.0149">11607 14018 37 0,'-9'-11'18'0,"12"11"-9"0,-3 0 25 16,0 0-28-16,6 3 0 16,0 5 1-16,0 10 1 15,0 6-11-15,0 0 0 16,3 5 6-16,0 3 1 16,3-3-3-16,6 0 0 0,3-5-3 15,-1-8 0-15,1-1-3 16,0-7 1-16,0-5-3 15,0-8 0-15,-3-6-2 16,-3-5 1-16,-1-2 2 16,-5-3 0-16,-3-1 4 15,0 1 0-15,0-3 4 16,-3 9 1-16,0 4 2 16,3 3 1-16,0 5 0 15,3 11 1-15,0 6-1 16,3 9 0-16,3 9-2 15,0 10 1-15,2 9 0 16,1 10 1-16,0-3-2 16,0 0 1-16,-3 0-1 15,0 0 0-15,-3 1-2 16,-6-7 1-16,-9-4-1 0,-12-6 1 16,-9-5-2-16,-6 1 1 15,-8-12-1-15,-7-15 1 16,-6-9-3-16,1-7 0 15,5-11-10-15,6-8 0 16,10-10-10-16,11-3 1 16</inkml:trace>
  <inkml:trace contextRef="#ctx0" brushRef="#br2" timeOffset="186663.7848">12974 14002 49 0,'-18'-19'24'0,"-21"6"-25"15,30 13 34-15,-6 3-29 16,-3-1 0-16,-2 6 1 15,-10 0 1-15,3 8-8 16,-3 3 1-16,0 7 4 16,4-2 1-16,-1 5-3 15,9 3 0-15,6-1 0 16,9 4 0-16,9-3-1 16,9-1 0-16,12-4-2 15,0-6 1-15,5-13-2 0,4-5 0 16,3-9-3-16,-4-4 1 15,-2-9-1-15,-3-2 1 16,-6-5 1-16,-6-1 0 16,-4 3 3-16,-2 3 0 15,-3 3 3-15,-3 4 0 16,0 6 0-16,0 3 1 0,0 8-3 16,6-1 1-16,3 6-8 15,3 0 1-15,6 0-7 16,2 3 0-16</inkml:trace>
  <inkml:trace contextRef="#ctx0" brushRef="#br2" timeOffset="187203.6769">13286 13928 48 0,'0'0'24'0,"9"26"-28"15,-6-18 42-15,3 3-35 16,0 10 0-16,0 5 0 16,3 6 1-16,3 2-6 15,0 3 0-15,0-2 3 16,-1-6 0-16,-2 3-5 16,-3-8 1-16,0-3-3 0,-3-5 0 15,-3-6-3-15,-3-10 1 16,-3-5-1-16,-3-8 0 15,0-9 3-15,4-9 0 16,2-9 3-16,3-5 1 16,0-8 3-16,5-5 1 15,7 10 2-15,3 3 0 16,6 6 0-16,0 4 0 16,0 9-1-16,6 5 0 15,2 2 0-15,4 11 1 0,-6 5-1 16,-3 6 0-16,-3 8 0 15,-7 5 0-15,-5 2-1 16,-6 1 0-16,-6 2-1 16,-6 0 1-1,-23 11 1 1,-1-1 0-16,0-7 0 16,6 5 0-16,4-2 0 15,5-3 0-15,9-3-1 16,0-5 1-16,18 0-4 15,6-3 1-15,14-5-7 16,7-3 1-16,12-8-9 16,-7 1 0-16</inkml:trace>
  <inkml:trace contextRef="#ctx0" brushRef="#br2" timeOffset="187580.7281">13753 13925 56 0,'-8'-8'28'0,"5"13"-44"0,9-2 47 16,2 0-29-16,7 2 1 15,6-2 0-15,9-3 0 16,3 0-5-16,5-6 1 16,4 1 2-16,3-3 0 15,-13 0-4-15,-2-5 1 0,-3 0-1 16,-9-1 1-16,-6-1-1 15,0-1 0-15,-12-3 2 16,-3 1 0-16,-9-1 5 16,3 9 0-16,-15 4 2 15,-3 12 0-15,0 4 2 16,1 11 1-16,-4 8-1 16,9-7 0-16,0 23-3 15,9 2 0-15,12-4-2 16,9-1 0-16,9 0-8 15,12-7 1-15,12-6-14 16,5-8 0-16,7-5-2 16,2-6 0-16</inkml:trace>
  <inkml:trace contextRef="#ctx0" brushRef="#br2" timeOffset="188465.6371">15090 13806 48 0,'0'-3'24'0,"21"14"-27"0,-15-8 44 15,0 7-35-15,0 3 0 16,3 11 1-16,-1 8 0 16,4 8-9-16,-3 5 0 15,6 7 6-15,0 7 1 16,3 2-4-16,-3-1 0 16,0-4 0-16,-3 2 0 15,-6-8-3-15,-3-5 0 16,-3-10-4-16,0-6 1 0,-3-5-3 15,0-6 1-15,0-10-4 16,-3-5 0 0,0-14 0-16,0-7 1 0,-3-14-3 15,0-10 1-15,3-11 4 16,0-3 1-16,0-10 6 16,0-3 1-16,0-2 4 15,0-3 0-15,3 2 6 16,6 6 1-16,6 8-2 15,3 10 0-15,6 3-4 16,6 16 0-16,0 8 0 16,2 10 1-16,4 14-2 15,3 10 1-15,-3 9-1 16,-4 9 1-16,-2 12-1 16,-9-1 1-16,-9 0-2 15,-9 3 0-15,-12-2-2 16,-6-4 1-16,-8-2-1 0,-7-5 0 15,-3-8-4-15,3-6 0 16,4-7-10-16,2-8 0 16,12-9-4-16,12-10 0 15</inkml:trace>
  <inkml:trace contextRef="#ctx0" brushRef="#br2" timeOffset="188915.4939">15548 13801 40 0,'-3'-6'20'0,"33"33"-24"15,-18-25 32-15,6 1-23 16,6 0 1-16,11-1 1 15,1-2 0-15,3 0-10 16,2-5 0-16,1 0 6 16,-3 0 0-16,-6-3-4 15,-4-6 1-15,-8 1-1 16,-3-3 0-16,-6 0-1 16,-6 1 0-16,-6-1 1 15,-6 0 0-15,-9 5 1 16,-6 6 0-16,0 2 0 15,-5 3 1-15,-4 8 2 16,0 5 0-16,-3 6 0 0,4 2 1 16,-1 13-1-16,6 4 1 15,6-1-2-15,6 5 1 16,6 0-2-16,12-2 0 16,9-6-4-16,6-5 0 15,3-2-8-15,9-11 0 16,5-6-5-16,4-4 0 0</inkml:trace>
  <inkml:trace contextRef="#ctx0" brushRef="#br2" timeOffset="189485.4259">16069 13753 48 0,'-6'-29'24'0,"6"32"-34"15,3-3 42-15,0 5-26 16,3 3 0-16,3 5 3 15,-3 3 1-15,0 10-14 16,0 9 1-16,3 2 8 16,0 0 0-16,0 0-3 15,0 3 0-15,0-9-2 16,-3-4 0-16,0-1-1 16,-4-7 0-16,-2-6-2 15,-2-5 0-15,-4-3-3 16,0-7 0-16,-3-9-3 15,0-8 1-15,3-2-1 0,0-10 0 16,0-9 2-16,3 0 1 16,3-2 3-16,6-3 0 15,6 3 2-15,6 2 1 16,2 5 0-16,4 6 1 16,3 3 1-16,6 5 0 15,0 5 2-15,-4 8 0 16,1 5 0-16,-6 9 1 15,-3 1 0-15,-6 7 1 0,-3 4-2 16,-12 3 1-16,-6 1-3 16,-6-1 1-1,-6 3-1-15,-3-1 0 0,0 6-1 16,0-2 0-16,-3 2-1 16,7-5 1-16,2-3-1 15,3 0 1-15,6-2-1 16,9-3 0-16,6-3 0 15,9-3 1-15,8-2 0 16,10-2 0-16,6-6-1 16,-1 0 1-16,4-6-5 15,3 1 0-15,-7-3-11 16,-2 0 1-16</inkml:trace>
  <inkml:trace contextRef="#ctx0" brushRef="#br2" timeOffset="190040.8791">16709 13668 58 0,'-6'-5'29'0,"-6"24"-40"0,12-6 49 16,0 8-34-16,-3 3 0 15,3 10 3-15,3 9 0 16,3 2-9-16,3 5 1 15,0-3 5-15,3 4 0 0,0 2-2 16,-3-6 0-16,0 1-3 16,0-3 1-16,-6 0-4 15,-3-13 1-15,-3-3-2 16,0-8 0-16,-3-8-4 16,-3-8 1-16,-3-13-3 15,-3-2 0-15,0-11-1 16,0-11 0-16,3-5-1 15,3-8 1-15,4-5 8 16,2-9 0-16,0-4 7 16,6 5 0-16,3 2 5 15,2 6 1-15,4 10 2 16,3 6 0-16,3 5-4 16,6 2 1-16,6 3-3 15,2 14 1-15,1 5-1 16,-3 5 0-16,0 7 1 15,-1 7 0-15,-8 7-2 16,-3 0 1-16,-6 8-2 0,-6 8 1 16,-9-2-2-16,-6-1 0 15,-9-2-2-15,-15-3 1 16,1-5-3-16,-4-3 0 16,0-3-4-16,1-4 1 15,2-1-6-15,9-11 1 16,9-4-8-16,9-6 0 15</inkml:trace>
  <inkml:trace contextRef="#ctx0" brushRef="#br2" timeOffset="190448.237">17031 13851 47 0,'9'-21'23'0,"35"26"-24"15,-26-8 39-15,3 3-37 16,3-2 0-16,8-4 0 16,10 1 0-16,3 0-2 15,-4-3 0-15,-2-3-1 16,-3 1 1-16,-6-1-2 16,-7-2 0-16,-5 0 1 15,-6 0 0-15,-6-1 1 16,-9 4 0-16,-3 2 2 15,-9 2 0-15,-5 6 2 16,-4 3 1-16,-6 5 0 16,0 5 1-16,6 6 0 15,4 2 0-15,2 5-1 0,3 9 0 16,6 2-1-16,6 0 1 16,9 3-3-16,6-1 0 15,9-10-4-15,5-2 0 16,7-6-4-16,0-8 0 15,0-5-6-15,2-8 1 16,1-5-5-16,-3-3 0 16</inkml:trace>
  <inkml:trace contextRef="#ctx0" brushRef="#br2" timeOffset="190836.5784">17694 13774 52 0,'-3'-18'26'0,"-5"15"-37"16,8 3 51-16,0 3-36 15,2 5 0-15,1 2 3 16,0 3 0-16,0 14-9 16,3 2 0-16,0 3 5 15,0 2 0-15,0 1-2 16,-6-4 1-16,0 1-2 16,-3-6 0-16,0-2-2 15,0-8 0-15,0-3-2 16,0-2 0-16,0-8-4 15,0-6 1-15,3-5-1 16,0-8 1-16,9-5 1 16,6-8 0-16,6 0 4 15,3-6 1-15,3 4 5 0,-4 4 0 16,1 6 2-16,0 3 0 16,0 2 1-16,0 5 0 15,0 6-1-15,-4 5 0 16,1 8-3-16,0 8 1 15,0 5-3-15,-3 0 1 16,0 3-7-16,-1 2 0 0,1 6-12 16,0-3 0-1</inkml:trace>
  <inkml:trace contextRef="#ctx0" brushRef="#br2" timeOffset="191392.3609">18549 13872 52 0,'-18'-40'26'0,"-9"14"-31"16,21 21 38-16,0-6-30 16,-6 6 0-16,-3 5 2 15,-3 5 0-15,1 8-6 16,-7 6 0-16,0 5 4 15,0 7 1-15,3 1-2 16,4 0 0-16,8 0-1 16,3 2 0-16,6-2-1 15,9-6 0-15,2-5-2 16,4-5 0-16,3-2-2 0,6-9 1 16,0-5-3-16,0-3 1 15,-1-10-2-15,-2-3 0 16,-3-8-2-16,0-10 1 15,-3-8 1-15,0-3 1 16,-3-3 2-16,-3-2 1 16,0-3 4-16,-1 2 0 15,1 1 5-15,-3 5 0 16,0 11 0-16,0 2 1 0,0 11 1 16,-3 2 0-16,3 14-2 15,-3 8 1-15,-3 10-2 16,0 8 1-16,0 8-2 15,0 11 1-15,-3 10-3 16,-3 3 1-16,3 8-2 16,0-8 1-16,3 0-2 15,0-3 1-15,3-5-4 16,0-5 0-16,3-3-6 16,0-11 0-16,3-7-9 15,6-6 0-15</inkml:trace>
  <inkml:trace contextRef="#ctx0" brushRef="#br2" timeOffset="191619.3148">18915 13809 59 0,'-6'-6'29'0,"-6"43"-40"0,12-23 49 16,0 4-35-16,0 3 0 15,0 3 1-15,0 5 1 16,0 3-7-16,3 0 1 16,0-3-2-16,0-3 1 15,-3-5-10-15,0-2 0 0,0-3-5 16,0-6 0-16</inkml:trace>
  <inkml:trace contextRef="#ctx0" brushRef="#br2" timeOffset="191754.4043">18965 13613 20 0,'3'-11'10'0,"36"30"-29"16,-27-14 9-16</inkml:trace>
  <inkml:trace contextRef="#ctx0" brushRef="#br2" timeOffset="192458.2931">19370 13708 48 0,'-21'-16'24'0,"-5"19"-34"0,20-3 48 16,-3 2-31-16,-6 4 1 15,-3 4 1-15,-6 6 0 16,0 5-13-16,-2 6 1 16,2 10 7-16,3-5 1 15,3 2-3-15,6 0 0 16,3 1-1-16,6-6 1 16,12 3 0-16,3-9 1 0,6 1-2 15,9-8 1-15,0-5-4 16,-1-1 0-16,4-4-2 15,3-6 1-15,0-6-5 16,-1-2 0-16,-2-5-3 16,0-3 0-16,-6-5 0 15,2 3 1-15,-8-4 0 16,-3 1 1-16,-3 0 3 16,0-3 0-16,-3 0 3 15,0 3 1-15,-3 3 1 16,0 2 1-16,-3 3 2 15,3 2 1-15,3 1 2 16,-3 2 0-16,0 2 3 16,-6 6 1-16,5 0 0 15,1 3 0-15,-3 0-1 16,-3 7 1-16,0 6-3 0,0 5 0 16,0 3-1-16,6 0 0 15,-3 0-2-15,6 2 1 16,3-2-1-16,0 0 0 15,6 0-1-15,0-9 1 16,0-4-2-16,0-3 1 16,-1-3-2-16,1-5 1 15,3-8-1-15,-3-8 0 16,-3-5 0-16,-3-5 0 16,-3-6-1-16,0-5 1 15,-3-5 0-15,2-6 0 0,1 0-3 16,0-2 0-16,3-3-3 15,3 3 0-15,-6 8-7 16,0-1 1-16,0 6-7 16,0 11 1-16</inkml:trace>
  <inkml:trace contextRef="#ctx0" brushRef="#br2" timeOffset="193102.5932">20183 13250 38 0,'3'-13'19'0,"-3"32"-17"16,0-11 28-16,-6 7-24 16,-3 17 0-16,-3 8 2 0,0 5 1 15,-3 13-12-15,9 3 0 16,0 2 7-16,9 4 1 15,-6-4-4-15,0-5 1 16,3 3-5-16,-3-8 0 16,0-3-7-16,-3-5 0 15,3-5-6-15,0-3 1 16</inkml:trace>
  <inkml:trace contextRef="#ctx0" brushRef="#br2" timeOffset="193569.9001">20739 13711 62 0,'-14'-37'31'0,"-4"15"-53"16,15 17 60-16,0 3-35 15,-9 2 0-15,-9-6 2 16,-9 9 0-16,-2 2-6 16,-4 8 0-16,-6 11 4 15,0 3 1-15,1 10-2 16,5 0 0-16,6 8-1 16,6-3 0-16,10-8-2 15,5 4 0-15,9-9-3 16,9-6 1-16,5-1-4 0,7-14 0 15,3-6-3-15,6-10 0 16,3-5-2-16,-1-8 0 16,1 0 3-16,0-8 0 15,-3-3 9-15,-4 3 0 16,-5 5 5-16,-3 5 1 16,-3 9 3-16,0 7 0 15,3 6 0-15,0 13 0 0,5 8-6 16,-5 5 1-16,0 2-7 15,0 4 0-15,0 2-11 16,-6-3 1-16</inkml:trace>
  <inkml:trace contextRef="#ctx0" brushRef="#br2" timeOffset="194214.7906">20966 13668 58 0,'3'-13'29'0,"20"50"-40"16,-11-26 51-16,3 7-36 15,0 3 0-15,0 14 6 0,3 5 1 16,0-1-13-16,-3 6 1 15,-6-2 7-15,-4-9 0 16,1 8-3-16,-6-2 1 16,-3-8-5-16,-2-6 1 15,-4-5-5-15,0-7 0 16,-3-7-4-16,-3-7 1 16,3-10-2-16,0-6 0 15,3-2-1-15,3-9 1 0,6-7 2 16,6-11 1-16,6 0 4 15,9 2 1-15,0-2 2 16,5 0 0-16,7 6 1 16,9 2 1-16,-3 5 0 15,-1 8 0-15,7 6-1 16,-3 4 0-16,-1 6 1 16,-5 0 0-16,-6 6 1 15,-6 4 0-15,-7 4 1 16,-5 2 1-16,-9 2-1 15,-9 4 1-15,-6-1-2 16,-5 3 1-16,-7 0-2 16,-3-1 0-16,-3-1-1 15,-2 1 1-15,2 7-1 16,3-4 1-16,6 3 0 16,9 3 0-16,6 0 1 15,6-3 0-15,9 3-1 16,9-3 0-16,6-2-2 15,9-1 0-15,8-2-3 0,7 0 1 16,0-6-11-16,-4 1 1 16,7-3-6-16,-10-5 0 15</inkml:trace>
  <inkml:trace contextRef="#ctx0" brushRef="#br2" timeOffset="194365.9057">21787 14097 91 0,'-24'-26'45'0,"7"31"-94"15,17-3 94-15,2 4-78 16,1-4 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9-29T13:08:55.29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3353 6654 16 0,'-18'-8'8'0,"7"3"-1"15,11 5 9-15,-3-3-8 16,3-2 0-16,-6-3 7 16,3 3 1-16,3 0-19 15,0-3 0-15,0 8 13 16,9 5 0-16,-3 0-4 15,2 11 1-15,4 11-4 16,-3 12 1-16,0 12-2 16,-3 7 0-16,-3 0-1 0,-3-8 1 15,3 0-2-15,-3-2 0 16,-3-8-2-16,0-11 1 16,-3-8-3-16,0-10 1 15,-3-14-3-15,-3-10 1 16,-2-14 0-16,-1-7 0 15,0-11 1-15,-3-5 1 16,0-1 2-16,3-4 0 16,3 5 1-16,3-1 0 15,3 4 0-15,6 2 1 0,6 2 0 16,6 1 1-16,3 8 0 16,6-6 1-16,9 3-1 15,0 16 0-15,2 2 0 16,4 6 0-16,-9 8-1 15,0 5 0-15,-4 5-1 16,-2 3 0-16,-3 2-1 16,-6 6 1-16,-6 6-1 15,-6 4 0-15,-9 8-1 16,-6-5 0-16,-3 1-1 16,-3-1 1-16,1 0 0 15,-1-3 1-15,6 1 0 16,-3-9 0-16,6-5 0 15,9-2 1-15,9-3-1 16,12-5 1-16,3-6 0 16,6-5 0-16,5 0 0 15,10-2 1-15,3 4 1 0,-4 6 0 16,1 6 0-16,3 4 1 16,-4 9-1-16,-2 4 1 15,-9 4-1-15,0 2 0 16,-13 3 0-16,-8-3 1 15,-9 5-1-15,-15 6 1 16,-8-3-1-16,-13 0 0 16,-6-5-1-16,-5-6 1 15,2-10-4-15,-9-11 1 0,-2-7-3 16,2-9 1-16,4-7-3 16,2-1 0-16,3 1-5 15,10-1 1-15,5 3-5 16,9 6 1-16</inkml:trace>
  <inkml:trace contextRef="#ctx0" brushRef="#br0" timeOffset="301.6458">4077 6829 48 0,'-27'-19'24'0,"24"38"-23"0,3-14 44 16,0 8-45-16,3 3 1 16,0 8 0-16,0 8 1 15,0 2-3-15,0-2 1 16,0 0-2-16,-3-6 1 15,0-2-5-15,-3-3 0 16,0-5-6-16,0-11 0 16,-3-7-3-16,3-9 0 15</inkml:trace>
  <inkml:trace contextRef="#ctx0" brushRef="#br0" timeOffset="435.2316">3883 6723 36 0,'-18'-37'18'0,"-3"5"-23"15,19 27 34-15,-1 0-30 16,3 5 0-16,5-3-7 16,1 0 1-16,9 3 2 15,9 0 0-15</inkml:trace>
  <inkml:trace contextRef="#ctx0" brushRef="#br0" timeOffset="869.8733">4449 6734 33 0,'0'-6'16'0,"-9"-2"-46"0,9 8 25 16,0 0 15-16,3-2 1 15,0-1-1-15,-3 3 0 16,6-3-17-16,0 3 0 15,0 0 11-15,-6 0 1 16,0 0-3-16,0 0 0 16,0 0 2-16,-3 0 0 15,-3 0 2-15,-3 3 0 16,-6 0 1-16,-3 2 0 0,-6 3-2 16,0 3 0-16,-2 7 0 15,-1 1 0-15,3 4-1 16,3 9 1-16,3 0-1 15,0 2 0-15,7 6-1 16,5-6 1-16,6 3-2 16,8-2 1-16,16-3-2 15,12-3 0-15,3-8-2 16,5-5 1-16,4-8-7 16,6-8 1-16,-1-8-12 15,7-5 1-15,2-9-1 16,1-7 1-16</inkml:trace>
  <inkml:trace contextRef="#ctx0" brushRef="#br0" timeOffset="1532.1055">4970 6742 53 0,'-21'-11'26'0,"-3"11"-49"0,18 0 56 16,-6 0-27-16,-3 3 1 15,-6 2 3-15,1 3 0 16,-4 8-13-16,0 2 0 16,3 11 8-16,3 0 1 15,3 6-4-15,3 5 1 16,9-1-2-16,9-7 0 16,6 0-1-16,12-6 1 0,6-5-2 15,0-7 1-15,2-9-2 16,4-2 0-16,0-11-1 15,0-3 1-15,-7-8-1 16,-2-4 0-16,-6-9 1 16,-6-2 0-16,0-4 2 15,-9 4 0-15,-3 2 1 16,-3 1 0-16,-3 4 1 16,3 3 1-16,0 3-1 15,3 8 1-15,3 8-1 16,6 7 1-16,-1 6-2 15,7 8 0-15,6 13-1 16,0 3 1-16,3 5-1 16,-1 0 0-16,-2 3-1 15,-3-6 0-15,-3-5-1 16,-3-2 1-16,-6-6-1 16,0-5 1-16,-6-6-2 0,-3-4 1 15,0-6 1-15,0-11 0 16,3-8 0-16,3-4 1 15,0-9 0-15,0-5 1 16,2 5 0-16,4 0 0 16,6 3 0-16,0 8 1 15,3 5 2-15,3 3 0 16,0 10-1-16,-1 9 1 16,-2 12 0-16,-3 9 0 0,0 7-2 15,0 0 0-15,9 3-5 16,-1-2 0-16,1 2-10 15,3-8 1-15,0-5-8 16,2-8 1-16</inkml:trace>
  <inkml:trace contextRef="#ctx0" brushRef="#br0" timeOffset="2056.8985">6235 6884 54 0,'-30'-21'27'0,"-33"-8"-36"16,49 21 45-16,-7 3-29 15,-6 5 1-15,-3 5 1 16,-3 3 0-16,4 11-12 16,2 2 0-16,3 8 8 15,0 8 1-15,12-3-4 0,6 3 0 16,6 0-1-16,9-2 0 15,9-3-2-15,12-6 0 16,0-7-1-16,8-6 0 16,7-11-1-16,3-7 0 15,-4-11-1-15,-2-7 1 16,-3-9-1-16,-7-11 1 16,-5-15 0-16,-9 0 0 15,-9-3 1-15,-6 3 0 16,-6 0 2-16,-9-6 1 0,-6 14 1 15,0 5 0-15,-5 5 1 16,2 6 0-16,0 5 0 16,3 8 0-16,6 7 0 15,0 9 0-15,6 13 0 16,0 13 0-16,3 14-1 16,3 10 1-16,6 8-2 15,3 13 1-15,6 2-1 16,3 1 1-16,6-8-4 15,0-8 1-15,-1-8-7 16,4-5 1-16,3-14-6 16,3-10 0-16,-1-8-7 15,-2-13 1-15</inkml:trace>
  <inkml:trace contextRef="#ctx0" brushRef="#br0" timeOffset="2236.3916">6657 6675 34 0,'9'-2'17'0,"-21"18"-13"0,12-6 25 16,0 6-23-16,0 13 1 16,-3 8 2-16,-3 3 0 15,6 8-13-15,0 2 1 16,6-5 6-16,3-5 0 16,0 2-10-16,0-8 0 15,3-5-8-15,3-7 0 0</inkml:trace>
  <inkml:trace contextRef="#ctx0" brushRef="#br0" timeOffset="2432.5807">6476 6578 66 0,'-27'-27'33'0,"18"14"-70"15,9 13 62-15,6-5-23 16,0-1 0-16,0 1-9 16,3 2 1-16,3 6-3 15,-3 2 1-15</inkml:trace>
  <inkml:trace contextRef="#ctx0" brushRef="#br0" timeOffset="2882.9301">7181 6308 57 0,'-6'-11'28'0,"36"48"-40"16,-27-21 52-16,0 8-35 16,0 15 0-16,-3 12 1 15,3 12 0-15,-3 11-9 16,6 3 1-16,0 5 4 16,0-8 0-16,0-5-7 15,-3-6 1-15,-3-4-8 16,0-12 0-16,0-10-5 0,-3-8 0 15</inkml:trace>
  <inkml:trace contextRef="#ctx0" brushRef="#br0" timeOffset="3092.5685">6878 6808 61 0,'-9'-6'30'0,"30"14"-50"0,-7-8 60 16,7 8-35-16,6-5 1 0,9 2 0 16,11-5 1-16,1 3-13 15,6 0 1-15,2-6-2 16,4-2 0-16,-1-1-10 16,-2-2 1-16</inkml:trace>
  <inkml:trace contextRef="#ctx0" brushRef="#br0" timeOffset="3287.1558">7622 6742 75 0,'-9'5'37'0,"39"95"-62"15,-21-73 72-15,-1 2-47 16,1 3 0-16,-3 2-9 15,0 1 0-15,-6-1-1 16,-9-8 1-16,0-4-8 0,-5-12 1 16</inkml:trace>
  <inkml:trace contextRef="#ctx0" brushRef="#br0" timeOffset="4038.9941">7515 6585 44 0,'6'-13'22'0,"44"-11"-37"0,-29 22 41 0,3-4-26 16,6 1 0-16,2 5-2 15,7 0 0-15,0 3-1 16,-1-3 0-16,4 5 0 16,-6 3 0-16,-3-3 3 15,-7 1 0-15,-5 2 4 16,-6-3 1-16,-6 0 4 15,-6-2 0-15,-6 5 0 16,-3 0 1-16,-3 2-3 16,-6 6 1-16,-6 8-4 15,-2 0 0-15,-1 10-1 16,3 3 1-16,6 6-2 16,6-4 1-16,9 1-2 15,9 2 1-15,9-2-1 16,3-8 1-16,8-3-4 15,4-13 0-15,6-8-2 16,-3-6 1-16,2-4-2 0,-5-12 0 16,-6-7-2-16,-6-8 0 15,-3-5 1-15,-10-3 0 16,-2-3 2-16,-3 0 0 16,0 3 2-16,0 3 1 15,3 2 2-15,0 11 1 16,0 5 2-16,3 5 1 15,3 4-1-15,6 1 1 16,3 9-1-16,0 7 1 0,-1 9-2 16,-2 5 1-16,-3 10-2 15,-3 11 0-15,0-2-1 16,-3-4 0-16,0-4-2 16,-3 2 1-16,0-8-2 15,0-5 0-15,0-6-1 16,0-7 1-16,0-11-1 15,5-14 0-15,4-7-1 16,9-5 1-16,6-14 1 16,3-2 1-16,-4 2 2 15,-2 3 0-15,0 8 0 16,-3 3 1-16,-3 10 2 16,-1 8 0-16,-2 10 0 15,-3 4 0-15,-3 10-3 16,-3 15 1-16,0 1-3 15,-3 5 0-15,3 0-8 16,0 0 0-16,6 0-8 16,3-2 1-16</inkml:trace>
  <inkml:trace contextRef="#ctx0" brushRef="#br0" timeOffset="4458.083">9196 6871 66 0,'-32'-42'33'0,"-13"0"-50"0,36 34 61 0,-6 0-36 16,-6 0 0-16,-3 2 0 15,-2 6 1-15,-1 8-13 16,3 8 0-16,3 8 8 16,3 3 0-16,1 4-4 15,5 9 1-15,6-6-1 16,3-2 0-16,12-3-1 15,8-2 0-15,4-9-2 16,6-5 0-16,3-5-2 16,0-16 1-16,2-5-1 15,1-5 0-15,3-14 1 16,-3-2 1-16,-4-1 3 16,-2 3 1-16,-3 9 2 15,-3 4 0-15,-6 11 1 16,0 3 0-16,-4 13-1 15,1 5 1-15,0 8-3 16,0 3 0-16,3 2-3 16,3 4 1-16,3-7-4 0,3 4 1 15,-1-11-7-15,4-6 1 16,0-10-9-16,3-5 1 16</inkml:trace>
  <inkml:trace contextRef="#ctx0" brushRef="#br0" timeOffset="4684.6488">9762 6239 85 0,'-12'-13'42'0,"12"31"-68"0,3-5 84 0,0 14-55 16,3 13 1-16,-3 15 3 15,0 3 1-15,3 14-10 16,6 4 0-16,3 1 5 15,8-3 1-15,4 0-5 16,6-7 0-16,-3-7-12 16,-1-4 1-16,-2-6-11 15,0-2 0-15</inkml:trace>
  <inkml:trace contextRef="#ctx0" brushRef="#br0" timeOffset="14380.6875">2565 9102 41 0,'0'-8'20'0,"14"8"-4"15,-8-3 21-15,6 0-32 16,6 3 1-16,12 3 3 16,9 0 0-16,11-1-12 15,16 1 0-15,-1-3 8 16,13 0 0-16,2 0-6 16,3 0 1-16,-2 0-7 15,-7-3 1-15,-8-2-8 16,-10-3 1-16,-8-2-6 15,-16-1 0-15</inkml:trace>
  <inkml:trace contextRef="#ctx0" brushRef="#br0" timeOffset="14607.5575">3029 9163 63 0,'-9'7'31'0,"36"62"-42"0,-21-53 62 0,0 11-46 16,3 4 0-16,3 6 0 16,2 3 0-16,4 2-9 15,0 6 1 1,3 23-5 0,-3-4 1-16,-6-4-12 15,-6-13 0-15</inkml:trace>
  <inkml:trace contextRef="#ctx0" brushRef="#br0" timeOffset="14847.8677">2910 9903 54 0,'-9'-8'27'0,"12"8"-29"0,3-5 41 15,6-5-37-15,9-4 1 16,-1 1 0-16,10-3 1 16,3-2-6-16,6 4 1 15,-1 4-1-15,1 2 1 16,9 0-11-16,-1 5 0 16,4 3-5-16,-4-5 1 15</inkml:trace>
  <inkml:trace contextRef="#ctx0" brushRef="#br0" timeOffset="15237.936">3770 9829 51 0,'-3'0'25'0,"0"-5"-45"16,6 0 47-16,-3-3-26 16,0-5 1-16,-3-6 0 15,-6-7 0-15,-3-6-4 16,-6-5 1-16,-8-8 3 16,-4-8 0-16,0-3 3 15,-6-10 0-15,1 3 0 16,2-1 1-16,9 3 0 15,6 3 0-15,6 3-1 0,12 7 0 16,9 0-5-16,9 6 1 16,12 2-1-16,9 14 0 15,2 7-1-15,10 9 1 16,5 15-6-16,-2 11 1 16,0 8-10-16,-13 10 0 15,-5 11-2-15,-9 5 0 16</inkml:trace>
  <inkml:trace contextRef="#ctx0" brushRef="#br0" timeOffset="15388.0534">3502 9578 90 0,'3'-16'45'0,"15"0"-103"16,-3 11 100-16,15-3-42 15,8-5 1-15,7 2-5 16,12 1 0-16,5-1-9 15,4 0 0-15</inkml:trace>
  <inkml:trace contextRef="#ctx0" brushRef="#br0" timeOffset="15987.7836">4934 9290 62 0,'-6'-8'31'0,"6"2"-50"0,3-2 49 15,3 3-25-15,3-6 0 16,0-4 1-16,9-9 1 0,5 0-10 16,7-2 1-16,9-6 7 15,6 3 1-15,-1 0-3 16,1 7 0-16,-6 9 0 16,-4 5 1-16,-2 11-1 15,-6 13 0-15,-6 13-1 16,-7 16 1-16,-8 8-2 15,-6 10 0-15,-11 9-2 16,-16-1 1-16,-9 3-3 16,-9 0 0-16,-5-2-2 15,-4-11 0-15,1-6 0 16,-1-10 1-16,6-10-2 16,1-17 1-16,8-15 0 15,9-14 1-15,15-10 1 16,12-13 0-16,12-4 1 15,9 1 1-15,9 3 2 16,12 5 1-16,2 5 2 16,10 8 1-16,3 8 1 0,-1 8 0 15,-5 6-1-15,-4 4 0 16,1 9-3-16,-3-3 0 16,-1 2-8-16,-2-2 0 15,-3-3-13-15,0-7 1 16</inkml:trace>
  <inkml:trace contextRef="#ctx0" brushRef="#br0" timeOffset="16244.4447">6211 9284 78 0,'-39'-10'39'0,"-26"36"-65"15,53-18 70-15,-6 3-37 16,-6 10 1-16,-6 3 0 16,-2 5 0-16,2 5-13 15,-9 0 0-15,0 6 6 16,-2 0 1-16,-7-3-11 16,3-3 1-16,1-2-11 15,5-8 1-15,3-8-2 16,7-11 0-16</inkml:trace>
  <inkml:trace contextRef="#ctx0" brushRef="#br0" timeOffset="16453.7173">5696 9221 65 0,'27'-21'32'0,"-21"31"-54"0,3-7 67 15,-1 7-39-15,4 9 0 16,0 2 3-16,3 16 0 15,0 3-12-15,3 2 0 16,6 3 7-16,6 3 1 16,2 2-6-16,4-5 0 15,-6-3-10-15,0-5 1 0,-4-8-10 16,-2-7 1-16</inkml:trace>
  <inkml:trace contextRef="#ctx0" brushRef="#br0" timeOffset="16740.9044">6410 9284 75 0,'21'-8'37'0,"9"-2"-70"16,-15 10 69-16,12-3-36 0,5-2 1 15,4-1 0-15,0 1 0 16,-1 0-4-16,1 0 0 16,0-3-9-16,0 0 0 15,-1 5-2-15,-8 6 0 16</inkml:trace>
  <inkml:trace contextRef="#ctx0" brushRef="#br0" timeOffset="16934.1138">6520 9546 55 0,'9'3'27'0,"72"-6"-40"0,-49-2 54 0,4-3-43 16,9-8 1-16,8 3-8 16,1 0 0-16,6-1 0 15,-4 1 1-15</inkml:trace>
  <inkml:trace contextRef="#ctx0" brushRef="#br0" timeOffset="17489.3734">7282 9102 57 0,'-6'-6'28'0,"9"4"-28"16,-3 2 50-16,0 0-44 15,3 2 1-15,0 6 2 16,-3 11 1-16,0 13-14 16,-3 7 1-16,0 12 8 15,0 1 0-15,0 1-5 16,0 0 0-16,1 3-6 0,-1-1 0 16,0 1-10-16,0-8 1 15,-6-3-6-15,3-16 0 16</inkml:trace>
  <inkml:trace contextRef="#ctx0" brushRef="#br0" timeOffset="17895.9589">7660 9102 80 0,'3'-27'40'0,"9"25"-76"0,-6 2 79 0,0 0-35 15,-3 2 0-15,0 3 2 16,-3 9 0-16,-6 4-14 16,-3 14 0-16,-3 5 9 15,-2 5 0-15,-7 9-5 16,-3-1 0-16,6 3-2 16,3 2 0-16,9 1-1 15,9 0 0-15,12-4 0 16,9-4 0-16,6-11-1 15,-1-5 1-15,4-11 0 16,6-10 0-16,-3-11 0 16,-1-11 1-16,-5-10 1 15,-3-11 0-15,-9-13 0 16,-6-8 1-16,-12-10 2 0,-6-3 1 16,-9-6-1-1,-6 9 1-15,-3 2-4 0,6 16 1 16,-6-3-8-16,7 11 1 15,2 8-11-15,6 13 0 16</inkml:trace>
  <inkml:trace contextRef="#ctx0" brushRef="#br0" timeOffset="18284.7086">8384 9379 14 0,'-3'-10'7'0,"0"-1"-14"16,3 11-6-16,3-5 61 31,-36 2-48-31,72-2 29 16,-33-3 1-16,9 0-39 0,2 3 0 16,7-3 27-16,12 0 1 15,0 0-13-15,2 0 1 16,4 0-5-16,3 0 0 15,-4 0-8-15,-5 8 0 16,-3 6-13-16,-6-4 1 16</inkml:trace>
  <inkml:trace contextRef="#ctx0" brushRef="#br0" timeOffset="19201.5544">8473 9041 54 0,'-6'-3'27'0,"9"14"-35"0,0-6 40 16,3 6-27-16,-3 4 0 15,0 12 4-15,3 7 1 16,3 6-12-16,0 5 0 0,3 8 6 15,0-3 1-15,-1 0-6 16,1 1 1-16,0-6-7 16,-6 0 0-16,0-3-7 15,-3-10 0-15,0-6-4 16,0-7 0-16</inkml:trace>
  <inkml:trace contextRef="#ctx0" brushRef="#br0" timeOffset="19650.6591">8777 9038 64 0,'-3'-2'32'0,"3"36"-59"15,6-24 66-15,3 14-37 16,5 5 0-16,1 6 2 0,3 4 1 15,3 4-6-15,-3 4 0 16,3-2 2-16,-6-2 0 16,-6-6-2-16,-4-3 1 15,1-5-3-15,-6-10 1 16,0-3-3-16,0-3 1 16,3-10 0-16,3-6 0 15,3-10 1-15,6-3 0 16,3-8 1-16,3 0 1 0,0-2 3 15,-3-1 0-15,-1 1 1 16,1 5 1-16,0-1 0 16,0 7 1-16,3 7 0 15,3 5 0-15,-1 6 0 16,1 7 0 0,3 22-5-1,-3 0 1-15,0 2-6 16,-9-2 0-16,-4-6-10 15,1-2 0-15,-6 3-3 16,-3-11 0-16</inkml:trace>
  <inkml:trace contextRef="#ctx0" brushRef="#br0" timeOffset="20056.3491">9476 9406 62 0,'6'-8'31'0,"30"3"-58"0,-21 5 67 16,6-6-37-16,5 4 0 15,1-6 0-15,0 3 1 16,3-3-6-16,-4 0 1 16,-2-3 3-16,0 0 0 15,-6 1-2-15,-3-1 1 16,-6-2 0-16,-6 0 0 0,-6-6-1 15,-3 6 1-15,-6 3-1 16,-6 2 1-16,-9 8 0 16,3 2 0-16,1 6 1 15,-1 8 1-15,3 5 0 16,3 3 1-16,3 5 0 16,6 6 0-16,6 2-1 15,6 0 0-15,6-3-3 16,3 0 1-16,9-2-6 15,3-5 0-15,3-6-6 16,-1-11 0-16,1-4-8 16,6-6 1-16,-6-11 0 15,-4-5 0-15</inkml:trace>
  <inkml:trace contextRef="#ctx0" brushRef="#br0" timeOffset="20387.3317">9976 9305 57 0,'9'8'28'0,"-3"13"-35"0,0-13 61 16,0 8-50-16,-3 5 1 16,3 6 0-16,-3 2 1 15,0 0-8-15,0 0 0 16,0 6 3-16,0-9 1 16,0-5-6-16,0-5 0 15,0-8-4-15,3-11 1 16,3-5-3-16,5-7 0 15,7-12-1-15,6-7 1 0,3-1 4 16,3 1 1-16,-4 2 7 16,1 11 0-16,0 3 4 15,-3 10 1-15,2 2 4 16,4 14 0-16,-6 5-2 16,0 6 1-16,-3 5-5 15,-1 5 1-15,1 0-8 16,-6-8 1-16,9 19-18 15,0-3 1-15</inkml:trace>
  <inkml:trace contextRef="#ctx0" brushRef="#br0" timeOffset="20928.0343">12051 9112 76 0,'-15'-2'38'0,"-18"12"-56"16,24-2 62-16,-6 13-39 15,-8 6 0-15,-13 7 3 16,-15 14 1-16,-8 5-11 16,-4 2 0-16,-2-2 7 15,5 3 0-15,1-1-3 16,-1-4 1-16,7-6-5 15,-1-8 0-15,15-6-6 16,7-10 0-16,14-7-7 0,12-14 1 16,9-8-8-16,9-13 0 15</inkml:trace>
  <inkml:trace contextRef="#ctx0" brushRef="#br0" timeOffset="21151.9915">11572 9170 54 0,'-3'-7'27'0,"3"17"-29"0,3-2 46 0,-3 8-38 16,3 5 1-16,0 8 5 15,3 11 0-15,2-3-15 16,7 8 0-16,6 5 10 16,12 3 0-16,3 8-5 15,2-3 0-15,1-2-9 16,0-1 1-16,2-7-13 15,-2-6 0-15,-3-10-3 16,-6-11 0-16</inkml:trace>
  <inkml:trace contextRef="#ctx0" brushRef="#br0" timeOffset="21423.0009">12232 9377 74 0,'9'-3'37'0,"27"-21"-63"0,-18 22 75 15,9-4-49-15,11-2 1 16,7 1-1-16,6-7 1 15,2 1-3-15,4 3 1 16,-4-4-8-16,-2 1 1 16,-3 0-9-16,-7 5 0 0</inkml:trace>
  <inkml:trace contextRef="#ctx0" brushRef="#br0" timeOffset="21633.0634">12468 9512 89 0,'-3'5'44'0,"6"6"-89"16,8-6 88-16,10-2-43 16,12-3 0-16,9-3-1 15,5-2 0-15,4-6-6 16,8 0 1-16,1 1-10 15,-6-3 0-15</inkml:trace>
  <inkml:trace contextRef="#ctx0" brushRef="#br0" timeOffset="22143.0294">13721 9051 62 0,'-3'-8'31'0,"-12"16"-50"0,6-5 52 0,-6 0-27 15,-12-1 1-15,-5 4 2 16,-7 2 1-16,-9-1-14 16,4-1 1-16,2 4 7 15,3-2 1-15,3 3-5 16,4 2 1-16,2 3-3 15,6 3 1-15,3 2 0 16,6-3 1-16,6 3 0 16,4 1 0-16,8-7 1 15,5 7 0-15,4-7 0 16,9-4 1-16,6 0-1 16,6-1 0-16,2-2 0 15,4 0 1-15,3 3 1 16,-1 2 0-16,-5 3 1 15,0 0 1-15,-9 2 1 16,-6 3 0-16,-10 3 0 16,-5 3 1-16,-9 7-2 0,-8-8 0 15,-10 6-2-15,-3-3 1 16,-12-2-4-16,-9-1 0 16,-2-7-2-16,-4-6 0 15,1-8-4-15,-1-2 1 16,6-11-8-16,7-5 0 15,11-11-12-15,15-5 0 16</inkml:trace>
  <inkml:trace contextRef="#ctx0" brushRef="#br0" timeOffset="22550.085">13503 9094 31 0,'3'0'15'0,"-3"-3"-7"0,6 3 6 16,6 0-2-16,9 0 0 15,0 0 5-15,12 0 1 16,2 0-22-16,7-3 1 15,12-2 14-15,2-3 0 16,1 3-10-16,-7-3 0 16,-8 0-18-16,-9-3 0 15</inkml:trace>
  <inkml:trace contextRef="#ctx0" brushRef="#br0" timeOffset="37785.9018">2749 11750 65 0,'-6'-3'32'0,"30"33"-31"16,-12-30 32-16,3 2-30 15,12 1 0-15,14 2 1 16,7-5 0-16,11 0-6 16,10 0 1-16,5-5 3 15,4 2 0-15,2-5-4 16,-9-5 1-16,7 0-6 15,-7 0 1-15,-5 5-8 0,-13 0 1 16,-8 2-5-16,-9 4 0 16</inkml:trace>
  <inkml:trace contextRef="#ctx0" brushRef="#br0" timeOffset="37996.5572">3207 11742 69 0,'-5'-2'34'0,"19"41"-53"0,-2-15 70 0,-6 5-51 15,6 11 0-15,0 7 0 16,3 6 0-16,6 6-2 16,-6 1 1-16,3 4-7 15,-4-3 0-15,-5 5-9 16,0 0 1-16</inkml:trace>
  <inkml:trace contextRef="#ctx0" brushRef="#br0" timeOffset="38251.6061">3094 12483 77 0,'3'-5'38'0,"6"15"-57"0,-3-2 72 16,9 0-51-16,-3 3 0 16,6-1 4-16,9 4 0 15,2-4-7-15,13-5 0 16,12-2 3-16,-1-6 0 16,10-7-6-16,2-3 0 15,1 2-11-15,2-5 1 16,7-5-8-16,-7-3 1 15</inkml:trace>
  <inkml:trace contextRef="#ctx0" brushRef="#br0" timeOffset="38611.9322">4032 12554 64 0,'0'0'32'0,"9"22"-55"15,-3-20 58-15,3-2-32 16,-3 0 0-16,3-5 3 16,0-8 0-16,-3-3-8 15,-3-13 0-15,-6-8 4 16,-6-8 1-16,-3-8-2 16,-3-8 0-16,-6-16 1 15,-3-2 1-15,0-3 1 16,1-3 0-16,-1 8 0 15,6 3 0-15,6 0 0 16,6 8 0-16,9 11-4 0,6 7 0 16,9 8 0-16,0 6 0 15,5 10-1-15,10 11 0 16,3 8-5-16,3 18 0 16,2 13-11-16,1 19 1 15,-9 0-4-15,-9 8 1 16</inkml:trace>
  <inkml:trace contextRef="#ctx0" brushRef="#br0" timeOffset="38808.937">3895 12226 72 0,'-21'-10'36'0,"36"5"-60"15,0 2 73-15,6-2-47 16,6-3 1-16,8-3-1 15,13 3 1-15,9 0-10 16,8 3 0-16,3 0-7 16,4 2 0-16,-1 0-4 15,1-2 1-15</inkml:trace>
  <inkml:trace contextRef="#ctx0" brushRef="#br0" timeOffset="39198.2201">5616 11970 48 0,'-3'-8'24'0,"0"-8"-33"0,3 16 46 0,0 0-30 16,0 0 0-16,0 0 3 16,0 3 1-16,0 7-14 15,-6 11 1-15,-6 8 8 16,-9 16 1-16,-9 0-5 15,-6 11 1-15,-2-3-3 16,-1 5 1-16,0 3-3 16,-2-6 0-16,-1-7-6 15,6 0 1-15,6-6-12 16,4-13 1-16</inkml:trace>
  <inkml:trace contextRef="#ctx0" brushRef="#br0" timeOffset="39438.869">5157 11906 77 0,'3'-16'38'0,"-3"32"-65"0,3-8 68 16,6 11-40-16,6 2 1 15,6 8 3-15,0 5 0 16,8 9-6-16,-2-1 1 15,3 3 2-15,0 5 1 16,-1-2-5-16,-5-11 0 16,0 21-7-16,-3-5 1 15,-3-5-11-15,-6-6 1 0</inkml:trace>
  <inkml:trace contextRef="#ctx0" brushRef="#br0" timeOffset="39738.2913">5845 12226 59 0,'0'3'29'0,"21"0"-35"16,-10-9 49-16,7-2-41 15,9-5 0-15,6-3 0 16,0 3 1-16,5 3-8 0,1-4 1 16,0 6-6-16,-4 0 0 15,-2-2-7-15,0-1 1 16</inkml:trace>
  <inkml:trace contextRef="#ctx0" brushRef="#br0" timeOffset="39918.4453">6023 12388 81 0,'-6'-8'40'0,"24"18"-82"0,-6-7 82 0,9-6-40 15,12-2 0-15,2-3-10 16,4 0 0-16,6-2 0 16,5-6 1-16</inkml:trace>
  <inkml:trace contextRef="#ctx0" brushRef="#br0" timeOffset="40323.4955">7041 11827 67 0,'-15'-13'33'0,"-2"21"-46"15,11-3 60-15,-9 3-45 0,-9 5 1 16,-9 3 0-16,0 5 0 16,1 3-5-16,-4 2 0 15,0-2 2-15,1 0 0 16,5 2-2-16,6 4 1 15,6-9-1-15,9 5 0 16,12-5 0-16,12-2 0 16,6-1 1-16,9-2 0 15,11 3 0-15,4-6 1 16,0 0 1-16,5 3 1 0,4 3 1 16,-7 4 0-16,-2 7 0 15,-9-7 1-15,-9 4-1 16,-10 5 0-16,-17 2 0 15,-14-2 1 1,-46-1-9 0,0-9 1-16,7-12-9 15,-4-7 1-15,4-14-8 16,8-10 1-16</inkml:trace>
  <inkml:trace contextRef="#ctx0" brushRef="#br0" timeOffset="40594.4876">6824 11901 58 0,'9'3'29'0,"59"-6"-33"0,-44 0 52 16,9 1-48-16,15-4 1 16,2-2-1-16,4-5 0 15,2 0-6-15,4 2 0 16,-7 1-9-16,-2-1 1 0,0-2-3 16,-4 0 1-16</inkml:trace>
  <inkml:trace contextRef="#ctx0" brushRef="#br0" timeOffset="41000.0629">8095 12046 1 0,'-6'11'0'0</inkml:trace>
  <inkml:trace contextRef="#ctx0" brushRef="#br0" timeOffset="41329.9612">7964 12181 65 0,'15'-8'32'0,"36"22"-34"0,-22-12 33 15,4-4-29-15,12-1 1 16,8-5 2-16,16-5 1 15,14-6-7-15,6-4 0 16,7-4 1-16,-4 3 1 16,-9 0-8-16,-8 1 1 15,-16 4-8-15,-14 6 0 16,-12 5-4-16,-25 0 0 16</inkml:trace>
  <inkml:trace contextRef="#ctx0" brushRef="#br0" timeOffset="41554.7331">8241 11774 73 0,'-6'-21'36'0,"6"26"-64"16,6 0 76-16,6 1-46 16,3 2 0-16,0 15 6 15,-1 9 0-15,-2 18-9 16,0 14 0-16,0 5 5 15,0 2 1-15,0-2-5 16,0-3 1-16,-3 0-11 16,-3-8 1-16,-3-7-12 15,0-12 1-15</inkml:trace>
  <inkml:trace contextRef="#ctx0" brushRef="#br0" timeOffset="41974.5721">8631 11689 72 0,'-3'29'36'0,"6"69"-49"0,0-69 63 16,3 19-49-16,0 13 1 15,0 2 1-15,3 11 1 0,2-5-5 16,1 8 0-16,-3-3 1 15,-3-13 0-15,0-11-4 16,-3-7 1-16,-3-14-5 16,-3-14 1-16,0-9-3 15,0-25 1-15,0-10 2 16,3-13 0-16,6-6 3 16,6-10 0-16,3-8 6 15,6 5 0-15,0 8 2 16,5 11 1-16,7 10 1 15,6 13 0-15,3 14 2 16,-4 10 0-16,1 14-2 16,-3 13 0-16,-4 2-1 15,1 6 0-15,0 5-5 16,-3 2 1-16,-6 6-9 16,-4-5 0-16,-5-3-12 15,-3-11 0-15</inkml:trace>
  <inkml:trace contextRef="#ctx0" brushRef="#br0" timeOffset="42770.8659">9375 12195 62 0,'15'-16'31'0,"41"-8"-43"0,-32 16 49 0,3-3-32 16,6-4 0-16,5 1 1 15,1 1 1-15,0 0-10 16,-3 5 1-16,-7 0 5 16,1 3 0-16,-6-1-4 15,-9 1 1-15,-3-3-3 16,-6-2 1-16,-6-1-1 16,-3-2 1-16,-3-3 0 15,-6 3 1-15,-6 2 0 16,-9 6 1-16,0 2 0 15,1 3 1-15,-1 5-1 16,0 11 1-16,0 5 0 16,0 6 0-16,4 2 1 15,2 5 0-15,3 1 0 16,6-1 1-16,6 1-1 16,9-1 0-16,6 0-1 15,3-2 1-15,6-5-3 16,5-9 1-16,10-5-3 15,3-2 1-15,0-6-1 0,-4-2 0 16,-5-3-2-16,0-8 0 16,-3-5 0-16,-3-6 0 15,-1-5 1-15,-5-5 1 16,-3 3 1-16,-3-3 0 16,0 0 2-16,0 7 0 15,3 1 2-15,0 5 0 16,3 1 0-16,0 12 1 15,3 0 0-15,-1 9 1 0,-2 4-1 16,0 11 1-16,-3 0-2 16,-3 3 1-16,0 3-3 15,0-1 0-15,-3-2-3 16,3-3 1-16,-3-5-3 16,0-8 1-16,3-8-2 15,-1-8 0-15,4-5 0 16,6-14 1-16,3-4 1 15,0-6 0-15,6 0 4 16,-3-3 0-16,2 8 4 16,7 3 1-16,0 10 3 15,2 6 1-15,1 11 0 16,0 12 1-16,0 6-2 16,-1 11 0-16,1 4-3 15,0-2 1-15,-3 6-7 16,-4 2 0-16,-11 0-13 0,-6 5 1 15,-9 1-8-15,-3-20 0 16</inkml:trace>
  <inkml:trace contextRef="#ctx0" brushRef="#br0" timeOffset="43566.4068">11566 11930 45 0,'-15'-13'22'0,"15"2"-19"0,6 3 32 16,3-2-32-16,3-6 0 16,5-3 1-16,10-4 0 15,9-7-5-15,12-1 1 16,2 2 3-16,7 2 1 15,5 6-3-15,-5 8 1 0,-1 10 0 16,-5 8 1-16,-6 14-1 16,-10 7 0-16,-11 14 0 15,-15 16 0 1,-39 44-2 0,-14-7 1-16,-4-6 0 15,-9-13 0-15,-8-5-1 16,-1-6 0-16,10-15-2 15,5-14 0-15,10-10 0 16,5-16 0-16,9-10-4 16,12-12 0-16,12-10 1 15,12-2 1-15,12-3 2 16,12-3 1-16,8 3 3 16,7 5 0-16,6 8 4 15,8 8 0-15,-5 11-1 16,5 5 1-16,1 0-2 15,-4 3 0-15,-8 2-3 16,-6 3 0-16,-7 0-7 0,-2-3 0 16,-9-3-8-16,0-2 1 15,-4-2-6-15,4-6 0 16</inkml:trace>
  <inkml:trace contextRef="#ctx0" brushRef="#br0" timeOffset="43866.6334">13236 11779 68 0,'-15'0'34'0,"-3"19"-50"16,12-14 67-16,-3 8-47 15,-12 8 0-15,-6 6 1 16,-11 13 1-16,-7 7-9 16,-6 11 1-16,-2 1 5 15,-7-1 0-15,-5 0-4 16,2-2 1-16,1-3-5 16,-4-6 0-16,13-5-5 15,8-10 0-15,9-13-10 16,10-11 1-16</inkml:trace>
  <inkml:trace contextRef="#ctx0" brushRef="#br0" timeOffset="44091.2803">12581 11824 67 0,'6'-8'33'0,"-9"37"-48"0,6-13 59 16,0 11-43-16,0 12 1 15,6 9 3-15,-1 8 1 0,10-1-7 16,9 3 1-16,6 1 3 16,6-1 1-16,-1 3-6 15,4-6 1-15,0-7-11 16,-7-8 0-16,1-14-8 16,6-10 1-16</inkml:trace>
  <inkml:trace contextRef="#ctx0" brushRef="#br0" timeOffset="44407.515">13685 12065 67 0,'0'0'33'0,"63"5"-45"0,-37-5 62 16,10 0-50-16,9-5 0 15,8-3-1-15,10-5 0 16,-7-3-4-16,-5-3 1 15,-6 4-11-15,-7 1 0 16,-5 1-2-16,-12 3 0 0</inkml:trace>
  <inkml:trace contextRef="#ctx0" brushRef="#br0" timeOffset="44603.7793">13748 12255 85 0,'0'0'42'0,"20"3"-89"16,1 0 91-16,12-3-45 15,6 0 0-15,5-3-3 16,7-2 1-16,2 0-2 16,-5-6 0-16,3-2-11 15,-4-8 1-15</inkml:trace>
  <inkml:trace contextRef="#ctx0" brushRef="#br0" timeOffset="44827.4096">14501 11681 86 0,'6'3'43'0,"-9"47"-68"0,3-29 86 16,6 16-61-16,2 14 0 15,-2 7 1-15,-3 5 1 16,3 1-2-16,-3 2 0 16,3-2-1-16,-3-1 0 0,0-7-8 15,0-3 1-15,-6-11-14 16,3-10 1-16</inkml:trace>
  <inkml:trace contextRef="#ctx0" brushRef="#br0" timeOffset="45248.1988">15146 11644 89 0,'-2'-24'44'0,"-16"67"-69"15,12-25 79-15,-6 9-55 16,-12 10 1-16,-3 16 0 15,-6 0 1-15,-5 10 0 16,2 1 0-16,3-1 0 16,9-2 0-16,7 0 1 15,11-8 0-15,6 8 0 0,9-8 0 16,8-11-1-16,10-5 1 16,9-5-2-16,6-14 1 15,8-7-1-15,7-11 0 16,2-13-2-16,1-11 1 15,5-11-2-15,-5-7 1 16,-7-16 0-16,-11-14 0 16,-12 4 2-16,-12-4 1 15,-18 3 0-15,-18 9 1 0,-12 4 0 16,-18 11 1-16,-11 13-2 16,-24 8 1-16,-16 19-6 15,-5 2 0-15,0 17-19 16,9 10 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9T13:00:11.02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2187 1587 55 0,'-6'11'27'0,"12"47"-27"0,-6-29 28 16,8 19-29-16,-5 10 1 0,6 19-2 15,0 16 1 1,-6 7 1-16,-3 1 1 0,-3 2-2 16,-3-8 1-16,0-8 0 15,-3-2 0-15,4-14 0 16,2-10 1-16,-3-16 0 16,6-5 1-16,6-11-1 15,5-8 1-15,10-5-2 16,6-8 1-1,56-29 0 1,1-8 0-16,5-11-3 16,3-7 1-16,-2-4-6 15,2-2 0-15,-6 0-7 16,-5-7 0-16</inkml:trace>
  <inkml:trace contextRef="#ctx0" brushRef="#br0" timeOffset="511.1215">3428 1664 64 0,'-48'-8'32'0,"-2"-16"-48"0,41 17 60 15,-9-1-46-15,-6 2 0 0,-9 9 1 16,-3 8 0-16,-11 12 3 16,-4 6 1-16,-2 8-2 15,-1 19 1-15,1 10 0 16,5 8 1-16,9 11-1 16,6 5 0-16,13-8-2 15,8-11 1-15,12-10-2 16,3-13 0-16,6-8 0 15,8-22 0-15,7-7-2 16,9-22 0-16,9-15-2 16,2-19 1-16,-2-6-2 15,-3-12 1-15,-1-1-1 16,-2 1 0-16,-9 2 3 16,-3 8 0-16,-6 8 3 15,-7 16 1-15,1 13 2 16,-3 16 0-16,-3 16 1 15,-3 21 0-15,0 21 0 16,3 19 0-16,0 0-3 0,0 7 1 16,0-4-4-16,0-6 1 15,6-13-5-15,6-11 0 16,3-16-9-16,2-23 1 16</inkml:trace>
  <inkml:trace contextRef="#ctx0" brushRef="#br0" timeOffset="1053.2116">3526 1741 82 0,'-9'37'41'0,"21"69"-63"16,-6-80 82-16,3 17-64 15,6 12 0-15,0 6 0 16,-3 3 0-16,-1-6 6 16,1-5 0-16,0-8-5 15,0-14 1-15,3-7 0 16,3-13 0-16,0-19-2 16,6-13 1-16,2-24-4 15,1-21 0-15,3-3 0 16,-3-19 1-16,-12 1 3 15,-4 16 1-15,-5 15 3 16,-3 3 1-16,0 16 3 16,3 13 1-16,0 8-1 15,3 19 1-15,3 18-3 0,6 16 0 16,0 8-3-16,6 8 0 16,5 8-1-16,4 3 1 15,6-6 0-15,0 0 1 16,5-13 0-16,7-5 0 15,5-17-1-15,-2-9 1 16,-3-20-1-16,-1-23 1 16,1-10-2-16,-7-17 1 15,-8-10-1-15,-6-24 1 0,-12 5-1 16,-12 3 1-16,-9 8-2 16,-9 5 0-16,-3 9-5 15,0 15 0-15,-6 15-10 16,3 23 1-16</inkml:trace>
  <inkml:trace contextRef="#ctx0" brushRef="#br0" timeOffset="1520.0963">6128 1474 81 0,'-39'-21'40'0,"0"7"-63"0,27 12 76 15,-3 4-54-15,0 4 1 16,-2 4-1-16,-1 11 0 15,-3 8 1-15,3 11 1 16,-3 10-2-16,3 6 1 16,6 2 0-16,3-5 0 15,7-3-2-15,4-7 1 0,7-9-2 16,9-5 1 0,30-29-2-1,-3-21 0-15,-1-11 0 16,-5-10 0-16,-6-6 1 15,-10-10 1-15,-8 0 1 16,-9-3 0-16,-12 6 1 16,-6 2 1-16,-2 0-2 15,-1 8 1-15,0 10-7 16,-3 17 0-16,6 2-8 16,6 19 1-16</inkml:trace>
  <inkml:trace contextRef="#ctx0" brushRef="#br0" timeOffset="1879.8608">6940 1881 73 0,'-9'-8'36'0,"3"-21"-58"0,6 21 70 15,-3-16-49-15,-3-10 1 16,-6-6 2-16,-5-13 1 16,-4-5-2-16,-6-19 1 15,-3-7 1-15,-9-4 1 0,4-4 0 16,-1-14 0-16,6 8-2 16,6 19 0-16,7-14-1 15,5 16 0-15,12 3-2 16,6 0 1-16,8 19-1 15,10 4 0-15,6 12 0 16,6 10 1-16,5 5-4 16,10 11 0-16,-6 7-5 15,8 12 1-15,-2 7-12 16,-3 5 1-16</inkml:trace>
  <inkml:trace contextRef="#ctx0" brushRef="#br0" timeOffset="2061.6827">6601 1386 73 0,'-3'6'36'0,"41"-20"-54"0,-14 7 64 16,9-1-48-16,15-16 0 15,11-3-9-15,13-4 1 16,5-6-1-16,3-1 1 15</inkml:trace>
  <inkml:trace contextRef="#ctx0" brushRef="#br0" timeOffset="14846.3194">3472 2969 58 0,'-6'0'29'0,"3"-3"-57"0,-2 3 48 0,5 0-40 15,0 0 1-15</inkml:trace>
  <inkml:trace contextRef="#ctx0" brushRef="#br0" timeOffset="23826.2067">9062 1564 52 0,'-9'-14'26'0,"12"-7"-55"16,-3 19 47-16,6-4-35 15,3 4 1-15</inkml:trace>
  <inkml:trace contextRef="#ctx0" brushRef="#br0" timeOffset="24698.0141">9753 1212 47 0,'-12'-21'23'0,"12"5"-41"0,3 8 39 16,0 8-34-16,3-5 1 16,0 2-6-16,0 3 1 15</inkml:trace>
  <inkml:trace contextRef="#ctx0" brushRef="#br0" timeOffset="63023.6625">3699 3379 38 0,'-18'-14'19'0,"9"7"-17"16,9 4 20-16,0 3-18 15,0 0 0-15,0 3 6 16,0 7 0-16,3 9-11 15,3 7 0-15,3 14 7 16,0 10 1-16,3 8-2 16,-1 0 0-16,1 3-3 15,3-2 0-15,3-9-5 16,0-8 1-16,0-7-9 16,0-20 1-16,-3-12-7 15,-4-14 1-15</inkml:trace>
  <inkml:trace contextRef="#ctx0" brushRef="#br0" timeOffset="63550.5383">3740 3482 23 0,'-15'18'11'0,"4"6"-12"0,8-24 8 0,0-2-7 16,3-1 0-16,0-5 7 16,0 0 0-16,3-3-5 15,2-2 0-15,4-3 5 16,0-2 0-16,9-3 0 15,12-6 1-15,9-10-3 16,2-2 0-16,4-9-2 16,6-2 1-16,-1 10-2 15,-2 6 1-15,-1 12-1 16,1 12 0-16,0 10-1 16,-4 18 0-16,-8 11-1 15,-6 11 1-15,-6 10 0 16,-7 3 0-16,-11 13-1 15,-12 6 1-15,-14 7-1 16,-10-2 0-16,-12-3-1 16,-8-8 1-16,-1-8-1 0,-6-10 1 15,-2-11-2-15,-1-10 1 16,4-14-2-16,11-11 0 16,7-10-3-16,11-7 1 15,9-7-8-15,12-1 1 16,18-6-2-16,21-6 1 15</inkml:trace>
  <inkml:trace contextRef="#ctx0" brushRef="#br0" timeOffset="63986.5673">4443 3590 73 0,'-9'6'36'0,"24"-9"-64"16,-6-2 81-16,9-6-55 16,5-10 0-16,7-3 1 15,3 0 0-15,-3-13 1 16,5 6 1-16,7-4-2 16,-6-5 0-16,-1 6-1 15,-8 0 1-15,-6 5-2 16,-6-1 1-16,-6 7 0 15,-9 4 0-15,-6 11 1 0,-9 11 1 16,-6 7 1 0,-3 12 1-16,-2 9 1 0,-7 6 1 15,-3 6 0-15,6 2 0 16,7 5 0-16,5-2 0 16,9 2-1-16,6-8 1 15,12-2-2-15,6-6 0 16,5-13-4-16,13-5 1 15,9-8-4-15,5-10 1 16,4-12-5-16,3-9 0 0,2-9-5 16,-2-10 1-16,-1-3-4 15,1-11 0-15</inkml:trace>
  <inkml:trace contextRef="#ctx0" brushRef="#br0" timeOffset="64257.5514">5008 2548 73 0,'-6'11'36'0,"45"12"-56"16,-24-7 76-16,3 16-57 15,9 18 1-15,2 6-1 16,4 10 1-16,3 13 0 15,0 14 1-15,-4-3-1 16,-5-11 0-16,0-5-3 16,-6-2 1-16,-3-3-6 0,-4-9 1 15,-5-15-10-15,-3-5 1 16,-3-8-2-16,-12-14 0 16</inkml:trace>
  <inkml:trace contextRef="#ctx0" brushRef="#br0" timeOffset="64468.1669">4973 3321 67 0,'3'-27'33'0,"20"3"-53"0,-8 22 72 0,9-14-52 16,12 0 0-16,14 3 0 15,4-11 0-15,-3 8-1 16,2-3 1-16,1 4-2 15,-4-1 1-15,1 2-8 16,0 1 1-16,-1-3-8 16,-2-2 0-16</inkml:trace>
  <inkml:trace contextRef="#ctx0" brushRef="#br0" timeOffset="64903.2908">5729 2805 78 0,'-27'-11'39'0,"-21"24"-59"0,42-2 75 15,0 2-56-15,-3 0 0 16,-3 11 0-16,-2 10 1 16,-1 9 1-16,-3 12 0 15,3 9-1-15,0-3 0 16,9 0 0-16,3-3 1 15,9-11-2-15,3-7 0 16,6-11-2-16,6-10 1 16,6-14-2-16,5-13 0 15,7-8-1-15,0-16 0 0,-4-7-1 16,-2-22 0-16,-3-3-1 16,-6 4 0-16,-6 1 2 15,-7 4 1-15,-5 2 3 16,-3 13 0-16,-3 11 4 15,-3 13 0-15,0 6 2 16,0 18 0-16,1 2 0 16,2 11 0-16,2 6-2 15,4 5 0-15,6 5-4 16,3 5 1-16,3-13-7 16,9-5 1-16,-3-6-10 15,8-12 1-15</inkml:trace>
  <inkml:trace contextRef="#ctx0" brushRef="#br0" timeOffset="65219.1177">6267 2556 81 0,'-47'-3'40'0,"11"32"-62"0,30-18 79 15,-3 2-58-15,-3 8 0 16,0 11 1-16,-3 10 1 16,1 6 0-16,2 5 0 0,3 5 0 15,6-2 0-15,6 2 1 16,6-5 0-16,12-13-2 16,5-6 0-16,7-10-2 15,3-14 0-15,5-12-4 16,1-12 0-16,3-12-5 15,-1-3 1-15,-2-8-8 16,0-16 1-16,-4-5-1 16,-5-6 0-16</inkml:trace>
  <inkml:trace contextRef="#ctx0" brushRef="#br0" timeOffset="65640.1356">6476 2246 68 0,'0'-2'34'0,"15"47"-54"16,-6-24 72-16,-1 11-52 0,4 13 0 15,6 15 0-15,0 14 0 16,-3 3-1-16,3 5 1 16,0-8 0-16,-3-10 0 15,-1-1-1-15,-2-12 1 16,0-9-3-16,-3-10 0 15,0-11-2-15,0-21 0 16,0-8-1-16,3-19 1 16,3-12 0-16,0-14 1 15,-3-3 2-15,2-10 1 0,1 5 3 16,0 0 0-16,0 8 1 16,3 6 0-16,3 7 1 15,0 8 0-15,0 3 0 16,-1 19 1-16,-2 7 0 15,0 14 0-15,0 12-1 16,3 9 0-16,3 5-3 16,-1 6 0-16,1-9-5 15,0 11 0-15,-6-11-8 16,3 1 0-16,-3-9-6 16,5-10 0-16</inkml:trace>
  <inkml:trace contextRef="#ctx0" brushRef="#br0" timeOffset="67884.6795">7122 2416 52 0,'-3'0'26'0,"12"-8"-38"0,-3 16 46 15,0 2-34-15,5 9 1 0,1 7 0 16,3 17 0-16,-3-4-2 15,3 6 1-15,-6-2 1 16,0-4 0-16,-3-2-2 16,0-8 0-16,0-10-2 15,0-6 1-15,-6-13-4 16,3-16 0-16,0-10-1 16,-3-17 0-16,0-2 1 15,0-5 1-15,0 3 3 16,3-9 0-16,0 3 4 15,3 8 1-15,2 11 1 16,1 13 1-16,3 5 0 16,0 18 1-16,3 12-2 15,0 7 1-15,3 8-3 16,0 3 1-16,0 2-2 16,-4 6 1-16,1-1-2 15,-3-17 1-15,0 1-2 0,3-9 0 16,0-9-3-16,-3-10 0 15,3-9-2-15,-6-2 0 16,0-13-1-16,-3-2 1 16,-1-6 0-16,-2 0 1 15,0-8 5-15,3 2 0 32,6 1 6-32,3 5 0 15,3 8 3-15,3 8 0 16,6 13 0-16,-4 5 1 0,4 14-2 15,3 4 0-15,0 7-4 16,0 7 0-16,-1-5-6 16,-5-1 1-16,-3-2-10 15,0 1 1-15,0-6-6 16,-6-6 0-16</inkml:trace>
  <inkml:trace contextRef="#ctx0" brushRef="#br0" timeOffset="68258.9117">7875 2207 59 0,'15'-14'29'0,"59"-41"-51"15,-47 39 55-15,6-5-39 0,2-3 1 16,-5-2 1-16,-3 2 0 15,-6 3 7-15,-6 5 1 16,-4-3-6-16,-2 6 1 16,-6 5 2-16,-9 8 0 15,-5 0 0-15,-10 8 0 16,-3 5 2-16,-3 6 0 16,-3 2 2-16,4 11 1 15,5 2 1-15,6 3 0 16,9 5 1-16,9-5 0 15,12 6-3-15,9-12 1 0,11-1-3 16,1-9 0-16,9-5-6 16,-1-16 0-16,1-6-10 15,3-12 1-15,2-3-8 16,1-14 0-16</inkml:trace>
  <inkml:trace contextRef="#ctx0" brushRef="#br0" timeOffset="68665.2867">8396 1942 74 0,'0'24'37'0,"29"42"-58"15,-17-58 71-15,0 10-52 16,0 9 0-16,3-6 0 0,-6-2 1 15,-3 2 2-15,0-8 0 16,-6-5-5-16,3-5 1 16,0-6-3-16,0-10 1 15,3-11-2-15,0-8 0 16,-3-5 0-16,0-8 0 16,3-8 3-16,3 3 1 15,2 0 5-15,7-1 0 16,3 14 2-16,0 0 1 15,3 11 1-15,3 15 0 0,2 11 0 16,1 13 1-16,0 11-3 16,3 5 1-16,-1 11-3 15,-2-8 1-15,0 2-7 16,-3-7 0-16,-7-1-9 16,-2-10 0-16,0-5-4 15,-3-9 0-15</inkml:trace>
  <inkml:trace contextRef="#ctx0" brushRef="#br0" timeOffset="68936.1528">9074 1212 83 0,'0'37'41'0,"27"53"-67"0,-15-64 88 15,3 17-62-15,3 9 0 16,3 15 0-16,2 1 1 31,4 22-3-31,-3-13 0 16,-3-16-5-16,-6-11 1 16,-3-13-7-16,-3-5 0 15,-1-19-6-15,1-5 0 16,-6-10 1-16,-3-9 0 15</inkml:trace>
  <inkml:trace contextRef="#ctx0" brushRef="#br0" timeOffset="69130.5413">8821 1738 83 0,'-9'-5'41'0,"27"-6"-68"15,0-2 96-15,24-3-66 16,14-7 0-16,22-7 3 15,8-7 1-15,18-2-9 16,6-4 0-16,-3-2 0 16,-2-2 1-16,-7 2-17 15,-9 2 1-15,-8 6-7 16,-40 11 1-16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49A91E-346F-4CD5-BB2C-0A18D59F1D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0DC9C2-D30F-48D3-8279-26269D616B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CE3C5F-F288-41B8-8D92-E3D04EB99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86DBC7-4626-41AD-A547-1AB684728D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F4D9B8-FAB8-4518-882F-4FCBB03C30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3EAEA0-55C5-4470-820C-8681350643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5D9AD7-C459-41AD-8F0D-97B275A9D7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0C9251-EEF5-40A3-BC12-04AF178D1B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0E8214-72D5-4FCF-B551-2F3BB451F0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878B6-C72E-4704-8CA7-D29895DDA6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A9C167-4EE3-4A50-8C09-8951260118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D2FC38C-E524-481E-B7F0-43598C4E4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Chapter 2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smtClean="0"/>
              <a:t>Reasoning and Proof</a:t>
            </a:r>
            <a:endParaRPr lang="en-US" sz="800" b="1" u="sng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000" dirty="0" smtClean="0"/>
              <a:t>Conditional Statements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Lesson 2.2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1328"/>
            <a:ext cx="8382000" cy="45259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6281F"/>
                </a:solidFill>
              </a:rPr>
              <a:t>Conditional </a:t>
            </a:r>
            <a:r>
              <a:rPr lang="en-US" sz="3200" b="1" dirty="0" smtClean="0">
                <a:solidFill>
                  <a:srgbClr val="C6281F"/>
                </a:solidFill>
              </a:rPr>
              <a:t>statement</a:t>
            </a:r>
            <a:r>
              <a:rPr lang="en-US" sz="3200" dirty="0"/>
              <a:t>- a sentence that contains an “</a:t>
            </a:r>
            <a:r>
              <a:rPr lang="en-US" sz="3200" dirty="0">
                <a:solidFill>
                  <a:srgbClr val="C6281F"/>
                </a:solidFill>
              </a:rPr>
              <a:t>if</a:t>
            </a:r>
            <a:r>
              <a:rPr lang="en-US" sz="3200" dirty="0"/>
              <a:t>” and a “</a:t>
            </a:r>
            <a:r>
              <a:rPr lang="en-US" sz="3200" dirty="0">
                <a:solidFill>
                  <a:srgbClr val="C6281F"/>
                </a:solidFill>
              </a:rPr>
              <a:t>then</a:t>
            </a:r>
            <a:r>
              <a:rPr lang="en-US" sz="3200" dirty="0"/>
              <a:t>” phrase</a:t>
            </a:r>
          </a:p>
          <a:p>
            <a:pPr lvl="1">
              <a:buFontTx/>
              <a:buNone/>
            </a:pPr>
            <a:endParaRPr lang="en-US" sz="3200" dirty="0"/>
          </a:p>
          <a:p>
            <a:pPr lvl="1">
              <a:buFontTx/>
              <a:buNone/>
            </a:pPr>
            <a:r>
              <a:rPr lang="en-US" sz="3200" dirty="0"/>
              <a:t>Ex.  </a:t>
            </a:r>
            <a:r>
              <a:rPr lang="en-US" sz="3200" dirty="0">
                <a:solidFill>
                  <a:srgbClr val="C6281F"/>
                </a:solidFill>
              </a:rPr>
              <a:t>If</a:t>
            </a:r>
            <a:r>
              <a:rPr lang="en-US" sz="3200" dirty="0"/>
              <a:t> you frown, </a:t>
            </a:r>
            <a:r>
              <a:rPr lang="en-US" sz="3200" dirty="0">
                <a:solidFill>
                  <a:srgbClr val="C6281F"/>
                </a:solidFill>
              </a:rPr>
              <a:t>then</a:t>
            </a:r>
            <a:r>
              <a:rPr lang="en-US" sz="3200" dirty="0"/>
              <a:t> you are sad</a:t>
            </a:r>
          </a:p>
          <a:p>
            <a:pPr lvl="1">
              <a:buFontTx/>
              <a:buNone/>
            </a:pPr>
            <a:r>
              <a:rPr lang="en-US" sz="3200" dirty="0"/>
              <a:t>Ex.  </a:t>
            </a:r>
            <a:r>
              <a:rPr lang="en-US" sz="3200" dirty="0">
                <a:solidFill>
                  <a:srgbClr val="C6281F"/>
                </a:solidFill>
              </a:rPr>
              <a:t>If</a:t>
            </a:r>
            <a:r>
              <a:rPr lang="en-US" sz="3200" dirty="0"/>
              <a:t> an angle is right, </a:t>
            </a:r>
            <a:r>
              <a:rPr lang="en-US" sz="3200" dirty="0">
                <a:solidFill>
                  <a:srgbClr val="C6281F"/>
                </a:solidFill>
              </a:rPr>
              <a:t>then</a:t>
            </a:r>
            <a:r>
              <a:rPr lang="en-US" sz="3200" dirty="0"/>
              <a:t> it is </a:t>
            </a:r>
            <a:r>
              <a:rPr lang="en-US" sz="3200" dirty="0" smtClean="0"/>
              <a:t>90°</a:t>
            </a:r>
            <a:endParaRPr lang="en-US" sz="32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Conditional statements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4114800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>
                <a:solidFill>
                  <a:srgbClr val="002060"/>
                </a:solidFill>
              </a:rPr>
              <a:t>Hypothesis</a:t>
            </a:r>
            <a:r>
              <a:rPr lang="en-US" sz="2800" dirty="0" smtClean="0"/>
              <a:t>-the </a:t>
            </a:r>
            <a:r>
              <a:rPr lang="en-US" sz="2800" dirty="0"/>
              <a:t>phrase that follows the word </a:t>
            </a:r>
            <a:r>
              <a:rPr lang="en-US" sz="2800" i="1" u="dbl" dirty="0" smtClean="0"/>
              <a:t>if</a:t>
            </a:r>
            <a:endParaRPr lang="en-US" sz="2800" i="1" u="dbl" dirty="0"/>
          </a:p>
          <a:p>
            <a:pPr>
              <a:buNone/>
            </a:pPr>
            <a:r>
              <a:rPr lang="en-US" sz="2800" b="1" u="sng" dirty="0" smtClean="0">
                <a:solidFill>
                  <a:srgbClr val="C6281F"/>
                </a:solidFill>
              </a:rPr>
              <a:t>Conclusion</a:t>
            </a:r>
            <a:r>
              <a:rPr lang="en-US" sz="2800" dirty="0" smtClean="0"/>
              <a:t>-the </a:t>
            </a:r>
            <a:r>
              <a:rPr lang="en-US" sz="2800" dirty="0"/>
              <a:t>phrase that follows the word </a:t>
            </a:r>
            <a:r>
              <a:rPr lang="en-US" sz="2800" i="1" u="dbl" dirty="0" smtClean="0"/>
              <a:t>then</a:t>
            </a:r>
          </a:p>
          <a:p>
            <a:pPr>
              <a:buNone/>
            </a:pPr>
            <a:endParaRPr lang="en-US" sz="2800" dirty="0"/>
          </a:p>
          <a:p>
            <a:pPr lvl="1">
              <a:buFontTx/>
              <a:buNone/>
            </a:pPr>
            <a:r>
              <a:rPr lang="en-US" sz="2400" dirty="0"/>
              <a:t>Ex. If </a:t>
            </a:r>
            <a:r>
              <a:rPr lang="en-US" sz="2400" u="sng" dirty="0">
                <a:solidFill>
                  <a:srgbClr val="002060"/>
                </a:solidFill>
              </a:rPr>
              <a:t>you frown</a:t>
            </a:r>
            <a:r>
              <a:rPr lang="en-US" sz="2400" dirty="0"/>
              <a:t>, then </a:t>
            </a:r>
            <a:r>
              <a:rPr lang="en-US" sz="2400" u="sng" dirty="0">
                <a:solidFill>
                  <a:srgbClr val="C6281F"/>
                </a:solidFill>
              </a:rPr>
              <a:t>you are sad</a:t>
            </a:r>
            <a:endParaRPr lang="en-US" sz="2400" dirty="0"/>
          </a:p>
          <a:p>
            <a:pPr lvl="1">
              <a:buFontTx/>
              <a:buNone/>
            </a:pPr>
            <a:r>
              <a:rPr lang="en-US" sz="2400" dirty="0"/>
              <a:t>Ex. If </a:t>
            </a:r>
            <a:r>
              <a:rPr lang="en-US" sz="2400" u="sng" dirty="0">
                <a:solidFill>
                  <a:srgbClr val="002060"/>
                </a:solidFill>
              </a:rPr>
              <a:t>an angle is right</a:t>
            </a:r>
            <a:r>
              <a:rPr lang="en-US" sz="2400" dirty="0"/>
              <a:t>, then </a:t>
            </a:r>
            <a:r>
              <a:rPr lang="en-US" sz="2400" u="sng" dirty="0">
                <a:solidFill>
                  <a:srgbClr val="C6281F"/>
                </a:solidFill>
              </a:rPr>
              <a:t>it is </a:t>
            </a:r>
            <a:r>
              <a:rPr lang="en-US" sz="2400" u="sng" dirty="0" smtClean="0">
                <a:solidFill>
                  <a:srgbClr val="C6281F"/>
                </a:solidFill>
              </a:rPr>
              <a:t>90°</a:t>
            </a:r>
            <a:endParaRPr lang="en-US" sz="2400" dirty="0">
              <a:solidFill>
                <a:srgbClr val="C6281F"/>
              </a:solidFill>
            </a:endParaRPr>
          </a:p>
          <a:p>
            <a:pPr lvl="1">
              <a:buFontTx/>
              <a:buNone/>
            </a:pPr>
            <a:r>
              <a:rPr lang="en-US" sz="2400" dirty="0"/>
              <a:t>Ex. </a:t>
            </a:r>
            <a:r>
              <a:rPr lang="en-US" sz="2400" u="sng" dirty="0" smtClean="0">
                <a:solidFill>
                  <a:srgbClr val="C6281F"/>
                </a:solidFill>
              </a:rPr>
              <a:t>You </a:t>
            </a:r>
            <a:r>
              <a:rPr lang="en-US" sz="2400" u="sng" dirty="0">
                <a:solidFill>
                  <a:srgbClr val="C6281F"/>
                </a:solidFill>
              </a:rPr>
              <a:t>are </a:t>
            </a:r>
            <a:r>
              <a:rPr lang="en-US" sz="2400" u="sng" dirty="0" smtClean="0">
                <a:solidFill>
                  <a:srgbClr val="C6281F"/>
                </a:solidFill>
              </a:rPr>
              <a:t>late</a:t>
            </a:r>
            <a:r>
              <a:rPr lang="en-US" sz="2400" dirty="0" smtClean="0">
                <a:solidFill>
                  <a:srgbClr val="C6281F"/>
                </a:solidFill>
              </a:rPr>
              <a:t> </a:t>
            </a:r>
            <a:r>
              <a:rPr lang="en-US" sz="2400" dirty="0" smtClean="0"/>
              <a:t>if </a:t>
            </a:r>
            <a:r>
              <a:rPr lang="en-US" sz="2400" u="sng" dirty="0">
                <a:solidFill>
                  <a:srgbClr val="002060"/>
                </a:solidFill>
              </a:rPr>
              <a:t>you arrive after the bell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Hypothesis /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10600" cy="4114800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Identify the hypothesis and conclusion (look for an “if”).  </a:t>
            </a: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Rewrite in the form: </a:t>
            </a:r>
            <a:r>
              <a:rPr lang="en-US" dirty="0" smtClean="0">
                <a:solidFill>
                  <a:srgbClr val="FF0000"/>
                </a:solidFill>
              </a:rPr>
              <a:t>If hypothesis then conclusion</a:t>
            </a:r>
            <a:r>
              <a:rPr lang="en-US" dirty="0" smtClean="0"/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Verify that the new statement has the same meaning as the initial statement.</a:t>
            </a:r>
            <a:endParaRPr lang="en-US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How to rewrite </a:t>
            </a:r>
            <a:r>
              <a:rPr lang="en-US" dirty="0">
                <a:solidFill>
                  <a:schemeClr val="tx1"/>
                </a:solidFill>
                <a:effectLst/>
              </a:rPr>
              <a:t>in if-then form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</a:t>
            </a:r>
            <a:r>
              <a:rPr lang="en-US" dirty="0"/>
              <a:t>points are collinear if they lie on the same line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If they lie on the same line then three points are collinear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If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three points</a:t>
            </a:r>
            <a:r>
              <a:rPr lang="en-US" dirty="0" smtClean="0">
                <a:solidFill>
                  <a:srgbClr val="FF0000"/>
                </a:solidFill>
              </a:rPr>
              <a:t> lie on the same line then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they</a:t>
            </a:r>
            <a:r>
              <a:rPr lang="en-US" dirty="0" smtClean="0">
                <a:solidFill>
                  <a:srgbClr val="FF0000"/>
                </a:solidFill>
              </a:rPr>
              <a:t> are collinear</a:t>
            </a:r>
            <a:endParaRPr lang="en-US" dirty="0"/>
          </a:p>
          <a:p>
            <a:r>
              <a:rPr lang="en-US" dirty="0" smtClean="0"/>
              <a:t>Cats make Ms. Wilson sneeze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If cats then make Ms. Wilson sneeze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If an animal is a cat then it makes Ms. Wilson sneeze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Rewrite in if-then form</a:t>
            </a:r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153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i="1" u="sng" dirty="0" smtClean="0">
                <a:solidFill>
                  <a:srgbClr val="C6281F"/>
                </a:solidFill>
              </a:rPr>
              <a:t>Inverse </a:t>
            </a:r>
            <a:r>
              <a:rPr lang="en-US" sz="2800" dirty="0" smtClean="0"/>
              <a:t>– </a:t>
            </a:r>
            <a:r>
              <a:rPr lang="en-US" sz="2800" dirty="0"/>
              <a:t>negate both </a:t>
            </a:r>
            <a:r>
              <a:rPr lang="en-US" sz="2800" dirty="0" smtClean="0"/>
              <a:t>hypothesis and conclusion</a:t>
            </a:r>
            <a:endParaRPr lang="en-US" sz="2800" b="1" i="1" u="sng" dirty="0">
              <a:solidFill>
                <a:srgbClr val="C6281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i="1" u="sng" dirty="0" smtClean="0">
                <a:solidFill>
                  <a:srgbClr val="C6281F"/>
                </a:solidFill>
              </a:rPr>
              <a:t>Converse </a:t>
            </a:r>
            <a:r>
              <a:rPr lang="en-US" sz="2800" dirty="0" smtClean="0"/>
              <a:t>– </a:t>
            </a:r>
            <a:r>
              <a:rPr lang="en-US" sz="2800" dirty="0"/>
              <a:t>switch the </a:t>
            </a:r>
            <a:r>
              <a:rPr lang="en-US" sz="2800" dirty="0" smtClean="0"/>
              <a:t>places of the hypothesis and conclusion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i="1" u="sng" dirty="0">
                <a:solidFill>
                  <a:srgbClr val="C6281F"/>
                </a:solidFill>
              </a:rPr>
              <a:t>Contrapositive</a:t>
            </a:r>
            <a:r>
              <a:rPr lang="en-US" sz="2800" dirty="0">
                <a:solidFill>
                  <a:srgbClr val="000000"/>
                </a:solidFill>
              </a:rPr>
              <a:t> – </a:t>
            </a:r>
            <a:r>
              <a:rPr lang="en-US" sz="2800" dirty="0"/>
              <a:t>negate </a:t>
            </a:r>
            <a:r>
              <a:rPr lang="en-US" sz="2800" dirty="0" smtClean="0"/>
              <a:t>both the hypothesis and conclusion and then switch their places </a:t>
            </a:r>
            <a:r>
              <a:rPr lang="en-US" sz="2800" i="1" dirty="0" smtClean="0">
                <a:solidFill>
                  <a:srgbClr val="FF0000"/>
                </a:solidFill>
              </a:rPr>
              <a:t>(basically do inverse then converse)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Different forms a conditional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153400" cy="4114800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>
                <a:solidFill>
                  <a:srgbClr val="C00000"/>
                </a:solidFill>
                <a:sym typeface="Wingdings"/>
              </a:rPr>
              <a:t></a:t>
            </a:r>
            <a:r>
              <a:rPr lang="en-US" i="1" dirty="0" smtClean="0">
                <a:solidFill>
                  <a:srgbClr val="002060"/>
                </a:solidFill>
                <a:sym typeface="Wingdings"/>
              </a:rPr>
              <a:t>(implies)</a:t>
            </a:r>
          </a:p>
          <a:p>
            <a:pPr algn="ctr">
              <a:buFont typeface="Wingdings"/>
              <a:buChar char="è"/>
            </a:pPr>
            <a:endParaRPr lang="en-US" i="1" dirty="0" smtClean="0">
              <a:solidFill>
                <a:srgbClr val="002060"/>
              </a:solidFill>
            </a:endParaRPr>
          </a:p>
          <a:p>
            <a:pPr>
              <a:buFontTx/>
              <a:buNone/>
            </a:pPr>
            <a:r>
              <a:rPr lang="en-US" dirty="0" smtClean="0"/>
              <a:t>p </a:t>
            </a:r>
            <a:r>
              <a:rPr lang="en-US" dirty="0" smtClean="0">
                <a:sym typeface="Wingdings"/>
              </a:rPr>
              <a:t></a:t>
            </a:r>
            <a:r>
              <a:rPr lang="en-US" dirty="0" smtClean="0"/>
              <a:t> q means “p implies q”</a:t>
            </a:r>
          </a:p>
          <a:p>
            <a:pPr>
              <a:buFontTx/>
              <a:buNone/>
            </a:pPr>
            <a:r>
              <a:rPr lang="en-US" dirty="0" smtClean="0"/>
              <a:t>p is the </a:t>
            </a:r>
            <a:r>
              <a:rPr lang="en-US" dirty="0" smtClean="0">
                <a:solidFill>
                  <a:srgbClr val="002060"/>
                </a:solidFill>
              </a:rPr>
              <a:t>hypothesis</a:t>
            </a:r>
            <a:r>
              <a:rPr lang="en-US" dirty="0" smtClean="0"/>
              <a:t> and q is the </a:t>
            </a:r>
            <a:r>
              <a:rPr lang="en-US" dirty="0" smtClean="0">
                <a:solidFill>
                  <a:schemeClr val="accent2"/>
                </a:solidFill>
              </a:rPr>
              <a:t>conclusion</a:t>
            </a: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dirty="0" smtClean="0"/>
              <a:t>It can be rewritten as “If p then q”</a:t>
            </a:r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Symbolic 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114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 smtClean="0"/>
              <a:t>negation is a</a:t>
            </a:r>
            <a:r>
              <a:rPr lang="en-US" sz="4400" dirty="0" smtClean="0"/>
              <a:t> ~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given conditional</a:t>
            </a:r>
            <a:r>
              <a:rPr lang="en-US" sz="2800" dirty="0"/>
              <a:t>:  </a:t>
            </a:r>
            <a:r>
              <a:rPr lang="en-US" sz="2800" dirty="0" smtClean="0"/>
              <a:t>p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 smtClean="0"/>
              <a:t>q </a:t>
            </a:r>
            <a:r>
              <a:rPr lang="en-US" sz="28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inverse</a:t>
            </a:r>
            <a:r>
              <a:rPr lang="en-US" sz="2800" dirty="0"/>
              <a:t>:  </a:t>
            </a:r>
            <a:r>
              <a:rPr lang="en-US" sz="2800" dirty="0" smtClean="0"/>
              <a:t> </a:t>
            </a:r>
            <a:r>
              <a:rPr lang="en-US" sz="2800" dirty="0"/>
              <a:t>	~ </a:t>
            </a:r>
            <a:r>
              <a:rPr lang="en-US" sz="2800" dirty="0" smtClean="0"/>
              <a:t>p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 smtClean="0"/>
              <a:t>~ </a:t>
            </a:r>
            <a:r>
              <a:rPr lang="en-US" sz="2800" dirty="0"/>
              <a:t>q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converse</a:t>
            </a:r>
            <a:r>
              <a:rPr lang="en-US" sz="2800" dirty="0"/>
              <a:t>:  </a:t>
            </a:r>
            <a:r>
              <a:rPr lang="en-US" sz="2800" dirty="0" smtClean="0"/>
              <a:t>q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 smtClean="0"/>
              <a:t>p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err="1"/>
              <a:t>contrapostive</a:t>
            </a:r>
            <a:r>
              <a:rPr lang="en-US" sz="2800" dirty="0"/>
              <a:t>:  ~ </a:t>
            </a:r>
            <a:r>
              <a:rPr lang="en-US" sz="2800" dirty="0" smtClean="0"/>
              <a:t>q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 smtClean="0"/>
              <a:t>~ </a:t>
            </a:r>
            <a:r>
              <a:rPr lang="en-US" sz="2800" dirty="0"/>
              <a:t>p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Symbolic Notation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u="sng" dirty="0">
                <a:solidFill>
                  <a:srgbClr val="C6281F"/>
                </a:solidFill>
              </a:rPr>
              <a:t>Negation</a:t>
            </a:r>
            <a:r>
              <a:rPr lang="en-US" sz="2800" dirty="0"/>
              <a:t> - change the “truth”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Done by: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changing a word to its opposite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	inserting (or removing) the word NOT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Ex.  The letter A is a vowel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Negation:  The letter A is NOT a </a:t>
            </a:r>
            <a:r>
              <a:rPr lang="en-US" sz="2400" dirty="0" smtClean="0"/>
              <a:t>vowel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 smtClean="0"/>
              <a:t>			  The letter A is a consonant</a:t>
            </a:r>
            <a:endParaRPr lang="en-US" sz="4000" dirty="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Negation</a:t>
            </a:r>
            <a:endParaRPr lang="en-US" sz="1200" b="1" dirty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23000" y="671400"/>
              <a:ext cx="610920" cy="319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7240" y="664200"/>
                <a:ext cx="623880" cy="331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conditional statement can either be true or false</a:t>
            </a:r>
          </a:p>
          <a:p>
            <a:pPr>
              <a:buFontTx/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C6281F"/>
                </a:solidFill>
              </a:rPr>
              <a:t>To show true</a:t>
            </a:r>
            <a:r>
              <a:rPr lang="en-US" dirty="0"/>
              <a:t> - must show true for ALL cases</a:t>
            </a:r>
          </a:p>
          <a:p>
            <a:pPr lvl="1"/>
            <a:r>
              <a:rPr lang="en-US" dirty="0">
                <a:solidFill>
                  <a:srgbClr val="C6281F"/>
                </a:solidFill>
              </a:rPr>
              <a:t>To show false</a:t>
            </a:r>
            <a:r>
              <a:rPr lang="en-US" dirty="0"/>
              <a:t> - must provide one time false called a counterexample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True or 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Patterns and Inductive Reasoning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Given conditional:  </a:t>
            </a: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an animal is a fish </a:t>
            </a:r>
            <a:r>
              <a:rPr lang="en-US" dirty="0" smtClean="0"/>
              <a:t>then it </a:t>
            </a:r>
            <a:r>
              <a:rPr lang="en-US" dirty="0"/>
              <a:t>can swim</a:t>
            </a:r>
          </a:p>
          <a:p>
            <a:pPr>
              <a:buFontTx/>
              <a:buNone/>
            </a:pPr>
            <a:r>
              <a:rPr lang="en-US" i="1" dirty="0" smtClean="0">
                <a:solidFill>
                  <a:srgbClr val="FF0000"/>
                </a:solidFill>
              </a:rPr>
              <a:t>First identify the hypothesis and conclusion</a:t>
            </a:r>
            <a:endParaRPr i="1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dirty="0"/>
              <a:t>	Inverse: </a:t>
            </a:r>
            <a:endParaRPr lang="en-US" dirty="0" smtClean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Converse</a:t>
            </a:r>
            <a:r>
              <a:rPr lang="en-US" dirty="0" smtClean="0"/>
              <a:t>: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	Contrapositive:</a:t>
            </a:r>
          </a:p>
          <a:p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</a:rPr>
              <a:t>Writing the inverse, converse and contrapositive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46680" y="1317240"/>
              <a:ext cx="8614800" cy="4210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320" y="1308600"/>
                <a:ext cx="8634600" cy="422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2785872"/>
          </a:xfrm>
        </p:spPr>
        <p:txBody>
          <a:bodyPr/>
          <a:lstStyle/>
          <a:p>
            <a:r>
              <a:rPr lang="en-US" dirty="0"/>
              <a:t>If </a:t>
            </a:r>
            <a:r>
              <a:rPr lang="en-US" dirty="0" smtClean="0"/>
              <a:t>two angles are a linear pair then they are supplementary angles</a:t>
            </a:r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If a number is odd, then it is divisible by 3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 the conditional true </a:t>
            </a:r>
            <a:r>
              <a:rPr lang="en-US" dirty="0">
                <a:solidFill>
                  <a:schemeClr val="tx1"/>
                </a:solidFill>
              </a:rPr>
              <a:t>or false?</a:t>
            </a: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If false, provide a </a:t>
            </a:r>
            <a:r>
              <a:rPr lang="en-US" sz="2000" dirty="0" smtClean="0">
                <a:solidFill>
                  <a:schemeClr val="tx1"/>
                </a:solidFill>
              </a:rPr>
              <a:t>counterexample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61640" y="2517480"/>
              <a:ext cx="7705800" cy="2587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1560" y="2511360"/>
                <a:ext cx="7723440" cy="260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2-2 Practice (on website)</a:t>
            </a:r>
          </a:p>
          <a:p>
            <a:endParaRPr lang="en-US" dirty="0"/>
          </a:p>
          <a:p>
            <a:r>
              <a:rPr lang="en-US" dirty="0" smtClean="0"/>
              <a:t>Page 93</a:t>
            </a:r>
            <a:endParaRPr lang="en-US" dirty="0"/>
          </a:p>
          <a:p>
            <a:pPr marL="109728" indent="0">
              <a:buNone/>
            </a:pPr>
            <a:r>
              <a:rPr lang="en-US" smtClean="0"/>
              <a:t>   13-19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35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000" dirty="0" err="1" smtClean="0"/>
              <a:t>Biconditional</a:t>
            </a:r>
            <a:r>
              <a:rPr lang="en-US" sz="4000" dirty="0" smtClean="0"/>
              <a:t> Statements and Definitions</a:t>
            </a:r>
            <a:endParaRPr lang="en-US" sz="4000" dirty="0"/>
          </a:p>
          <a:p>
            <a:pPr algn="ctr">
              <a:buFontTx/>
              <a:buNone/>
            </a:pP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Lesson 2.3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3395472"/>
          </a:xfrm>
        </p:spPr>
        <p:txBody>
          <a:bodyPr/>
          <a:lstStyle/>
          <a:p>
            <a:r>
              <a:rPr lang="en-US" dirty="0"/>
              <a:t>A statement that </a:t>
            </a:r>
            <a:r>
              <a:rPr lang="en-US" dirty="0" smtClean="0"/>
              <a:t>contains “</a:t>
            </a:r>
            <a:r>
              <a:rPr lang="en-US" dirty="0"/>
              <a:t>if and only if”  (symbol  </a:t>
            </a:r>
            <a:r>
              <a:rPr lang="en-US" sz="4400" b="1" dirty="0" smtClean="0">
                <a:solidFill>
                  <a:srgbClr val="C00000"/>
                </a:solidFill>
                <a:sym typeface="Wingdings 3"/>
              </a:rPr>
              <a:t>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The same as writing a statement and its converse all in one.</a:t>
            </a:r>
          </a:p>
          <a:p>
            <a:r>
              <a:rPr lang="en-US" dirty="0"/>
              <a:t>To be “true” - statement and its converse must both be true</a:t>
            </a:r>
          </a:p>
          <a:p>
            <a:endParaRPr lang="en-US" dirty="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Biconditional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>
                <a:solidFill>
                  <a:schemeClr val="tx1"/>
                </a:solidFill>
              </a:rPr>
              <a:t>statement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686800" cy="4114800"/>
          </a:xfrm>
        </p:spPr>
        <p:txBody>
          <a:bodyPr/>
          <a:lstStyle/>
          <a:p>
            <a:r>
              <a:rPr lang="en-US" dirty="0" smtClean="0"/>
              <a:t>Definitions can be written </a:t>
            </a:r>
            <a:r>
              <a:rPr lang="en-US" dirty="0" smtClean="0">
                <a:solidFill>
                  <a:srgbClr val="FF0000"/>
                </a:solidFill>
              </a:rPr>
              <a:t>word</a:t>
            </a:r>
            <a:r>
              <a:rPr lang="en-US" dirty="0" smtClean="0"/>
              <a:t> </a:t>
            </a:r>
            <a:r>
              <a:rPr lang="en-US" dirty="0"/>
              <a:t>first or </a:t>
            </a:r>
            <a:r>
              <a:rPr lang="en-US" dirty="0" smtClean="0">
                <a:solidFill>
                  <a:srgbClr val="002060"/>
                </a:solidFill>
              </a:rPr>
              <a:t>description</a:t>
            </a:r>
            <a:r>
              <a:rPr lang="en-US" dirty="0" smtClean="0"/>
              <a:t> </a:t>
            </a:r>
            <a:r>
              <a:rPr lang="en-US" dirty="0"/>
              <a:t>first</a:t>
            </a:r>
          </a:p>
          <a:p>
            <a:pPr lvl="2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right angle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has a measure of 90°</a:t>
            </a:r>
          </a:p>
          <a:p>
            <a:pPr lvl="2"/>
            <a:r>
              <a:rPr lang="en-US" dirty="0" smtClean="0"/>
              <a:t>If </a:t>
            </a:r>
            <a:r>
              <a:rPr lang="en-US" dirty="0" smtClean="0">
                <a:solidFill>
                  <a:srgbClr val="FF0000"/>
                </a:solidFill>
              </a:rPr>
              <a:t>an angle is right</a:t>
            </a:r>
            <a:r>
              <a:rPr lang="en-US" dirty="0" smtClean="0"/>
              <a:t> </a:t>
            </a:r>
            <a:r>
              <a:rPr lang="en-US" dirty="0"/>
              <a:t>then </a:t>
            </a:r>
            <a:r>
              <a:rPr lang="en-US" dirty="0" smtClean="0"/>
              <a:t>it </a:t>
            </a:r>
            <a:r>
              <a:rPr lang="en-US" dirty="0" smtClean="0">
                <a:solidFill>
                  <a:srgbClr val="002060"/>
                </a:solidFill>
              </a:rPr>
              <a:t>has a measure of 90°</a:t>
            </a:r>
            <a:endParaRPr lang="en-US" dirty="0">
              <a:solidFill>
                <a:srgbClr val="002060"/>
              </a:solidFill>
            </a:endParaRPr>
          </a:p>
          <a:p>
            <a:pPr lvl="2"/>
            <a:r>
              <a:rPr lang="en-US" dirty="0"/>
              <a:t>If </a:t>
            </a:r>
            <a:r>
              <a:rPr lang="en-US" dirty="0" smtClean="0"/>
              <a:t>an angle </a:t>
            </a:r>
            <a:r>
              <a:rPr lang="en-US" dirty="0" smtClean="0">
                <a:solidFill>
                  <a:srgbClr val="002060"/>
                </a:solidFill>
              </a:rPr>
              <a:t>has a measure of 90°</a:t>
            </a:r>
            <a:r>
              <a:rPr lang="en-US" dirty="0" smtClean="0"/>
              <a:t> then it </a:t>
            </a:r>
            <a:r>
              <a:rPr lang="en-US" dirty="0" smtClean="0">
                <a:solidFill>
                  <a:srgbClr val="FF0000"/>
                </a:solidFill>
              </a:rPr>
              <a:t>is right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dirty="0" smtClean="0"/>
              <a:t>All definitions can </a:t>
            </a:r>
            <a:r>
              <a:rPr lang="en-US" dirty="0"/>
              <a:t>be </a:t>
            </a:r>
            <a:r>
              <a:rPr lang="en-US" dirty="0" smtClean="0"/>
              <a:t>rewritten </a:t>
            </a:r>
            <a:r>
              <a:rPr lang="en-US" dirty="0"/>
              <a:t>as a true </a:t>
            </a:r>
            <a:r>
              <a:rPr lang="en-US" dirty="0" smtClean="0"/>
              <a:t>bi-conditional statement</a:t>
            </a:r>
          </a:p>
          <a:p>
            <a:pPr lvl="2">
              <a:buNone/>
            </a:pPr>
            <a:r>
              <a:rPr lang="en-US" dirty="0" smtClean="0">
                <a:solidFill>
                  <a:srgbClr val="FF0000"/>
                </a:solidFill>
              </a:rPr>
              <a:t>An angle is right</a:t>
            </a:r>
            <a:r>
              <a:rPr lang="en-US" dirty="0" smtClean="0"/>
              <a:t> if and only if it </a:t>
            </a:r>
            <a:r>
              <a:rPr lang="en-US" dirty="0" smtClean="0">
                <a:solidFill>
                  <a:srgbClr val="002060"/>
                </a:solidFill>
              </a:rPr>
              <a:t>has a measure of 90°</a:t>
            </a:r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Definitions as conditionals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46520" y="2424960"/>
              <a:ext cx="3839760" cy="448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8960" y="2415960"/>
                <a:ext cx="3853440" cy="464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C6281F"/>
                </a:solidFill>
              </a:rPr>
              <a:t>Perpendicular lines are two lines </a:t>
            </a:r>
            <a:r>
              <a:rPr lang="en-US" dirty="0">
                <a:solidFill>
                  <a:srgbClr val="C6281F"/>
                </a:solidFill>
              </a:rPr>
              <a:t>that intersect to form a right angle</a:t>
            </a:r>
            <a:endParaRPr lang="en-US" sz="2800" dirty="0"/>
          </a:p>
          <a:p>
            <a:r>
              <a:rPr lang="en-US" sz="2800" dirty="0"/>
              <a:t>Write as a conditional statement:</a:t>
            </a:r>
          </a:p>
          <a:p>
            <a:endParaRPr lang="en-US" sz="2800" dirty="0"/>
          </a:p>
          <a:p>
            <a:r>
              <a:rPr lang="en-US" sz="2800" dirty="0"/>
              <a:t>Write as its converse:</a:t>
            </a:r>
          </a:p>
          <a:p>
            <a:endParaRPr lang="en-US" sz="2800" dirty="0"/>
          </a:p>
          <a:p>
            <a:r>
              <a:rPr lang="en-US" sz="2800" dirty="0"/>
              <a:t>Write as a bi-conditional statement: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</a:rPr>
              <a:t>Practice </a:t>
            </a:r>
            <a:r>
              <a:rPr lang="en-US" sz="3600" b="1" dirty="0">
                <a:solidFill>
                  <a:schemeClr val="tx1"/>
                </a:solidFill>
                <a:effectLst/>
              </a:rPr>
              <a:t>writing statements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32600" y="2418480"/>
              <a:ext cx="8252280" cy="2935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5400" y="2411280"/>
                <a:ext cx="8266680" cy="2954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382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dirty="0">
                <a:solidFill>
                  <a:srgbClr val="C6281F"/>
                </a:solidFill>
              </a:rPr>
              <a:t>X = 5 if and only if </a:t>
            </a:r>
            <a:r>
              <a:rPr lang="en-US" sz="4000" dirty="0" smtClean="0">
                <a:solidFill>
                  <a:srgbClr val="C6281F"/>
                </a:solidFill>
              </a:rPr>
              <a:t>2x </a:t>
            </a:r>
            <a:r>
              <a:rPr lang="en-US" sz="4000" dirty="0">
                <a:solidFill>
                  <a:srgbClr val="C6281F"/>
                </a:solidFill>
              </a:rPr>
              <a:t>= </a:t>
            </a:r>
            <a:r>
              <a:rPr lang="en-US" sz="4000" dirty="0" smtClean="0">
                <a:solidFill>
                  <a:srgbClr val="C6281F"/>
                </a:solidFill>
              </a:rPr>
              <a:t>10</a:t>
            </a:r>
            <a:endParaRPr lang="en-US" dirty="0"/>
          </a:p>
          <a:p>
            <a:r>
              <a:rPr lang="en-US" dirty="0"/>
              <a:t>What kind of statement is this?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Re-write as a conditional.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Write the converse of this conditional.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More Practice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23400" y="2241360"/>
              <a:ext cx="4655160" cy="2287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640" y="2232000"/>
                <a:ext cx="4672800" cy="2305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Page 101</a:t>
            </a:r>
          </a:p>
          <a:p>
            <a:r>
              <a:rPr lang="en-US" smtClean="0"/>
              <a:t>7-10, 13-15, 24, 25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000" dirty="0"/>
              <a:t>Deductive Reasoning</a:t>
            </a:r>
            <a:endParaRPr lang="en-US" dirty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</a:rPr>
              <a:t>Lesson 2-4</a:t>
            </a:r>
            <a:endParaRPr lang="en-US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308100"/>
            <a:ext cx="8978900" cy="3352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Geometry, like much of mathematics and science, developed when people began recognizing and describing patterns.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pPr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654800" y="3581400"/>
            <a:ext cx="74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...</a:t>
            </a:r>
            <a:endParaRPr lang="en-US" sz="3200" b="1" dirty="0"/>
          </a:p>
        </p:txBody>
      </p:sp>
      <p:grpSp>
        <p:nvGrpSpPr>
          <p:cNvPr id="5" name="Group 75"/>
          <p:cNvGrpSpPr/>
          <p:nvPr/>
        </p:nvGrpSpPr>
        <p:grpSpPr>
          <a:xfrm>
            <a:off x="762000" y="3873500"/>
            <a:ext cx="1143000" cy="1273552"/>
            <a:chOff x="762000" y="4648200"/>
            <a:chExt cx="1143000" cy="1273552"/>
          </a:xfrm>
        </p:grpSpPr>
        <p:sp>
          <p:nvSpPr>
            <p:cNvPr id="6" name="Rectangle 5"/>
            <p:cNvSpPr/>
            <p:nvPr/>
          </p:nvSpPr>
          <p:spPr>
            <a:xfrm>
              <a:off x="1219200" y="4648200"/>
              <a:ext cx="228600" cy="228600"/>
            </a:xfrm>
            <a:prstGeom prst="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2000" y="5029200"/>
              <a:ext cx="1143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1</a:t>
              </a:r>
            </a:p>
            <a:p>
              <a:pPr algn="ctr"/>
              <a:r>
                <a:rPr lang="en-US" sz="2600" dirty="0" smtClean="0"/>
                <a:t>block</a:t>
              </a:r>
            </a:p>
          </p:txBody>
        </p:sp>
      </p:grpSp>
      <p:grpSp>
        <p:nvGrpSpPr>
          <p:cNvPr id="62" name="Group 76"/>
          <p:cNvGrpSpPr/>
          <p:nvPr/>
        </p:nvGrpSpPr>
        <p:grpSpPr>
          <a:xfrm>
            <a:off x="1752600" y="3644900"/>
            <a:ext cx="1143000" cy="1502152"/>
            <a:chOff x="1752600" y="4419600"/>
            <a:chExt cx="1143000" cy="1502152"/>
          </a:xfrm>
        </p:grpSpPr>
        <p:grpSp>
          <p:nvGrpSpPr>
            <p:cNvPr id="68" name="Group 70"/>
            <p:cNvGrpSpPr/>
            <p:nvPr/>
          </p:nvGrpSpPr>
          <p:grpSpPr>
            <a:xfrm>
              <a:off x="2057400" y="4419600"/>
              <a:ext cx="457200" cy="457200"/>
              <a:chOff x="2057400" y="4419600"/>
              <a:chExt cx="457200" cy="457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0574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2860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0574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1752600" y="5029200"/>
              <a:ext cx="1143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3</a:t>
              </a:r>
            </a:p>
            <a:p>
              <a:pPr algn="ctr"/>
              <a:r>
                <a:rPr lang="en-US" sz="2600" dirty="0" smtClean="0"/>
                <a:t>blocks</a:t>
              </a:r>
            </a:p>
          </p:txBody>
        </p:sp>
      </p:grpSp>
      <p:grpSp>
        <p:nvGrpSpPr>
          <p:cNvPr id="70" name="Group 77"/>
          <p:cNvGrpSpPr/>
          <p:nvPr/>
        </p:nvGrpSpPr>
        <p:grpSpPr>
          <a:xfrm>
            <a:off x="2819400" y="3416300"/>
            <a:ext cx="1143000" cy="1730752"/>
            <a:chOff x="2819400" y="4191000"/>
            <a:chExt cx="1143000" cy="1730752"/>
          </a:xfrm>
        </p:grpSpPr>
        <p:grpSp>
          <p:nvGrpSpPr>
            <p:cNvPr id="71" name="Group 71"/>
            <p:cNvGrpSpPr/>
            <p:nvPr/>
          </p:nvGrpSpPr>
          <p:grpSpPr>
            <a:xfrm>
              <a:off x="2895600" y="4191000"/>
              <a:ext cx="685800" cy="685800"/>
              <a:chOff x="2895600" y="4191000"/>
              <a:chExt cx="685800" cy="685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8956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242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956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8956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1242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3528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2819400" y="5029200"/>
              <a:ext cx="1143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6</a:t>
              </a:r>
            </a:p>
            <a:p>
              <a:pPr algn="ctr"/>
              <a:r>
                <a:rPr lang="en-US" sz="2600" dirty="0" smtClean="0"/>
                <a:t>blocks</a:t>
              </a:r>
            </a:p>
          </p:txBody>
        </p:sp>
      </p:grpSp>
      <p:grpSp>
        <p:nvGrpSpPr>
          <p:cNvPr id="72" name="Group 78"/>
          <p:cNvGrpSpPr/>
          <p:nvPr/>
        </p:nvGrpSpPr>
        <p:grpSpPr>
          <a:xfrm>
            <a:off x="3886200" y="3187700"/>
            <a:ext cx="1143000" cy="1959352"/>
            <a:chOff x="3886200" y="3962400"/>
            <a:chExt cx="1143000" cy="1959352"/>
          </a:xfrm>
        </p:grpSpPr>
        <p:grpSp>
          <p:nvGrpSpPr>
            <p:cNvPr id="73" name="Group 72"/>
            <p:cNvGrpSpPr/>
            <p:nvPr/>
          </p:nvGrpSpPr>
          <p:grpSpPr>
            <a:xfrm>
              <a:off x="3962400" y="3962400"/>
              <a:ext cx="914400" cy="914400"/>
              <a:chOff x="3962400" y="3962400"/>
              <a:chExt cx="914400" cy="9144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9624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1910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9624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9624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1910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4196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962400" y="39624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1910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4196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6482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3886200" y="5029200"/>
              <a:ext cx="1143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10</a:t>
              </a:r>
            </a:p>
            <a:p>
              <a:pPr algn="ctr"/>
              <a:r>
                <a:rPr lang="en-US" sz="2600" dirty="0" smtClean="0"/>
                <a:t>blocks</a:t>
              </a:r>
            </a:p>
          </p:txBody>
        </p:sp>
      </p:grpSp>
      <p:grpSp>
        <p:nvGrpSpPr>
          <p:cNvPr id="74" name="Group 79"/>
          <p:cNvGrpSpPr/>
          <p:nvPr/>
        </p:nvGrpSpPr>
        <p:grpSpPr>
          <a:xfrm>
            <a:off x="5105400" y="2959100"/>
            <a:ext cx="1295400" cy="2187952"/>
            <a:chOff x="5105400" y="3733800"/>
            <a:chExt cx="1295400" cy="2187952"/>
          </a:xfrm>
        </p:grpSpPr>
        <p:grpSp>
          <p:nvGrpSpPr>
            <p:cNvPr id="75" name="Group 73"/>
            <p:cNvGrpSpPr/>
            <p:nvPr/>
          </p:nvGrpSpPr>
          <p:grpSpPr>
            <a:xfrm>
              <a:off x="5257800" y="3733800"/>
              <a:ext cx="1143000" cy="1143000"/>
              <a:chOff x="5257800" y="3733800"/>
              <a:chExt cx="1143000" cy="11430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52578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4864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2578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2578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4864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7150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257800" y="39624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4864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7150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9436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257800" y="37338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486400" y="39624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7150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9436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1722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5105400" y="5029200"/>
              <a:ext cx="1143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15</a:t>
              </a:r>
            </a:p>
            <a:p>
              <a:pPr algn="ctr"/>
              <a:r>
                <a:rPr lang="en-US" sz="2600" dirty="0" smtClean="0"/>
                <a:t>blocks</a:t>
              </a:r>
            </a:p>
          </p:txBody>
        </p:sp>
      </p:grpSp>
      <p:grpSp>
        <p:nvGrpSpPr>
          <p:cNvPr id="76" name="Group 80"/>
          <p:cNvGrpSpPr/>
          <p:nvPr/>
        </p:nvGrpSpPr>
        <p:grpSpPr>
          <a:xfrm>
            <a:off x="7391400" y="2730500"/>
            <a:ext cx="1524000" cy="2416552"/>
            <a:chOff x="7391400" y="3505200"/>
            <a:chExt cx="1524000" cy="2416552"/>
          </a:xfrm>
        </p:grpSpPr>
        <p:grpSp>
          <p:nvGrpSpPr>
            <p:cNvPr id="77" name="Group 74"/>
            <p:cNvGrpSpPr/>
            <p:nvPr/>
          </p:nvGrpSpPr>
          <p:grpSpPr>
            <a:xfrm>
              <a:off x="7543800" y="3505200"/>
              <a:ext cx="1371600" cy="1371600"/>
              <a:chOff x="7543800" y="3505200"/>
              <a:chExt cx="1371600" cy="13716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75438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7724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5438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5438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7724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0010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543800" y="39624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7724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80010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2296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543800" y="37338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772400" y="39624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0010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2296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4582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543800" y="3505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772400" y="37338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001000" y="39624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229600" y="41910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458200" y="44196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686800" y="4648200"/>
                <a:ext cx="228600" cy="228600"/>
              </a:xfrm>
              <a:prstGeom prst="rec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>
                <a:solidFill>
                  <a:srgbClr val="EB85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7391400" y="5029200"/>
              <a:ext cx="11430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/>
                <a:t>21</a:t>
              </a:r>
            </a:p>
            <a:p>
              <a:pPr algn="ctr"/>
              <a:r>
                <a:rPr lang="en-US" sz="2600" dirty="0" smtClean="0"/>
                <a:t>blocks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/>
              <a:t>Law of </a:t>
            </a:r>
            <a:r>
              <a:rPr lang="en-US" sz="3600" dirty="0" smtClean="0"/>
              <a:t>Ruling Out Possibilities</a:t>
            </a:r>
            <a:endParaRPr lang="en-US" sz="3600" dirty="0"/>
          </a:p>
          <a:p>
            <a:pPr lvl="1">
              <a:buFontTx/>
              <a:buNone/>
            </a:pPr>
            <a:r>
              <a:rPr lang="en-US" sz="3200" dirty="0"/>
              <a:t>Given</a:t>
            </a:r>
            <a:r>
              <a:rPr lang="en-US" sz="3200" dirty="0" smtClean="0"/>
              <a:t>:  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 or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3200" dirty="0" smtClean="0"/>
              <a:t> is true and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3200" dirty="0" smtClean="0"/>
              <a:t> is not </a:t>
            </a:r>
            <a:r>
              <a:rPr lang="en-US" sz="3200" dirty="0"/>
              <a:t>true </a:t>
            </a:r>
          </a:p>
          <a:p>
            <a:pPr lvl="1">
              <a:buFontTx/>
              <a:buNone/>
            </a:pPr>
            <a:endParaRPr lang="en-US" sz="1800" dirty="0"/>
          </a:p>
          <a:p>
            <a:pPr lvl="1">
              <a:buFontTx/>
              <a:buNone/>
            </a:pPr>
            <a:r>
              <a:rPr lang="en-US" sz="3200" dirty="0"/>
              <a:t>Our conclusion</a:t>
            </a:r>
            <a:r>
              <a:rPr lang="en-US" sz="3200" dirty="0" smtClean="0"/>
              <a:t>:  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 </a:t>
            </a:r>
            <a:r>
              <a:rPr lang="en-US" sz="3200" dirty="0"/>
              <a:t>is true</a:t>
            </a:r>
            <a:r>
              <a:rPr lang="en-US" sz="3200" dirty="0">
                <a:solidFill>
                  <a:srgbClr val="000000"/>
                </a:solidFill>
              </a:rPr>
              <a:t/>
            </a:r>
            <a:br>
              <a:rPr lang="en-US" sz="3200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Laws of Logic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/>
              <a:t>Law of Detachment</a:t>
            </a:r>
          </a:p>
          <a:p>
            <a:pPr lvl="1">
              <a:buFontTx/>
              <a:buNone/>
            </a:pPr>
            <a:r>
              <a:rPr lang="en-US" sz="3200" dirty="0"/>
              <a:t>Given: 	</a:t>
            </a:r>
            <a:r>
              <a:rPr lang="en-US" sz="3200" dirty="0" err="1">
                <a:solidFill>
                  <a:srgbClr val="C6281F"/>
                </a:solidFill>
              </a:rPr>
              <a:t>p</a:t>
            </a:r>
            <a:r>
              <a:rPr lang="en-US" sz="3200" dirty="0" err="1" smtClean="0">
                <a:sym typeface="Wingdings"/>
              </a:rPr>
              <a:t></a:t>
            </a:r>
            <a:r>
              <a:rPr lang="en-US" sz="3200" dirty="0" err="1" smtClean="0">
                <a:solidFill>
                  <a:srgbClr val="7030A0"/>
                </a:solidFill>
              </a:rPr>
              <a:t>q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is true and </a:t>
            </a:r>
            <a:r>
              <a:rPr lang="en-US" sz="3200" dirty="0" smtClean="0">
                <a:solidFill>
                  <a:srgbClr val="C6281F"/>
                </a:solidFill>
              </a:rPr>
              <a:t>p</a:t>
            </a:r>
            <a:r>
              <a:rPr lang="en-US" sz="3200" dirty="0" smtClean="0"/>
              <a:t> </a:t>
            </a:r>
            <a:r>
              <a:rPr lang="en-US" sz="3200" dirty="0"/>
              <a:t>is true </a:t>
            </a:r>
          </a:p>
          <a:p>
            <a:pPr lvl="1">
              <a:buFontTx/>
              <a:buNone/>
            </a:pPr>
            <a:endParaRPr lang="en-US" sz="1800" dirty="0"/>
          </a:p>
          <a:p>
            <a:pPr lvl="1">
              <a:buFontTx/>
              <a:buNone/>
            </a:pPr>
            <a:r>
              <a:rPr lang="en-US" sz="3200" dirty="0"/>
              <a:t>Our conclusion</a:t>
            </a:r>
            <a:r>
              <a:rPr lang="en-US" sz="3200" dirty="0" smtClean="0"/>
              <a:t>:  </a:t>
            </a:r>
            <a:r>
              <a:rPr lang="en-US" sz="3200" dirty="0" smtClean="0">
                <a:solidFill>
                  <a:srgbClr val="7030A0"/>
                </a:solidFill>
              </a:rPr>
              <a:t>q</a:t>
            </a:r>
            <a:r>
              <a:rPr lang="en-US" sz="3200" dirty="0" smtClean="0"/>
              <a:t> </a:t>
            </a:r>
            <a:r>
              <a:rPr lang="en-US" sz="3200" dirty="0"/>
              <a:t>is true</a:t>
            </a:r>
            <a:r>
              <a:rPr lang="en-US" sz="3200" dirty="0">
                <a:solidFill>
                  <a:srgbClr val="000000"/>
                </a:solidFill>
              </a:rPr>
              <a:t/>
            </a:r>
            <a:br>
              <a:rPr lang="en-US" sz="3200" dirty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Laws of Logic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8600" y="2590800"/>
            <a:ext cx="8712642" cy="1909465"/>
            <a:chOff x="228600" y="2590800"/>
            <a:chExt cx="8712642" cy="1909465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4038600"/>
              <a:ext cx="8712642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look for common phrase in one hypothesis and one conclusion</a:t>
              </a:r>
              <a:endParaRPr lang="en-US" i="1" dirty="0"/>
            </a:p>
          </p:txBody>
        </p:sp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rot="16200000" flipV="1">
              <a:off x="3206862" y="2660540"/>
              <a:ext cx="1447800" cy="1308319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4" idx="0"/>
            </p:cNvCxnSpPr>
            <p:nvPr/>
          </p:nvCxnSpPr>
          <p:spPr>
            <a:xfrm rot="16200000" flipV="1">
              <a:off x="3854561" y="3308239"/>
              <a:ext cx="1371600" cy="89121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2176271"/>
          </a:xfrm>
        </p:spPr>
        <p:txBody>
          <a:bodyPr/>
          <a:lstStyle/>
          <a:p>
            <a:pPr>
              <a:buNone/>
            </a:pPr>
            <a:r>
              <a:rPr lang="en-US" sz="3600" dirty="0"/>
              <a:t>Law of Syllogism (Transitivity)</a:t>
            </a:r>
          </a:p>
          <a:p>
            <a:pPr lvl="1">
              <a:buFontTx/>
              <a:buNone/>
            </a:pPr>
            <a:r>
              <a:rPr lang="en-US" sz="3200" dirty="0"/>
              <a:t>Given: 	</a:t>
            </a:r>
            <a:r>
              <a:rPr lang="en-US" sz="3200" dirty="0" err="1">
                <a:solidFill>
                  <a:srgbClr val="C6281F"/>
                </a:solidFill>
              </a:rPr>
              <a:t>p</a:t>
            </a:r>
            <a:r>
              <a:rPr lang="en-US" sz="3200" dirty="0" err="1" smtClean="0">
                <a:sym typeface="Wingdings"/>
              </a:rPr>
              <a:t></a:t>
            </a:r>
            <a:r>
              <a:rPr lang="en-US" sz="3200" dirty="0" err="1" smtClean="0">
                <a:solidFill>
                  <a:srgbClr val="00B050"/>
                </a:solidFill>
              </a:rPr>
              <a:t>q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/>
              <a:t>and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q</a:t>
            </a:r>
            <a:r>
              <a:rPr lang="en-US" sz="3200" dirty="0" err="1" smtClean="0">
                <a:sym typeface="Wingdings"/>
              </a:rPr>
              <a:t></a:t>
            </a:r>
            <a:r>
              <a:rPr lang="en-US" sz="3200" dirty="0" err="1" smtClean="0">
                <a:solidFill>
                  <a:srgbClr val="B335C3"/>
                </a:solidFill>
              </a:rPr>
              <a:t>r</a:t>
            </a:r>
            <a:endParaRPr lang="en-US" sz="3200" dirty="0" smtClean="0">
              <a:solidFill>
                <a:srgbClr val="B335C3"/>
              </a:solidFill>
            </a:endParaRPr>
          </a:p>
          <a:p>
            <a:pPr lvl="1">
              <a:buFontTx/>
              <a:buNone/>
            </a:pPr>
            <a:endParaRPr lang="en-US" sz="1800" dirty="0"/>
          </a:p>
          <a:p>
            <a:pPr lvl="1">
              <a:buFontTx/>
              <a:buNone/>
            </a:pPr>
            <a:r>
              <a:rPr lang="en-US" sz="3200" dirty="0"/>
              <a:t>Our </a:t>
            </a:r>
            <a:r>
              <a:rPr lang="en-US" sz="3200" dirty="0" smtClean="0"/>
              <a:t>conclusion:  </a:t>
            </a:r>
            <a:r>
              <a:rPr lang="en-US" sz="3200" dirty="0" err="1" smtClean="0">
                <a:solidFill>
                  <a:srgbClr val="C6281F"/>
                </a:solidFill>
              </a:rPr>
              <a:t>p</a:t>
            </a:r>
            <a:r>
              <a:rPr lang="en-US" sz="3200" dirty="0" err="1" smtClean="0">
                <a:sym typeface="Wingdings"/>
              </a:rPr>
              <a:t></a:t>
            </a:r>
            <a:r>
              <a:rPr lang="en-US" sz="3200" dirty="0" err="1">
                <a:solidFill>
                  <a:srgbClr val="B335C3"/>
                </a:solidFill>
              </a:rPr>
              <a:t>r</a:t>
            </a:r>
            <a:endParaRPr lang="en-US" sz="3200" dirty="0"/>
          </a:p>
          <a:p>
            <a:pPr lvl="1">
              <a:buFontTx/>
              <a:buNone/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Laws of Logic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6281F"/>
                </a:solidFill>
              </a:rPr>
              <a:t>If </a:t>
            </a:r>
            <a:r>
              <a:rPr lang="en-US" dirty="0" smtClean="0">
                <a:solidFill>
                  <a:srgbClr val="C6281F"/>
                </a:solidFill>
              </a:rPr>
              <a:t>the sun </a:t>
            </a:r>
            <a:r>
              <a:rPr lang="en-US" dirty="0">
                <a:solidFill>
                  <a:srgbClr val="C6281F"/>
                </a:solidFill>
              </a:rPr>
              <a:t>is out</a:t>
            </a:r>
            <a:r>
              <a:rPr lang="en-US" dirty="0"/>
              <a:t>, then </a:t>
            </a:r>
            <a:r>
              <a:rPr lang="en-US" dirty="0" smtClean="0">
                <a:solidFill>
                  <a:srgbClr val="7030A0"/>
                </a:solidFill>
              </a:rPr>
              <a:t>it is not </a:t>
            </a:r>
            <a:r>
              <a:rPr lang="en-US" dirty="0">
                <a:solidFill>
                  <a:srgbClr val="7030A0"/>
                </a:solidFill>
              </a:rPr>
              <a:t>cloudy</a:t>
            </a:r>
          </a:p>
          <a:p>
            <a:r>
              <a:rPr lang="en-US" dirty="0">
                <a:solidFill>
                  <a:srgbClr val="C6281F"/>
                </a:solidFill>
              </a:rPr>
              <a:t>The sun is out</a:t>
            </a:r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Our conclusion:</a:t>
            </a:r>
          </a:p>
          <a:p>
            <a:pPr>
              <a:buFontTx/>
              <a:buNone/>
            </a:pPr>
            <a:r>
              <a:rPr lang="en-US" dirty="0"/>
              <a:t>  It is </a:t>
            </a:r>
            <a:r>
              <a:rPr lang="en-US" dirty="0">
                <a:solidFill>
                  <a:srgbClr val="7030A0"/>
                </a:solidFill>
              </a:rPr>
              <a:t>not cloudy</a:t>
            </a:r>
          </a:p>
          <a:p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Example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85160" y="168480"/>
              <a:ext cx="2759400" cy="1245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520" y="158040"/>
                <a:ext cx="2775600" cy="1264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6281F"/>
                </a:solidFill>
              </a:rPr>
              <a:t>If </a:t>
            </a:r>
            <a:r>
              <a:rPr lang="en-US" dirty="0" smtClean="0">
                <a:solidFill>
                  <a:srgbClr val="C6281F"/>
                </a:solidFill>
              </a:rPr>
              <a:t>trees are around</a:t>
            </a:r>
            <a:r>
              <a:rPr lang="en-US" dirty="0" smtClean="0"/>
              <a:t>, </a:t>
            </a:r>
            <a:r>
              <a:rPr lang="en-US" dirty="0"/>
              <a:t>then </a:t>
            </a:r>
            <a:r>
              <a:rPr lang="en-US" dirty="0" smtClean="0">
                <a:solidFill>
                  <a:srgbClr val="7030A0"/>
                </a:solidFill>
              </a:rPr>
              <a:t>Ms. Wilson sneezes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Ms. Wilson sneezed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  <a:p>
            <a:r>
              <a:rPr lang="en-US" dirty="0" smtClean="0"/>
              <a:t>Our conclusion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NO conclusion</a:t>
            </a:r>
          </a:p>
          <a:p>
            <a:pPr lvl="1">
              <a:buFontTx/>
              <a:buNone/>
            </a:pPr>
            <a:r>
              <a:rPr lang="en-US" sz="2400" dirty="0" smtClean="0"/>
              <a:t>(We can </a:t>
            </a:r>
            <a:r>
              <a:rPr lang="en-US" sz="2400" dirty="0"/>
              <a:t>only make a conclusion if we know that </a:t>
            </a:r>
            <a:r>
              <a:rPr lang="en-US" sz="2400" dirty="0" smtClean="0"/>
              <a:t>trees are around)</a:t>
            </a:r>
            <a:endParaRPr lang="en-US" sz="24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>Example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40600" y="1888920"/>
              <a:ext cx="8307360" cy="1988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5560" y="1881360"/>
                <a:ext cx="8321760" cy="200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2785872"/>
          </a:xfrm>
        </p:spPr>
        <p:txBody>
          <a:bodyPr/>
          <a:lstStyle/>
          <a:p>
            <a:r>
              <a:rPr lang="en-US" dirty="0"/>
              <a:t>If</a:t>
            </a:r>
            <a:r>
              <a:rPr lang="en-US" dirty="0">
                <a:solidFill>
                  <a:srgbClr val="C6281F"/>
                </a:solidFill>
              </a:rPr>
              <a:t> </a:t>
            </a:r>
            <a:r>
              <a:rPr lang="en-US" dirty="0" smtClean="0">
                <a:solidFill>
                  <a:srgbClr val="C6281F"/>
                </a:solidFill>
              </a:rPr>
              <a:t>the sun is out</a:t>
            </a:r>
            <a:r>
              <a:rPr lang="en-US" dirty="0" smtClean="0"/>
              <a:t>, </a:t>
            </a:r>
            <a:r>
              <a:rPr lang="en-US" dirty="0"/>
              <a:t>then </a:t>
            </a:r>
            <a:r>
              <a:rPr lang="en-US" dirty="0" smtClean="0">
                <a:solidFill>
                  <a:srgbClr val="00B050"/>
                </a:solidFill>
              </a:rPr>
              <a:t>we’ll go biking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If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we go biking</a:t>
            </a:r>
            <a:r>
              <a:rPr lang="en-US" dirty="0" smtClean="0"/>
              <a:t>, then </a:t>
            </a:r>
            <a:r>
              <a:rPr lang="en-US" dirty="0" smtClean="0">
                <a:solidFill>
                  <a:srgbClr val="7030A0"/>
                </a:solidFill>
              </a:rPr>
              <a:t>we’ll be happy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Our conclusion:</a:t>
            </a:r>
          </a:p>
          <a:p>
            <a:r>
              <a:rPr lang="en-US" dirty="0"/>
              <a:t>If</a:t>
            </a:r>
            <a:r>
              <a:rPr lang="en-US" dirty="0">
                <a:solidFill>
                  <a:srgbClr val="C6281F"/>
                </a:solidFill>
              </a:rPr>
              <a:t> </a:t>
            </a:r>
            <a:r>
              <a:rPr lang="en-US" dirty="0" smtClean="0">
                <a:solidFill>
                  <a:srgbClr val="C6281F"/>
                </a:solidFill>
              </a:rPr>
              <a:t>the sun is out</a:t>
            </a:r>
            <a:r>
              <a:rPr lang="en-US" dirty="0" smtClean="0"/>
              <a:t>, then </a:t>
            </a:r>
            <a:r>
              <a:rPr lang="en-US" dirty="0" smtClean="0">
                <a:solidFill>
                  <a:srgbClr val="7030A0"/>
                </a:solidFill>
              </a:rPr>
              <a:t>we’ll be happy</a:t>
            </a:r>
            <a:endParaRPr lang="en-US" dirty="0"/>
          </a:p>
          <a:p>
            <a:endParaRPr lang="en-US" dirty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Example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3560" y="54360"/>
              <a:ext cx="6961320" cy="2730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280" y="42480"/>
                <a:ext cx="6976800" cy="2752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6281F"/>
                </a:solidFill>
              </a:rPr>
              <a:t>If </a:t>
            </a:r>
            <a:r>
              <a:rPr lang="en-US" dirty="0" smtClean="0">
                <a:solidFill>
                  <a:srgbClr val="C6281F"/>
                </a:solidFill>
              </a:rPr>
              <a:t>it is Friday</a:t>
            </a:r>
            <a:r>
              <a:rPr lang="en-US" dirty="0"/>
              <a:t>, then </a:t>
            </a:r>
            <a:r>
              <a:rPr lang="en-US" dirty="0" smtClean="0">
                <a:solidFill>
                  <a:srgbClr val="00B050"/>
                </a:solidFill>
              </a:rPr>
              <a:t>there is a game tonight</a:t>
            </a:r>
            <a:endParaRPr lang="en-US" dirty="0">
              <a:solidFill>
                <a:srgbClr val="00B05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C6281F"/>
                </a:solidFill>
              </a:rPr>
              <a:t>If </a:t>
            </a:r>
            <a:r>
              <a:rPr lang="en-US" dirty="0" smtClean="0">
                <a:solidFill>
                  <a:srgbClr val="C6281F"/>
                </a:solidFill>
              </a:rPr>
              <a:t>it is Friday</a:t>
            </a:r>
            <a:r>
              <a:rPr lang="en-US" dirty="0"/>
              <a:t>, </a:t>
            </a:r>
            <a:r>
              <a:rPr lang="en-US" dirty="0" smtClean="0"/>
              <a:t>then </a:t>
            </a:r>
            <a:r>
              <a:rPr lang="en-US" dirty="0" smtClean="0">
                <a:solidFill>
                  <a:srgbClr val="B335C3"/>
                </a:solidFill>
              </a:rPr>
              <a:t>tomorrow </a:t>
            </a:r>
            <a:r>
              <a:rPr lang="en-US" dirty="0">
                <a:solidFill>
                  <a:srgbClr val="B335C3"/>
                </a:solidFill>
              </a:rPr>
              <a:t>is Saturday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Conclusion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 conclusion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/>
              <a:t>(The common phrase must be in one hypothesis </a:t>
            </a:r>
            <a:r>
              <a:rPr lang="en-US" sz="2400" b="1" dirty="0" smtClean="0">
                <a:solidFill>
                  <a:srgbClr val="FF0000"/>
                </a:solidFill>
              </a:rPr>
              <a:t>and</a:t>
            </a:r>
            <a:r>
              <a:rPr lang="en-US" sz="2400" dirty="0" smtClean="0"/>
              <a:t> one conclusion)</a:t>
            </a:r>
            <a:endParaRPr lang="en-US" sz="2400" dirty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>Example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0040" y="66600"/>
              <a:ext cx="2163600" cy="2679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520" y="56520"/>
                <a:ext cx="2174760" cy="2697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3600" dirty="0"/>
              <a:t>Reasoning </a:t>
            </a:r>
            <a:r>
              <a:rPr lang="en-US" sz="3600" dirty="0" smtClean="0"/>
              <a:t>in Algebra and Geometry</a:t>
            </a:r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>Lesson 2-5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b="1" dirty="0"/>
              <a:t>Addition Property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/>
              <a:t>if a = b, then a </a:t>
            </a:r>
            <a:r>
              <a:rPr lang="en-US" dirty="0">
                <a:solidFill>
                  <a:srgbClr val="C6281F"/>
                </a:solidFill>
              </a:rPr>
              <a:t>+ c</a:t>
            </a:r>
            <a:r>
              <a:rPr lang="en-US" dirty="0"/>
              <a:t> = b </a:t>
            </a:r>
            <a:r>
              <a:rPr lang="en-US" dirty="0">
                <a:solidFill>
                  <a:srgbClr val="C6281F"/>
                </a:solidFill>
              </a:rPr>
              <a:t>+ </a:t>
            </a:r>
            <a:r>
              <a:rPr lang="en-US" dirty="0" smtClean="0">
                <a:solidFill>
                  <a:srgbClr val="C6281F"/>
                </a:solidFill>
              </a:rPr>
              <a:t>c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endParaRPr lang="en-US" dirty="0"/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b="1" dirty="0"/>
              <a:t>Subtraction Property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/>
              <a:t>if a = b, then a </a:t>
            </a:r>
            <a:r>
              <a:rPr lang="en-US" dirty="0">
                <a:solidFill>
                  <a:srgbClr val="C6281F"/>
                </a:solidFill>
              </a:rPr>
              <a:t>– c</a:t>
            </a:r>
            <a:r>
              <a:rPr lang="en-US" dirty="0"/>
              <a:t> = b </a:t>
            </a:r>
            <a:r>
              <a:rPr lang="en-US" dirty="0">
                <a:solidFill>
                  <a:srgbClr val="C6281F"/>
                </a:solidFill>
              </a:rPr>
              <a:t>– </a:t>
            </a:r>
            <a:r>
              <a:rPr lang="en-US" dirty="0" smtClean="0">
                <a:solidFill>
                  <a:srgbClr val="C6281F"/>
                </a:solidFill>
              </a:rPr>
              <a:t>c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endParaRPr lang="en-US" dirty="0"/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b="1" dirty="0"/>
              <a:t>Multiplication Property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/>
              <a:t>if a = b, then a </a:t>
            </a:r>
            <a:r>
              <a:rPr lang="en-US" dirty="0">
                <a:solidFill>
                  <a:srgbClr val="C6281F"/>
                </a:solidFill>
              </a:rPr>
              <a:t>* c</a:t>
            </a:r>
            <a:r>
              <a:rPr lang="en-US" dirty="0"/>
              <a:t> = b </a:t>
            </a:r>
            <a:r>
              <a:rPr lang="en-US" dirty="0">
                <a:solidFill>
                  <a:srgbClr val="C6281F"/>
                </a:solidFill>
              </a:rPr>
              <a:t>* </a:t>
            </a:r>
            <a:r>
              <a:rPr lang="en-US" dirty="0" smtClean="0">
                <a:solidFill>
                  <a:srgbClr val="C6281F"/>
                </a:solidFill>
              </a:rPr>
              <a:t>c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endParaRPr lang="en-US" dirty="0"/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800" b="1" dirty="0"/>
              <a:t>Division Property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/>
              <a:t>if a = b &amp; c is not 0, then a </a:t>
            </a:r>
            <a:r>
              <a:rPr lang="en-US" dirty="0">
                <a:solidFill>
                  <a:srgbClr val="C6281F"/>
                </a:solidFill>
              </a:rPr>
              <a:t>/ c</a:t>
            </a:r>
            <a:r>
              <a:rPr lang="en-US" dirty="0"/>
              <a:t> = b </a:t>
            </a:r>
            <a:r>
              <a:rPr lang="en-US" dirty="0">
                <a:solidFill>
                  <a:srgbClr val="C6281F"/>
                </a:solidFill>
              </a:rPr>
              <a:t>/ c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Properties from Algebra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52728"/>
            <a:ext cx="89535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Describe a pattern in the sequence of numbers and predict the next number.</a:t>
            </a:r>
          </a:p>
          <a:p>
            <a:pPr marL="834390" lvl="1" indent="-514350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Pattern: </a:t>
            </a:r>
            <a:r>
              <a:rPr lang="en-US" sz="3200" dirty="0" smtClean="0"/>
              <a:t>Each number is 4 times the previous number</a:t>
            </a:r>
          </a:p>
          <a:p>
            <a:pPr marL="834390" lvl="1" indent="-514350">
              <a:buNone/>
            </a:pP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b="1" dirty="0" smtClean="0"/>
              <a:t>Pattern: </a:t>
            </a:r>
            <a:r>
              <a:rPr lang="en-US" sz="3200" dirty="0" smtClean="0"/>
              <a:t>Each number is 3 more than the previous 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22860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256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37465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2987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EB6715"/>
                </a:solidFill>
              </a:rPr>
              <a:t>a)     </a:t>
            </a:r>
            <a:r>
              <a:rPr lang="en-US" sz="3200" dirty="0" smtClean="0"/>
              <a:t>1, 4, 16, 64, ...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7465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EB6715"/>
                </a:solidFill>
              </a:rPr>
              <a:t>b)     </a:t>
            </a:r>
            <a:r>
              <a:rPr lang="en-US" sz="3200" dirty="0" smtClean="0"/>
              <a:t>2, 5, 8, 11, ...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sz="2800" b="1" dirty="0" smtClean="0"/>
              <a:t>Distributive Property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if a ( b + c ) then a * b + a * c</a:t>
            </a:r>
          </a:p>
          <a:p>
            <a:pPr lvl="1">
              <a:buFont typeface="Courier New" pitchFamily="49" charset="0"/>
              <a:buChar char="o"/>
            </a:pPr>
            <a:endParaRPr lang="en-US" sz="3600" dirty="0" smtClean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en-US" sz="2800" b="1" dirty="0" smtClean="0"/>
              <a:t>Substitution </a:t>
            </a:r>
            <a:r>
              <a:rPr lang="en-US" sz="2800" b="1" dirty="0"/>
              <a:t>Property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/>
              <a:t>if a = b, then a can be substituted for b in any equation or </a:t>
            </a:r>
            <a:r>
              <a:rPr lang="en-US" sz="2400" dirty="0" smtClean="0"/>
              <a:t>expression</a:t>
            </a:r>
            <a:endParaRPr lang="en-US" sz="2400" dirty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Properties from Algebra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n-US" sz="2800" b="1" dirty="0"/>
              <a:t>Reflexive Property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for any real number, a = </a:t>
            </a:r>
            <a:r>
              <a:rPr lang="en-US" dirty="0" smtClean="0"/>
              <a:t>a</a:t>
            </a:r>
          </a:p>
          <a:p>
            <a:pPr lvl="1"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sz="2800" b="1" dirty="0"/>
              <a:t>Symmetric Property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if a = </a:t>
            </a:r>
            <a:r>
              <a:rPr lang="en-US" dirty="0">
                <a:solidFill>
                  <a:srgbClr val="C6281F"/>
                </a:solidFill>
              </a:rPr>
              <a:t>b</a:t>
            </a:r>
            <a:r>
              <a:rPr lang="en-US" dirty="0"/>
              <a:t>, then </a:t>
            </a:r>
            <a:r>
              <a:rPr lang="en-US" dirty="0">
                <a:solidFill>
                  <a:srgbClr val="C6281F"/>
                </a:solidFill>
              </a:rPr>
              <a:t>b</a:t>
            </a:r>
            <a:r>
              <a:rPr lang="en-US" dirty="0"/>
              <a:t> = </a:t>
            </a:r>
            <a:r>
              <a:rPr lang="en-US" dirty="0" smtClean="0"/>
              <a:t>a</a:t>
            </a:r>
          </a:p>
          <a:p>
            <a:pPr lvl="1"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sz="2800" b="1" dirty="0"/>
              <a:t>Transitive Property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/>
              <a:t>if a = </a:t>
            </a:r>
            <a:r>
              <a:rPr lang="en-US" dirty="0">
                <a:solidFill>
                  <a:srgbClr val="C6281F"/>
                </a:solidFill>
              </a:rPr>
              <a:t>b</a:t>
            </a:r>
            <a:r>
              <a:rPr lang="en-US" dirty="0"/>
              <a:t> and </a:t>
            </a:r>
            <a:r>
              <a:rPr lang="en-US" dirty="0">
                <a:solidFill>
                  <a:srgbClr val="C6281F"/>
                </a:solidFill>
              </a:rPr>
              <a:t>b</a:t>
            </a:r>
            <a:r>
              <a:rPr lang="en-US" dirty="0"/>
              <a:t> = </a:t>
            </a:r>
            <a:r>
              <a:rPr lang="en-US" dirty="0">
                <a:solidFill>
                  <a:srgbClr val="6CB28C"/>
                </a:solidFill>
              </a:rPr>
              <a:t>c</a:t>
            </a:r>
            <a:r>
              <a:rPr lang="en-US" dirty="0"/>
              <a:t>, then a = </a:t>
            </a:r>
            <a:r>
              <a:rPr lang="en-US" dirty="0">
                <a:solidFill>
                  <a:srgbClr val="6CB28C"/>
                </a:solidFill>
              </a:rPr>
              <a:t>c</a:t>
            </a:r>
            <a:r>
              <a:rPr lang="en-US" sz="3600" dirty="0"/>
              <a:t/>
            </a:r>
            <a:br>
              <a:rPr lang="en-US" sz="3600" dirty="0"/>
            </a:b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Properties from Algebra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582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State the property being demonstrated with each statement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If x </a:t>
            </a:r>
            <a:r>
              <a:rPr lang="en-US" smtClean="0"/>
              <a:t>+ </a:t>
            </a:r>
            <a:r>
              <a:rPr lang="en-US" smtClean="0"/>
              <a:t>10 = 15 </a:t>
            </a:r>
            <a:r>
              <a:rPr lang="en-US" dirty="0" smtClean="0"/>
              <a:t>then x </a:t>
            </a:r>
            <a:r>
              <a:rPr lang="en-US" smtClean="0"/>
              <a:t>= </a:t>
            </a:r>
            <a:r>
              <a:rPr lang="en-US" smtClean="0"/>
              <a:t>5</a:t>
            </a:r>
            <a:endParaRPr lang="en-US" dirty="0" smtClean="0"/>
          </a:p>
          <a:p>
            <a:pPr lvl="1" algn="r">
              <a:buNone/>
            </a:pPr>
            <a:r>
              <a:rPr lang="en-US" dirty="0" smtClean="0"/>
              <a:t>		</a:t>
            </a:r>
            <a:r>
              <a:rPr lang="en-US" sz="2800" dirty="0" smtClean="0">
                <a:solidFill>
                  <a:srgbClr val="FF0000"/>
                </a:solidFill>
              </a:rPr>
              <a:t>Subtraction Property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If AB = 4cm then 5AB = 20cm</a:t>
            </a:r>
          </a:p>
          <a:p>
            <a:pPr lvl="2" algn="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Multiplication Property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58200" cy="3429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the property to complete the statement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sz="2800" u="sng" dirty="0" smtClean="0"/>
              <a:t>Transitive Property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If RB = MN and ____ = WY then RB = WY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5486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2895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MN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45440" y="2773800"/>
              <a:ext cx="1746000" cy="737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8240" y="2765520"/>
                <a:ext cx="1758240" cy="75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915400" cy="3886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Solve </a:t>
            </a:r>
            <a:r>
              <a:rPr lang="en-US" dirty="0" smtClean="0"/>
              <a:t>the equation and write a reason for each step </a:t>
            </a:r>
          </a:p>
          <a:p>
            <a:endParaRPr lang="en-US" dirty="0" smtClean="0"/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3x - 17 </a:t>
            </a:r>
            <a:r>
              <a:rPr lang="en-US" dirty="0"/>
              <a:t>= </a:t>
            </a:r>
            <a:r>
              <a:rPr lang="en-US" dirty="0" smtClean="0"/>
              <a:t>x + 5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3x         = x + 22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2x         =       22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x           =       11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5" dir="2700000" algn="ctr" rotWithShape="0">
              <a:srgbClr val="CCCCCC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Example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19600" y="1066800"/>
            <a:ext cx="4953000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</a:t>
            </a:r>
          </a:p>
          <a:p>
            <a:pPr marL="624078" marR="0" lvl="0" indent="-51435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+mj-lt"/>
              <a:buAutoNum type="arabicPeriod"/>
              <a:tabLst/>
              <a:defRPr/>
            </a:pPr>
            <a:r>
              <a:rPr lang="en-US" sz="2700" dirty="0" smtClean="0">
                <a:latin typeface="+mn-lt"/>
                <a:ea typeface="+mn-ea"/>
              </a:rPr>
              <a:t>Addition Property</a:t>
            </a:r>
          </a:p>
          <a:p>
            <a:pPr marL="624078" marR="0" lvl="0" indent="-51435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Subtraction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Property</a:t>
            </a:r>
          </a:p>
          <a:p>
            <a:pPr marL="624078" marR="0" lvl="0" indent="-51435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+mj-lt"/>
              <a:buAutoNum type="arabicPeriod"/>
              <a:tabLst/>
              <a:defRPr/>
            </a:pPr>
            <a:r>
              <a:rPr lang="en-US" sz="2700" baseline="0" dirty="0" smtClean="0">
                <a:latin typeface="+mn-lt"/>
                <a:ea typeface="+mn-ea"/>
              </a:rPr>
              <a:t>Division</a:t>
            </a:r>
            <a:r>
              <a:rPr lang="en-US" sz="2700" dirty="0" smtClean="0">
                <a:latin typeface="+mn-lt"/>
                <a:ea typeface="+mn-ea"/>
              </a:rPr>
              <a:t> Property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991600" cy="5334000"/>
          </a:xfrm>
        </p:spPr>
        <p:txBody>
          <a:bodyPr/>
          <a:lstStyle/>
          <a:p>
            <a:pPr>
              <a:buNone/>
            </a:pPr>
            <a:r>
              <a:rPr lang="en-US" dirty="0"/>
              <a:t>Solve </a:t>
            </a:r>
            <a:r>
              <a:rPr lang="en-US" dirty="0" smtClean="0"/>
              <a:t>the equation and write a reason for each step </a:t>
            </a:r>
          </a:p>
          <a:p>
            <a:endParaRPr lang="en-US" dirty="0" smtClean="0"/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55x – 3(9x </a:t>
            </a:r>
            <a:r>
              <a:rPr lang="en-US" dirty="0"/>
              <a:t>+ 12) = -</a:t>
            </a:r>
            <a:r>
              <a:rPr lang="en-US" dirty="0" smtClean="0"/>
              <a:t>64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55x – 27x – 36    = -64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28x          - 36    = -64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28x                     = -28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x                         = -1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5" dir="2700000" algn="ctr" rotWithShape="0">
              <a:srgbClr val="CCCCCC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Example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24400" y="1524000"/>
            <a:ext cx="4419600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</a:t>
            </a:r>
          </a:p>
          <a:p>
            <a:pPr marL="624078" marR="0" lvl="0" indent="-51435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+mj-lt"/>
              <a:buAutoNum type="arabicPeriod"/>
              <a:tabLst/>
              <a:defRPr/>
            </a:pPr>
            <a:r>
              <a:rPr lang="en-US" sz="2700" dirty="0" smtClean="0">
                <a:latin typeface="+mn-lt"/>
                <a:ea typeface="+mn-ea"/>
              </a:rPr>
              <a:t>Distributive Property</a:t>
            </a:r>
          </a:p>
          <a:p>
            <a:pPr marL="624078" marR="0" lvl="0" indent="-51435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Like Terms</a:t>
            </a:r>
          </a:p>
          <a:p>
            <a:pPr marL="624078" marR="0" lvl="0" indent="-51435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+mj-lt"/>
              <a:buAutoNum type="arabicPeriod"/>
              <a:tabLst/>
              <a:defRPr/>
            </a:pPr>
            <a:r>
              <a:rPr lang="en-US" sz="2700" noProof="0" dirty="0" smtClean="0">
                <a:latin typeface="+mn-lt"/>
                <a:ea typeface="+mn-ea"/>
              </a:rPr>
              <a:t>Addition Property</a:t>
            </a:r>
          </a:p>
          <a:p>
            <a:pPr marL="624078" marR="0" lvl="0" indent="-51435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68000"/>
              <a:buFont typeface="+mj-lt"/>
              <a:buAutoNum type="arabicPeriod"/>
              <a:tabLst/>
              <a:defRPr/>
            </a:pPr>
            <a:r>
              <a:rPr kumimoji="0" lang="en-US" sz="2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Division</a:t>
            </a:r>
            <a:r>
              <a:rPr kumimoji="0" lang="en-US" sz="27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Property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117</a:t>
            </a:r>
            <a:endParaRPr lang="en-US" dirty="0"/>
          </a:p>
          <a:p>
            <a:r>
              <a:rPr lang="en-US" dirty="0" smtClean="0"/>
              <a:t>6-20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9"/>
            <a:ext cx="8229600" cy="2328672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4000" dirty="0" smtClean="0"/>
              <a:t>Proving Angles Congruent</a:t>
            </a:r>
            <a:r>
              <a:rPr lang="en-US" sz="4000" dirty="0">
                <a:solidFill>
                  <a:srgbClr val="000000"/>
                </a:solidFill>
              </a:rPr>
              <a:t/>
            </a:r>
            <a:br>
              <a:rPr lang="en-US" sz="4000" dirty="0">
                <a:solidFill>
                  <a:srgbClr val="000000"/>
                </a:solidFill>
              </a:rPr>
            </a:b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effectLst/>
              </a:rPr>
              <a:t/>
            </a:r>
            <a:br>
              <a:rPr lang="en-US" sz="1200" dirty="0">
                <a:solidFill>
                  <a:srgbClr val="000000"/>
                </a:solidFill>
                <a:effectLst/>
              </a:rPr>
            </a:br>
            <a:r>
              <a:rPr lang="en-US" dirty="0" smtClean="0">
                <a:solidFill>
                  <a:schemeClr val="tx1"/>
                </a:solidFill>
                <a:effectLst/>
              </a:rPr>
              <a:t>Lesson </a:t>
            </a:r>
            <a:r>
              <a:rPr lang="en-US" dirty="0">
                <a:solidFill>
                  <a:schemeClr val="tx1"/>
                </a:solidFill>
                <a:effectLst/>
              </a:rPr>
              <a:t>2-6</a:t>
            </a:r>
            <a:r>
              <a:rPr lang="en-US" dirty="0">
                <a:solidFill>
                  <a:srgbClr val="000000"/>
                </a:solidFill>
                <a:effectLst/>
              </a:rPr>
              <a:t/>
            </a:r>
            <a:br>
              <a:rPr lang="en-US" dirty="0">
                <a:solidFill>
                  <a:srgbClr val="000000"/>
                </a:solidFill>
                <a:effectLst/>
              </a:rPr>
            </a:br>
            <a:endParaRPr lang="en-US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/>
              <a:t>Proof</a:t>
            </a:r>
            <a:r>
              <a:rPr lang="en-US"/>
              <a:t> - statements and reasons that show the logical order of an argument</a:t>
            </a:r>
          </a:p>
          <a:p>
            <a:pPr>
              <a:buFontTx/>
              <a:buNone/>
            </a:pPr>
            <a:endParaRPr lang="en-US"/>
          </a:p>
          <a:p>
            <a:r>
              <a:rPr lang="en-US" b="1" i="1" u="sng"/>
              <a:t>Theorem</a:t>
            </a:r>
            <a:r>
              <a:rPr lang="en-US"/>
              <a:t> – a statement that can be proven true</a:t>
            </a:r>
            <a:r>
              <a:rPr lang="en-US">
                <a:solidFill>
                  <a:srgbClr val="000000"/>
                </a:solidFill>
              </a:rPr>
              <a:t/>
            </a:r>
            <a:br>
              <a:rPr lang="en-US">
                <a:solidFill>
                  <a:srgbClr val="000000"/>
                </a:solidFill>
              </a:rPr>
            </a:br>
            <a:endParaRPr lang="en-US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Proofs </a:t>
            </a:r>
            <a:r>
              <a:rPr lang="en-US" dirty="0" smtClean="0">
                <a:solidFill>
                  <a:schemeClr val="tx1"/>
                </a:solidFill>
              </a:rPr>
              <a:t>&amp; Theorems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No need to write this down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the picture</a:t>
            </a:r>
          </a:p>
          <a:p>
            <a:r>
              <a:rPr lang="en-US" dirty="0"/>
              <a:t>Make a </a:t>
            </a:r>
            <a:r>
              <a:rPr lang="en-US" dirty="0" smtClean="0"/>
              <a:t>“T” </a:t>
            </a:r>
            <a:r>
              <a:rPr lang="en-US" dirty="0"/>
              <a:t>chart</a:t>
            </a:r>
          </a:p>
          <a:p>
            <a:pPr lvl="1"/>
            <a:r>
              <a:rPr lang="en-US" dirty="0"/>
              <a:t>Statements on left / Reasons on right</a:t>
            </a:r>
          </a:p>
          <a:p>
            <a:r>
              <a:rPr lang="en-US" dirty="0"/>
              <a:t>Input the given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Mark the drawing</a:t>
            </a:r>
            <a:endParaRPr lang="en-US" dirty="0"/>
          </a:p>
          <a:p>
            <a:r>
              <a:rPr lang="en-US" dirty="0"/>
              <a:t>Make statements and reasons that lead to the “prove” statement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Steps of a Proof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Inductive Reasoning </a:t>
            </a:r>
            <a:r>
              <a:rPr lang="en-US" sz="3200" dirty="0" smtClean="0"/>
              <a:t>– Looking at several previous examples and drawing a </a:t>
            </a:r>
            <a:r>
              <a:rPr lang="en-US" sz="3200" b="1" dirty="0" smtClean="0"/>
              <a:t>conjecture </a:t>
            </a:r>
            <a:r>
              <a:rPr lang="en-US" sz="3200" dirty="0" smtClean="0"/>
              <a:t>(educated guess)</a:t>
            </a:r>
            <a:endParaRPr lang="en-US" sz="3200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Deductive Reasoning </a:t>
            </a:r>
            <a:r>
              <a:rPr lang="en-US" sz="3200" dirty="0" smtClean="0"/>
              <a:t>– Uses facts, definitions, and other rules in order to draw a conclusion.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Types of Reasoning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2362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/>
              <a:t>Right</a:t>
            </a:r>
            <a:r>
              <a:rPr lang="en-US" sz="2800" dirty="0"/>
              <a:t> </a:t>
            </a:r>
            <a:r>
              <a:rPr lang="en-US" sz="2800" dirty="0" smtClean="0"/>
              <a:t>– has a measure of 90°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/>
              <a:t>Complementary</a:t>
            </a:r>
            <a:r>
              <a:rPr lang="en-US" sz="2800" dirty="0"/>
              <a:t> - 2 angles whose sum is </a:t>
            </a:r>
            <a:r>
              <a:rPr lang="en-US" sz="2800" dirty="0" smtClean="0"/>
              <a:t>90°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/>
              <a:t>Supplementary</a:t>
            </a:r>
            <a:r>
              <a:rPr lang="en-US" sz="2800" dirty="0"/>
              <a:t> - 2 angles whose sum is </a:t>
            </a:r>
            <a:r>
              <a:rPr lang="en-US" sz="2800" dirty="0" smtClean="0"/>
              <a:t>180°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/>
              </a:rPr>
              <a:t>Special Types of 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Angles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2800" dirty="0" smtClean="0">
                <a:solidFill>
                  <a:srgbClr val="0070C0"/>
                </a:solidFill>
                <a:effectLst/>
              </a:rPr>
              <a:t>review from Chapter 1</a:t>
            </a:r>
            <a:endParaRPr lang="en-US" sz="280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If two angles form a linear pair, then they are supplementary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</a:rPr>
              <a:t>Linear Pair Postulate</a:t>
            </a:r>
            <a:endParaRPr lang="en-US" sz="2800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3581400"/>
            <a:ext cx="91440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Vertical angles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congruent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2362200"/>
            <a:ext cx="77724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Vertical Angle Theorem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  <p:bldP spid="4" grpId="0" build="p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2819400" cy="68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i="1" dirty="0" smtClean="0"/>
              <a:t>Solve for </a:t>
            </a:r>
            <a:r>
              <a:rPr lang="en-US" sz="3200" i="1" dirty="0" err="1" smtClean="0"/>
              <a:t>x</a:t>
            </a:r>
            <a:endParaRPr lang="en-US" sz="3200" i="1" dirty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>Example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066800" y="2228910"/>
            <a:ext cx="2362200" cy="1143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838200" y="2686110"/>
            <a:ext cx="25908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752600" y="2209800"/>
            <a:ext cx="1306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(2x + 18)°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838510"/>
            <a:ext cx="1384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(6x - 190)°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1777425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2x + 18 = 6x - 190</a:t>
            </a:r>
            <a:endParaRPr lang="en-US" sz="3200" dirty="0">
              <a:solidFill>
                <a:schemeClr val="bg1">
                  <a:lumMod val="1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1752600"/>
            <a:ext cx="17526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Vertical </a:t>
            </a:r>
            <a:r>
              <a:rPr lang="en-US" dirty="0" smtClean="0">
                <a:sym typeface="Symbol"/>
              </a:rPr>
              <a:t>s are =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uiExpand="1" build="allAtOnce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6172200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Given:  m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1 = m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2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sym typeface="Symbol"/>
              </a:rPr>
              <a:t>		</a:t>
            </a:r>
            <a:r>
              <a:rPr lang="en-US" sz="2000" dirty="0" smtClean="0">
                <a:solidFill>
                  <a:srgbClr val="000000"/>
                </a:solidFill>
              </a:rPr>
              <a:t>2 and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3 are supplementary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Prove: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1 and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3 are supplementary</a:t>
            </a:r>
          </a:p>
          <a:p>
            <a:pPr>
              <a:lnSpc>
                <a:spcPct val="90000"/>
              </a:lnSpc>
              <a:buNone/>
            </a:pPr>
            <a:endParaRPr dirty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Statements			Reason</a:t>
            </a:r>
            <a:endParaRPr lang="en-US" sz="28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1 = m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2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2 and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3 are supplementary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ym typeface="Symbol"/>
              </a:rPr>
              <a:t> </a:t>
            </a:r>
            <a:r>
              <a:rPr lang="en-US" sz="2000" dirty="0" smtClean="0">
                <a:solidFill>
                  <a:srgbClr val="000000"/>
                </a:solidFill>
              </a:rPr>
              <a:t>2 + m</a:t>
            </a:r>
            <a:r>
              <a:rPr lang="en-US" sz="2000" dirty="0" smtClean="0">
                <a:sym typeface="Symbol"/>
              </a:rPr>
              <a:t> </a:t>
            </a:r>
            <a:r>
              <a:rPr lang="en-US" sz="2000" dirty="0" smtClean="0">
                <a:solidFill>
                  <a:srgbClr val="000000"/>
                </a:solidFill>
              </a:rPr>
              <a:t>3 = 180°</a:t>
            </a:r>
            <a:endParaRPr lang="en-US" sz="20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ym typeface="Symbol"/>
              </a:rPr>
              <a:t> </a:t>
            </a:r>
            <a:r>
              <a:rPr lang="en-US" sz="2000" dirty="0" smtClean="0">
                <a:solidFill>
                  <a:srgbClr val="000000"/>
                </a:solidFill>
              </a:rPr>
              <a:t>1 + m</a:t>
            </a:r>
            <a:r>
              <a:rPr lang="en-US" sz="2000" dirty="0" smtClean="0">
                <a:sym typeface="Symbol"/>
              </a:rPr>
              <a:t> </a:t>
            </a:r>
            <a:r>
              <a:rPr lang="en-US" sz="2000" dirty="0" smtClean="0">
                <a:solidFill>
                  <a:srgbClr val="000000"/>
                </a:solidFill>
              </a:rPr>
              <a:t>3 = 180°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1 and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</a:rPr>
              <a:t>3 are supplementary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Complete the proof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762000" y="2895600"/>
            <a:ext cx="7162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5257800" y="2895600"/>
            <a:ext cx="0" cy="2209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24800" y="12192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2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1447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1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17481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3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895600"/>
            <a:ext cx="357822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2200" dirty="0" smtClean="0">
                <a:solidFill>
                  <a:srgbClr val="C00000"/>
                </a:solidFill>
                <a:latin typeface="+mn-lt"/>
              </a:rPr>
              <a:t>Given</a:t>
            </a:r>
          </a:p>
          <a:p>
            <a:pPr marL="514350" indent="-514350"/>
            <a:r>
              <a:rPr lang="en-US" sz="2200" dirty="0" smtClean="0">
                <a:solidFill>
                  <a:srgbClr val="C00000"/>
                </a:solidFill>
                <a:latin typeface="+mn-lt"/>
              </a:rPr>
              <a:t>Given</a:t>
            </a:r>
          </a:p>
          <a:p>
            <a:pPr marL="514350" indent="-514350"/>
            <a:r>
              <a:rPr lang="en-US" sz="2200" dirty="0" smtClean="0">
                <a:solidFill>
                  <a:srgbClr val="C00000"/>
                </a:solidFill>
                <a:latin typeface="+mn-lt"/>
              </a:rPr>
              <a:t>Def of supplementar</a:t>
            </a:r>
            <a:r>
              <a:rPr lang="en-US" sz="2200" dirty="0" smtClean="0">
                <a:solidFill>
                  <a:srgbClr val="C00000"/>
                </a:solidFill>
              </a:rPr>
              <a:t>y </a:t>
            </a:r>
            <a:r>
              <a:rPr lang="en-US" sz="2000" kern="0" dirty="0" smtClean="0">
                <a:solidFill>
                  <a:srgbClr val="C00000"/>
                </a:solidFill>
                <a:sym typeface="Symbol"/>
              </a:rPr>
              <a:t></a:t>
            </a:r>
            <a:r>
              <a:rPr lang="en-US" sz="2200" dirty="0" smtClean="0">
                <a:solidFill>
                  <a:srgbClr val="C00000"/>
                </a:solidFill>
              </a:rPr>
              <a:t>s</a:t>
            </a:r>
            <a:endParaRPr lang="en-US" sz="2200" dirty="0" smtClean="0">
              <a:solidFill>
                <a:srgbClr val="C00000"/>
              </a:solidFill>
              <a:latin typeface="+mn-lt"/>
            </a:endParaRPr>
          </a:p>
          <a:p>
            <a:pPr marL="514350" indent="-514350"/>
            <a:r>
              <a:rPr lang="en-US" sz="2200" dirty="0" smtClean="0">
                <a:solidFill>
                  <a:srgbClr val="C00000"/>
                </a:solidFill>
                <a:latin typeface="+mn-lt"/>
              </a:rPr>
              <a:t>Substitution Property</a:t>
            </a:r>
          </a:p>
          <a:p>
            <a:pPr marL="514350" indent="-514350"/>
            <a:r>
              <a:rPr lang="en-US" sz="2200" dirty="0" smtClean="0">
                <a:solidFill>
                  <a:srgbClr val="C00000"/>
                </a:solidFill>
                <a:latin typeface="+mn-lt"/>
              </a:rPr>
              <a:t>Def of supplementary </a:t>
            </a:r>
            <a:r>
              <a:rPr lang="en-US" sz="2000" kern="0" dirty="0" smtClean="0">
                <a:solidFill>
                  <a:srgbClr val="C00000"/>
                </a:solidFill>
                <a:sym typeface="Symbol"/>
              </a:rPr>
              <a:t></a:t>
            </a:r>
            <a:r>
              <a:rPr lang="en-US" sz="2200" dirty="0" smtClean="0">
                <a:solidFill>
                  <a:srgbClr val="C00000"/>
                </a:solidFill>
                <a:latin typeface="+mn-lt"/>
              </a:rPr>
              <a:t>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934200" y="990600"/>
            <a:ext cx="1905000" cy="1676400"/>
            <a:chOff x="6705600" y="1143000"/>
            <a:chExt cx="1905000" cy="167640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6705600" y="1447800"/>
              <a:ext cx="1905000" cy="914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5400000">
              <a:off x="6781800" y="1905000"/>
              <a:ext cx="1676400" cy="152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5867400" y="1295400"/>
            <a:ext cx="1219200" cy="914400"/>
            <a:chOff x="5181600" y="1371600"/>
            <a:chExt cx="1219200" cy="914400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rot="10800000">
              <a:off x="5181600" y="1371600"/>
              <a:ext cx="12192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rot="10800000" flipV="1">
              <a:off x="5181600" y="1752600"/>
              <a:ext cx="1219200" cy="5334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uiExpand="1" build="p"/>
      <p:bldP spid="10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6400800" cy="35814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Given: 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6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7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Prove: 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5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8</a:t>
            </a: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None/>
            </a:pPr>
            <a:endParaRPr dirty="0"/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Statements	Reasons</a:t>
            </a:r>
            <a:endParaRPr lang="en-US" sz="2800" dirty="0">
              <a:solidFill>
                <a:srgbClr val="000000"/>
              </a:solidFill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6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7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5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6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5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7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7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8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5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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>
                <a:solidFill>
                  <a:srgbClr val="000000"/>
                </a:solidFill>
                <a:sym typeface="Symbol"/>
              </a:rPr>
              <a:t>8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>
            <a:off x="304800" y="2362200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2667000" y="23622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2800" y="1066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0668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5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2812" y="6813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6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2438400"/>
            <a:ext cx="31021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Clr>
                <a:schemeClr val="accent1"/>
              </a:buClr>
              <a:buSzPct val="68000"/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Given</a:t>
            </a:r>
          </a:p>
          <a:p>
            <a:pPr marL="514350" indent="-514350">
              <a:buClr>
                <a:schemeClr val="accent1"/>
              </a:buClr>
              <a:buSzPct val="68000"/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n-lt"/>
                <a:cs typeface="Arial" pitchFamily="34" charset="0"/>
              </a:rPr>
              <a:t>Vertical 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cs typeface="Arial" pitchFamily="34" charset="0"/>
                <a:sym typeface="Symbol"/>
              </a:rPr>
              <a:t> Theorem</a:t>
            </a:r>
          </a:p>
          <a:p>
            <a:pPr marL="514350" indent="-514350">
              <a:buClr>
                <a:schemeClr val="accent1"/>
              </a:buClr>
              <a:buSzPct val="68000"/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n-lt"/>
                <a:cs typeface="Arial" pitchFamily="34" charset="0"/>
                <a:sym typeface="Symbol"/>
              </a:rPr>
              <a:t>Transitive Property</a:t>
            </a:r>
          </a:p>
          <a:p>
            <a:pPr marL="514350" indent="-514350">
              <a:buClr>
                <a:schemeClr val="accent1"/>
              </a:buClr>
              <a:buSzPct val="68000"/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n-lt"/>
                <a:cs typeface="Arial" pitchFamily="34" charset="0"/>
                <a:sym typeface="Symbol"/>
              </a:rPr>
              <a:t>Vertical  Theorem</a:t>
            </a:r>
          </a:p>
          <a:p>
            <a:pPr marL="514350" indent="-514350">
              <a:buClr>
                <a:schemeClr val="accent1"/>
              </a:buClr>
              <a:buSzPct val="68000"/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n-lt"/>
                <a:cs typeface="Arial" pitchFamily="34" charset="0"/>
                <a:sym typeface="Symbol"/>
              </a:rPr>
              <a:t>Transitive Property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rot="10800000">
            <a:off x="5486400" y="1117600"/>
            <a:ext cx="3352800" cy="26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949612" y="68133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8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>
            <a:off x="5791200" y="457200"/>
            <a:ext cx="1752600" cy="1295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5400000">
            <a:off x="6857999" y="457200"/>
            <a:ext cx="1752600" cy="1295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654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Given:</a:t>
            </a:r>
          </a:p>
          <a:p>
            <a:pPr lvl="1"/>
            <a:r>
              <a:rPr lang="en-US">
                <a:solidFill>
                  <a:srgbClr val="C6281F"/>
                </a:solidFill>
              </a:rPr>
              <a:t>One</a:t>
            </a:r>
            <a:r>
              <a:rPr lang="en-US"/>
              <a:t> if-then sentence</a:t>
            </a:r>
          </a:p>
          <a:p>
            <a:pPr lvl="1"/>
            <a:r>
              <a:rPr lang="en-US"/>
              <a:t>The “if” part is repeated</a:t>
            </a:r>
          </a:p>
          <a:p>
            <a:pPr lvl="1"/>
            <a:endParaRPr lang="en-US"/>
          </a:p>
          <a:p>
            <a:r>
              <a:rPr lang="en-US"/>
              <a:t>Conclusion:</a:t>
            </a:r>
          </a:p>
          <a:p>
            <a:pPr lvl="1"/>
            <a:r>
              <a:rPr lang="en-US"/>
              <a:t>The “then” part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Law of </a:t>
            </a:r>
            <a:r>
              <a:rPr lang="en-US" dirty="0" err="1" smtClean="0"/>
              <a:t>Detacment</a:t>
            </a:r>
            <a:r>
              <a:rPr lang="en-US" dirty="0" smtClean="0"/>
              <a:t> -What </a:t>
            </a:r>
            <a:r>
              <a:rPr lang="en-US" dirty="0"/>
              <a:t>does this mean?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Given:</a:t>
            </a:r>
          </a:p>
          <a:p>
            <a:pPr lvl="1"/>
            <a:r>
              <a:rPr lang="en-US">
                <a:solidFill>
                  <a:srgbClr val="C6281F"/>
                </a:solidFill>
              </a:rPr>
              <a:t>Two</a:t>
            </a:r>
            <a:r>
              <a:rPr lang="en-US"/>
              <a:t> if-then sentence</a:t>
            </a:r>
          </a:p>
          <a:p>
            <a:pPr lvl="1"/>
            <a:r>
              <a:rPr lang="en-US"/>
              <a:t>A common phrase is once in the “if” part and once in the “then” part</a:t>
            </a:r>
          </a:p>
          <a:p>
            <a:pPr lvl="1"/>
            <a:endParaRPr lang="en-US"/>
          </a:p>
          <a:p>
            <a:r>
              <a:rPr lang="en-US"/>
              <a:t>Conclusion:</a:t>
            </a:r>
          </a:p>
          <a:p>
            <a:pPr lvl="1"/>
            <a:r>
              <a:rPr lang="en-US"/>
              <a:t>The non-common parts are put together into one if-then sentence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Law of Syllogism - What </a:t>
            </a:r>
            <a:r>
              <a:rPr lang="en-US" dirty="0"/>
              <a:t>does this mean?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Look for a Pattern – </a:t>
            </a:r>
            <a:r>
              <a:rPr lang="en-US" sz="3200" dirty="0" smtClean="0"/>
              <a:t>Look at several examples. Pictures and tables can be helpful.</a:t>
            </a:r>
            <a:endParaRPr lang="en-US" sz="32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Make a Conjecture – </a:t>
            </a:r>
            <a:r>
              <a:rPr lang="en-US" sz="3200" dirty="0" smtClean="0"/>
              <a:t>Use examples to make a conjecture.</a:t>
            </a:r>
            <a:endParaRPr lang="en-US" sz="3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Verify the Conjecture – </a:t>
            </a:r>
            <a:r>
              <a:rPr lang="en-US" sz="3200" dirty="0" smtClean="0"/>
              <a:t>Use deductive reasoning to the conjecture is true for all cases.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Inductive Reasoning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447800"/>
            <a:ext cx="8750300" cy="34290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Complete the conjecture based on the pattern you observe in the specific cases.</a:t>
            </a:r>
          </a:p>
          <a:p>
            <a:pPr>
              <a:buNone/>
            </a:pPr>
            <a:r>
              <a:rPr lang="en-US" sz="3200" dirty="0" smtClean="0"/>
              <a:t>			1 + 1 = 2			7 + 11 = 18</a:t>
            </a:r>
            <a:br>
              <a:rPr lang="en-US" sz="3200" dirty="0" smtClean="0"/>
            </a:br>
            <a:r>
              <a:rPr lang="en-US" sz="3200" dirty="0" smtClean="0"/>
              <a:t>		1 + 3 = 4			13 + 19 = 32</a:t>
            </a:r>
          </a:p>
          <a:p>
            <a:pPr>
              <a:buNone/>
            </a:pPr>
            <a:r>
              <a:rPr lang="en-US" sz="3200" b="1" dirty="0" smtClean="0"/>
              <a:t>Conjecture:</a:t>
            </a:r>
            <a:r>
              <a:rPr lang="en-US" sz="3200" dirty="0" smtClean="0"/>
              <a:t> The sum of any two odd</a:t>
            </a:r>
            <a:br>
              <a:rPr lang="en-US" sz="3200" dirty="0" smtClean="0"/>
            </a:br>
            <a:r>
              <a:rPr lang="en-US" sz="3200" dirty="0" smtClean="0"/>
              <a:t>       numbers is ________.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85120" y="3802320"/>
              <a:ext cx="1431720" cy="410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0080" y="3793320"/>
                <a:ext cx="1451160" cy="42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/>
              <a:t>An example that proves a statement false.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Ex. All four legged animals are dogs.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smtClean="0"/>
              <a:t>counterexample:</a:t>
            </a:r>
            <a:r>
              <a:rPr lang="en-US" dirty="0" smtClean="0"/>
              <a:t> cats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Ex. All red trucks are fire trucks.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smtClean="0"/>
              <a:t>counterexample</a:t>
            </a:r>
            <a:r>
              <a:rPr lang="en-US" dirty="0" smtClean="0"/>
              <a:t>: Dodge Ram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69640" y="1612440"/>
              <a:ext cx="297000" cy="345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1360" y="1604160"/>
                <a:ext cx="312120" cy="35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85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6, 7,12, 13, 16, 20, 21-24, 25-28, 33-37, 38, 39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>
        <a:ln w="19050">
          <a:solidFill>
            <a:schemeClr val="accent2">
              <a:lumMod val="75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12328</TotalTime>
  <Words>1578</Words>
  <Application>Microsoft Office PowerPoint</Application>
  <PresentationFormat>On-screen Show (4:3)</PresentationFormat>
  <Paragraphs>357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ＭＳ Ｐゴシック</vt:lpstr>
      <vt:lpstr>Abadi MT Condensed Extra Bold</vt:lpstr>
      <vt:lpstr>Arial</vt:lpstr>
      <vt:lpstr>Courier New</vt:lpstr>
      <vt:lpstr>Lucida Sans Unicode</vt:lpstr>
      <vt:lpstr>Symbol</vt:lpstr>
      <vt:lpstr>Verdana</vt:lpstr>
      <vt:lpstr>Wingdings</vt:lpstr>
      <vt:lpstr>Wingdings 2</vt:lpstr>
      <vt:lpstr>Wingdings 3</vt:lpstr>
      <vt:lpstr>Concourse</vt:lpstr>
      <vt:lpstr>Chapter 2</vt:lpstr>
      <vt:lpstr>Lesson 2.1</vt:lpstr>
      <vt:lpstr>Introduction</vt:lpstr>
      <vt:lpstr>Example</vt:lpstr>
      <vt:lpstr>2 Types of Reasoning</vt:lpstr>
      <vt:lpstr>Using Inductive Reasoning</vt:lpstr>
      <vt:lpstr>Example</vt:lpstr>
      <vt:lpstr>Counterexample</vt:lpstr>
      <vt:lpstr>Homework </vt:lpstr>
      <vt:lpstr>Lesson 2.2</vt:lpstr>
      <vt:lpstr>Conditional statements</vt:lpstr>
      <vt:lpstr>Hypothesis / Conclusion</vt:lpstr>
      <vt:lpstr>How to rewrite in if-then form </vt:lpstr>
      <vt:lpstr>Rewrite in if-then form</vt:lpstr>
      <vt:lpstr>Different forms a conditional</vt:lpstr>
      <vt:lpstr>Symbolic Notation</vt:lpstr>
      <vt:lpstr>Symbolic Notation</vt:lpstr>
      <vt:lpstr>Negation</vt:lpstr>
      <vt:lpstr>True or False</vt:lpstr>
      <vt:lpstr>Writing the inverse, converse and contrapositive</vt:lpstr>
      <vt:lpstr>Is the conditional true or false? If false, provide a counterexample</vt:lpstr>
      <vt:lpstr>Homework </vt:lpstr>
      <vt:lpstr>Lesson 2.3</vt:lpstr>
      <vt:lpstr>Biconditional statement</vt:lpstr>
      <vt:lpstr>Definitions as conditionals </vt:lpstr>
      <vt:lpstr>Practice writing statements</vt:lpstr>
      <vt:lpstr>More Practice</vt:lpstr>
      <vt:lpstr>Homework </vt:lpstr>
      <vt:lpstr>Lesson 2-4</vt:lpstr>
      <vt:lpstr>Laws of Logic</vt:lpstr>
      <vt:lpstr>Laws of Logic</vt:lpstr>
      <vt:lpstr>Laws of Logic</vt:lpstr>
      <vt:lpstr>Example</vt:lpstr>
      <vt:lpstr>Example</vt:lpstr>
      <vt:lpstr>Example</vt:lpstr>
      <vt:lpstr>Example</vt:lpstr>
      <vt:lpstr>Homework </vt:lpstr>
      <vt:lpstr>Lesson 2-5</vt:lpstr>
      <vt:lpstr>Properties from Algebra </vt:lpstr>
      <vt:lpstr>Properties from Algebra</vt:lpstr>
      <vt:lpstr>Properties from Algebra</vt:lpstr>
      <vt:lpstr>Example</vt:lpstr>
      <vt:lpstr>Example</vt:lpstr>
      <vt:lpstr>PowerPoint Presentation</vt:lpstr>
      <vt:lpstr>PowerPoint Presentation</vt:lpstr>
      <vt:lpstr>Homework </vt:lpstr>
      <vt:lpstr> Lesson 2-6 </vt:lpstr>
      <vt:lpstr>Proofs &amp; Theorems No need to write this down</vt:lpstr>
      <vt:lpstr>Steps of a Proof </vt:lpstr>
      <vt:lpstr>Special Types of Angles review from Chapter 1</vt:lpstr>
      <vt:lpstr>Linear Pair Postulate</vt:lpstr>
      <vt:lpstr>Example</vt:lpstr>
      <vt:lpstr>Complete the proof</vt:lpstr>
      <vt:lpstr>PowerPoint Presentation</vt:lpstr>
      <vt:lpstr>Homework </vt:lpstr>
      <vt:lpstr>Law of Detacment -What does this mean?  </vt:lpstr>
      <vt:lpstr>Law of Syllogism - What does this mean?  </vt:lpstr>
    </vt:vector>
  </TitlesOfParts>
  <Company>Omaha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2-1</dc:title>
  <dc:creator>Omaha South High School</dc:creator>
  <cp:lastModifiedBy>Shayette Wilson</cp:lastModifiedBy>
  <cp:revision>261</cp:revision>
  <cp:lastPrinted>2009-09-28T12:16:27Z</cp:lastPrinted>
  <dcterms:created xsi:type="dcterms:W3CDTF">2010-09-20T13:15:30Z</dcterms:created>
  <dcterms:modified xsi:type="dcterms:W3CDTF">2017-10-11T13:36:34Z</dcterms:modified>
</cp:coreProperties>
</file>