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64" r:id="rId3"/>
    <p:sldId id="266" r:id="rId4"/>
    <p:sldId id="267" r:id="rId5"/>
    <p:sldId id="324" r:id="rId6"/>
    <p:sldId id="268" r:id="rId7"/>
    <p:sldId id="270" r:id="rId8"/>
    <p:sldId id="269" r:id="rId9"/>
    <p:sldId id="320" r:id="rId10"/>
    <p:sldId id="321" r:id="rId11"/>
    <p:sldId id="271" r:id="rId12"/>
    <p:sldId id="273" r:id="rId13"/>
    <p:sldId id="359" r:id="rId14"/>
    <p:sldId id="274" r:id="rId15"/>
    <p:sldId id="275" r:id="rId16"/>
    <p:sldId id="277" r:id="rId17"/>
    <p:sldId id="278" r:id="rId18"/>
    <p:sldId id="281" r:id="rId19"/>
    <p:sldId id="282" r:id="rId20"/>
    <p:sldId id="346" r:id="rId21"/>
    <p:sldId id="347" r:id="rId22"/>
    <p:sldId id="348" r:id="rId23"/>
    <p:sldId id="360" r:id="rId24"/>
    <p:sldId id="301" r:id="rId25"/>
    <p:sldId id="286" r:id="rId26"/>
    <p:sldId id="287" r:id="rId27"/>
    <p:sldId id="289" r:id="rId28"/>
    <p:sldId id="288" r:id="rId29"/>
    <p:sldId id="290" r:id="rId30"/>
    <p:sldId id="292" r:id="rId31"/>
    <p:sldId id="293" r:id="rId32"/>
    <p:sldId id="295" r:id="rId33"/>
    <p:sldId id="296" r:id="rId34"/>
    <p:sldId id="340" r:id="rId35"/>
    <p:sldId id="341" r:id="rId36"/>
    <p:sldId id="342" r:id="rId37"/>
    <p:sldId id="343" r:id="rId38"/>
    <p:sldId id="345" r:id="rId39"/>
    <p:sldId id="307" r:id="rId40"/>
    <p:sldId id="308" r:id="rId41"/>
    <p:sldId id="309" r:id="rId42"/>
    <p:sldId id="303" r:id="rId43"/>
    <p:sldId id="361" r:id="rId44"/>
    <p:sldId id="310" r:id="rId45"/>
    <p:sldId id="311" r:id="rId46"/>
    <p:sldId id="312" r:id="rId47"/>
    <p:sldId id="313" r:id="rId48"/>
    <p:sldId id="314" r:id="rId49"/>
    <p:sldId id="316" r:id="rId50"/>
    <p:sldId id="315" r:id="rId51"/>
    <p:sldId id="338" r:id="rId52"/>
    <p:sldId id="317" r:id="rId53"/>
    <p:sldId id="339" r:id="rId54"/>
    <p:sldId id="362" r:id="rId55"/>
    <p:sldId id="353" r:id="rId56"/>
    <p:sldId id="357" r:id="rId57"/>
    <p:sldId id="358" r:id="rId58"/>
    <p:sldId id="364" r:id="rId59"/>
    <p:sldId id="365" r:id="rId60"/>
    <p:sldId id="355" r:id="rId61"/>
    <p:sldId id="356" r:id="rId62"/>
    <p:sldId id="363" r:id="rId6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8" autoAdjust="0"/>
    <p:restoredTop sz="94167" autoAdjust="0"/>
  </p:normalViewPr>
  <p:slideViewPr>
    <p:cSldViewPr snapToGrid="0">
      <p:cViewPr varScale="1">
        <p:scale>
          <a:sx n="89" d="100"/>
          <a:sy n="89" d="100"/>
        </p:scale>
        <p:origin x="102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649" cy="46212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212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9727B1E9-02BA-4B5B-AABF-ED3715F7C23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8"/>
            <a:ext cx="3038649" cy="4621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772378"/>
            <a:ext cx="3038648" cy="46212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411FFF5E-AD4C-4D68-B900-DB83BE8D47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27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8T17:49:01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14474 9054 44 0,'-18'-24'22'0,"3"-2"-22"15,9 23 23-15,-3 0-24 16,-3-2 0-16,-3 0-1 0,-5 0 1 16,-1-1 1-16,-3 4 0 15,-9-6-1-15,-6-3 1 16,-2-2 0-16,-13-3 1 15,1 0 2-15,-7-2 0 16,1-1 0-16,-13 1 1 16,-5 2-1-16,-4-3 1 15,-2 6-2-15,0 0 1 16,-10 0-3-16,-5 2 1 16,0-2-1-16,-3-1 0 0,-9 1 0 15,-3 0 0-15,2 0 1 16,1-3 0-16,-9 3-1 15,0-1 1-15,3 1 0 16,-3-3 0-16,-6 3-1 16,-3-3 1-16,-3 3-1 15,30 2 1-15,-51-7 1 16,3 5 0-16,-3-3-1 16,1 0 1-16,2-5 0 15,-6 10 1-15,3-5-2 16,3 3 1-16,0 0-2 15,-5 2 1-15,2-2 0 16,9 5 0-16,-6 3-1 16,3 0 1-16,9 5-1 15,3 0 1-15,-5 7-1 16,8 4 0-16,9 2 0 16,-6 6 0-16,0 2 0 15,6 5 0-15,2 9 0 0,-2-3 0 16,3 5 0-16,6 5 0 15,3 0 0-15,-6 6 0 16,0 2 0-16,3-2 0 16,3 2 0-16,0 0 1 15,2 6 0-15,4-1 0 16,6 1 0-16,3 0 1 16,11 2 0-16,1-3 0 15,12 4-2-15,5-4 1 16,7 1-1-16,11 5 1 0,12 7-1 15,9 1 1-15,13-3-1 16,14 3 1-16,12 0-1 16,5 8 0-16,16-1 0 15,3 4 0-15,6-4 0 16,8 4 1-16,4 2-1 16,5-3 0-16,10-2 0 15,-4 2 0-15,4-5 0 16,8-2 0-16,0-1 0 15,10-2 0-15,5 0 0 16,3-3 1-16,9 0-1 16,7-8 0-16,2-2 0 15,6-6 1-15,15-5-1 16,3-3 0-16,0-10 0 16,17-3 0-16,-2-2 0 15,3-6 0-15,12 3 0 16,-7-11 1-16,7 0-1 0,0-2 1 15,2-1-1-15,7-7 0 16,3-3 1-16,8 0 0 16,4-5-1-16,2-3 0 15,12-3 0-15,1-2 1 16,8-6-1-16,-3 1 1 16,-2-1-1-16,2-2 1 15,-5-3-1-15,5 3 1 0,-3-8-1 16,1 3 0-16,-7-9 0 15,9-2 1-15,-8-2-1 16,-7 2 0-16,-2 0 0 16,-13 2 1-16,-2 1 0 15,-12 2 0-15,-10 6-1 16,-2-4 1-16,-9-4-1 16,-6 0 1-16,-18-3-1 15,-3-11 0-15,-6 6 0 16,-12-9 1-16,-14 1 0 15,-10-3 0-15,-12-5 0 16,-8 2 1-16,-12-2-1 16,-4-3 1-16,-8-2-1 15,-6-1 1-15,-6-2-2 16,-6 3 1-16,-1-9-1 16,-5 3 0-16,-3-2 0 15,-6 5 0-15,-9 0 0 16,-8 5 0-16,-7 3 0 0,-9 2 0 15,-6-2-1-15,-11 2 0 16,-7 1 0-16,1-3 0 16,-1 5 0-16,-5-6 0 15,5 7 0-15,-6 1 1 16,-2 1 0-16,-6-3 0 16,-1 8 0-16,-5 5 0 15,-7 6-1-15,-11 10 1 16,-12 6-1-16,-3 4 0 0,-9 9-2 15,-6 2 0 1,9 1-5-16,11-1 1 0,10 1-12 16,12-9 1-16,14-13-3 15,16-8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30T18:03:10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15599 7742 36 0,'-9'-27'18'0,"-15"1"-27"15,30 15 19-15,0-2-5 16,3-3 1-16,3 0 2 16,0-2 1-16,6-1-11 15,5 1 0-15,4-1 8 16,0 3 1-16,-3 8-3 16,0 3 1-16,2 5-2 15,-2 11 1-15,-3 7-1 16,-6 6 0-16,-6 5-2 15,-9 3 0-15,-3 2 0 16,-3-5 0-16,-3 0-1 16,-6 1 1-16,-3-7-2 15,-2-7 1-15,-4-5-1 16,0-9 0-16,0-7-1 0,3-11 1 16,3-2 0-16,1-11 0 15,5-3 0-15,6 0 1 16,6-2 0-16,6-1 1 15,6-2 1-15,8 3 0 16,-2 5 1-16,6 5 0 16,-3 5 2-16,3 12 0 15,2 4 0-15,-2 8 0 0,0 8-1 16,0 6 1-16,-3 5-2 16,-3 0 1-16,-6-1-3 15,-7 4 0-15,-5 5-1 16,-8-6 0-16,-7 0-1 15,-3-4 1-15,-3-1-4 16,-3-13 1-16,-3-8-1 16,1-6 1-16,2-4-1 15,0-6 0-15,3-5 1 16,6 0 0-16,6-8 3 16,3 5 0-16,6-3 3 15,9-2 0-15,6 8 0 16,6 3 1-16,0 4 0 15,9 6 1-15,-1 8-1 16,-2 3 1-16,0 10-4 16,0 6 1-16,-3-1-1 15,-7 3 0-15,-11 3-1 16,-6 3 1-16,-12 7-2 0,-8-2 0 16,-7-6 0-16,-9-5 0 15,0-5 0-15,-2-5 0 16,2-14-1-16,0-7 1 15,3-9 1-15,7-5 0 16,11-2 0-16,9-3 0 16,6-6 1-16,9 4 0 15,9-1 0-15,8 3 1 16,4 0-1-16,3 10 1 0,6 6 0 16,-1 10 0-16,-2 6 0 15,0 13 0-15,-6 2 1 16,-7 9 0-16,-5 2-1 15,-12 3 1-15,-9 5-3 16,-9 2 1-16,-9 1-2 16,-5-3 1-16,-4-2-3 15,-3-12 1-15,-3-2-1 16,1-15 0-16,2-4 1 16,3-17 1-16,0-1 0 15,7-5 0-15,8-9 0 16,9 1 0-16,6 0 1 15,6 0 0-15,6 3 1 16,6 2 1-16,8 5 1 16,1 6 0-16,0 5 1 15,0 11 0-15,-1 2-1 0,1 6 1 16,-3 5-1-16,-6 5 0 16,-6 5-3-16,-6 1 1 15,-9 2-1-15,-3 2 1 16,-6-4-2-16,-3-3 0 15,0-11-2-15,-3-5 0 16,0-8 0-16,1-8 0 16,-1-11 0-16,6-4 0 15,3-1 0-15,6-3 1 0,3 4 2 16,6 1 1-16,6 4 1 16,3 2 1-16,3 0 0 15,2 8 0-15,1 6 0 16,0 2 0-16,3 5 0 15,-6 5 1-15,0 6-4 16,-4 0 1-16,-8 0-1 16,-3 3 1-16,-6-1-2 15,-8 6 1-15,-1-6-1 16,-3-4 0-16,0-1 0 16,0-10 0-16,0-6-2 15,3-10 1-15,0-1 1 16,6-1 0-16,3-4 1 15,6 0 0-15,3 1 0 16,0 2 1-16,3 3 2 16,6 5 0-16,0 5-2 15,0 3 0-15,-3 6 0 16,0 4 1-16,-6 9-1 16,-6-1 0-16,-6 1-1 0,-3 5 0 15,-3-3 0-15,0-8 0 16,0 3-1-16,0-8 0 15,0-6-2-15,0-4 0 16,3-6-1-16,3-8 1 16,3-3 0-16,0 1 0 15,0-1 1-15,0 3 0 0,0 1 2 16,0 1 0-16,1 4-2 16,-1 2 1-16,0 0-5 15,-3 0 1-15,0 0-7 16,-3 0 0-16,3-2-10 15,3-9 0-15</inkml:trace>
  <inkml:trace contextRef="#ctx0" brushRef="#br0" timeOffset="945.1417">16414 8062 47 0,'6'5'23'0,"-14"-21"-38"16,8 11 32-16,2-6-14 15,1-7 0-15,3-9 6 16,-3-4 1-16,-3-12-11 15,-3-4 0-15,-3-6 6 16,1-8 1-16,-1-8-1 16,0 6 0-16,0-4-3 15,3 1 1-15,0 3-2 16,6 7 1-16,0 6-1 0,6 5 1 16,2 8-1-16,1 8 1 15,3 8 0-15,3 7 1 16,0 9 0-16,0 13 0 15,9 5-1-15,-1 19 1 16,7 10-1-16,3 9 0 16,3 4-2-16,5 1 1 15,7-1-1-15,2 6 1 16,-2-3-2-16,0-7 1 16,-1-4 0-16,-5-4 0 0,-3-6 0 15,-4-8 0-15,1-5 0 16,-3-8 0-16,-4-6 0 15,-2-7 0-15,0-6 0 16,-6-10 1-16,-3-14 0 16,-1-7 0-16,-5-11 1 15,3-3 1-15,-3-15 0 16,-3-11 1-16,3-6 1 16,-9 6 0-16,0 0 0 15,-3 0 1-15,-3 5-2 16,0 3 0-16,0 0-1 15,0 3 1-15,0 10-4 16,-3 8 1-16,3 2-3 16,0 9 1-16,3 5-5 15,-3 5 1-15,0 3-10 16,0 8 1-16,0 5-11 0,-3 2 0 16</inkml:trace>
  <inkml:trace contextRef="#ctx0" brushRef="#br0" timeOffset="2988.7773">18069 7242 63 0,'0'-3'31'0,"36"11"-33"0,-24-13 31 16,15-3-30-16,6 2 1 15,14-2-8-15,-2 3 1 16,3-3-4-16,2 0 0 15</inkml:trace>
  <inkml:trace contextRef="#ctx0" brushRef="#br0" timeOffset="3181.9857">18135 7572 87 0,'0'0'43'0,"-3"3"-96"16,9 0 82-16,12 2-34 16,9-2 1-16,8-6-5 15,4 0 1-15,6-5 1 16,2-5 1-16</inkml:trace>
  <inkml:trace contextRef="#ctx0" brushRef="#br0" timeOffset="3677.3476">18870 6959 64 0,'3'-8'32'0,"12"21"-48"0,-9-3 60 0,6 12-43 15,6 7 1-15,0 10 3 16,5 12 1-16,4 7-7 16,9 5 0-16,6 3 2 15,-4-2 0-15,-2-6-2 16,-3-5 0-16,-3-5-3 15,-7-9 1-15,-2-7-2 16,-3-11 1-16,-3-10-1 16,0-8 0-16,-3-14 3 15,0-13 0-15,-3-13 1 16,-4-8 1-16,-2-13 2 16,0-3 0-16,0 0 2 15,0 0 1-15,3 1-1 16,0 4 0-16,0 6-2 15,3 2 0-15,6 6-2 16,0 2 0-16,3 14-5 0,3 4 0 16,-1 9-10-16,-2 5 0 15,6 11-1-15,-6 2 0 16</inkml:trace>
  <inkml:trace contextRef="#ctx0" brushRef="#br0" timeOffset="4082.1885">19576 7128 59 0,'6'5'29'0,"29"3"-50"16,-17-11 61-16,9-2-37 16,6 0 1-16,2-3-1 15,10 0 1-15,3-8-8 16,2 0 1-16,7 0 3 15,-10-2 0-15,-2-3-3 16,-3-3 1-16,-12 0 0 16,-10 3 1-16,-2 2 1 15,-12 1 1-15,-9 5 1 16,-9 2 0-16,-12 8 1 16,-8 3 0-16,-4 6 1 15,-6 4 1-15,1 6 0 16,-7 11 0-16,-3 4 0 15,7 12 1-15,5 2-2 16,6 10 0-16,16-2-3 0,11-3 1 16,14 1-4-16,10-6 1 15,9-8-6-15,9-3 1 16,6-10-8-16,14-8 1 16,1-11-7-16,-4-8 1 15</inkml:trace>
  <inkml:trace contextRef="#ctx0" brushRef="#br0" timeOffset="4638.2486">20239 6945 59 0,'-3'-5'29'0,"12"2"-41"0,-3 6 53 0,0 2-37 16,3 9 1-16,0 7 2 15,3 8 0-15,0 3-10 16,6 7 1-16,-6 1 4 16,-3 5 0-16,-3 0-4 15,-3-3 0-15,-3-2-3 16,-3-3 0-16,-3-16-3 16,0-10 0-16,0-3 1 15,0-14 0-15,0-12 1 16,0-14 1-16,12-8 3 15,0-13 0-15,3 1 3 16,3-4 1-16,-1 3 1 16,4-8 0-16,0 16 0 15,3 6 1-15,0 7-1 0,6 8 0 16,0 8-1-16,-4 6 0 16,1 7-1-16,-3 8 1 15,-3 3-4-15,-3 11 1 16,-9 2-2-16,-9 8 1 15,-9 0-2-15,-6 5 1 16,-6 1 0-16,-2-6 1 16,-1-3 4-16,3-2 1 0,3 0 2 15,6 0 1-15,10-3 0 16,8 3 0-16,8 0 0 16,13-3 0-16,18 3-4 15,12-6 0-15,11-7-4 16,7-6 0-16,2-2-8 15,0-9 0-15,1-7-7 16,-10-11 0-16</inkml:trace>
  <inkml:trace contextRef="#ctx0" brushRef="#br0" timeOffset="4908.3043">20954 6456 65 0,'0'-16'32'0,"18"42"-50"0,-9-12 60 15,5 7-37-15,-2 11 1 16,0 7 3-16,3 12 1 16,3 17-13-16,-3 14 1 15,3 0 6-15,-3 0 1 16,-3 8-6-16,-10-10 0 15,1-12-6-15,-6-1 0 16,-2-4-9-16,-7-10 1 16,-3-8-4-16,-3-16 0 15</inkml:trace>
  <inkml:trace contextRef="#ctx0" brushRef="#br0" timeOffset="5118.75">20781 7093 77 0,'0'-2'38'0,"39"20"-72"16,-21-15 79-16,5 0-43 16,16-3 0-16,3 0-1 15,8-6 0-15,7 1-9 16,0-6 1-16,2-4-9 15,-5-1 1-15</inkml:trace>
  <inkml:trace contextRef="#ctx0" brushRef="#br0" timeOffset="5539.4969">21370 6977 47 0,'15'8'23'0,"63"-5"-28"0,-54-3 32 0,11-6-22 15,7 1 1-15,6-6-1 16,-1 4 1-16,-2-4-10 16,5-5 1-16,-5 0 5 15,-6-2 0-15,-6-1-3 16,-10 1 0-16,-8 2 0 15,-9-3 1-15,-15 3 0 16,-6 6 1-16,-11 4 0 16,-10 9 0-16,-3 5 2 15,-8 5 0-15,-4 8 2 16,0 6 0-16,-2 7 0 16,2 11 0-1,9 32 0 1,19-6 0-16,17-7-3 15,18-6 0-15,11-10-7 16,16-11 0-16,12-11-13 16,5-10 1-16,13-16-2 15,14-13 0-15</inkml:trace>
  <inkml:trace contextRef="#ctx0" brushRef="#br0" timeOffset="5792.9021">22766 6654 67 0,'-29'-8'33'0,"-40"45"-54"0,48-23 68 0,-11 9-41 16,-13 9 1-16,-12 13 0 15,-2 5 0-15,-7 6-11 16,7 2 0-16,2 0 7 15,4-10 0-15,2 0-8 16,10-1 1-16,2-4-9 16,3-9 1-16,9-5-7 15,9-21 1-15</inkml:trace>
  <inkml:trace contextRef="#ctx0" brushRef="#br0" timeOffset="6033.8316">22106 6681 77 0,'9'13'38'0,"41"50"-58"0,-29-33 75 16,6 12-48-16,6 8 0 15,11 6 0-15,13 7 1 16,-1 11-13-16,16-5 1 15,-4-3 2-15,4 3 1 16,-4-11-15-16,-2-7 0 16,-1-7-7-16,-5-14 1 15</inkml:trace>
  <inkml:trace contextRef="#ctx0" brushRef="#br0" timeOffset="31776.8941">15956 9633 18 0,'-3'-2'9'0,"12"7"-3"15,-9-5 9-15,0 0-13 0,0-5 1 16,6 2 2-16,0 1 1 15,0 2-7-15,3-3 0 16,0 3 4-16,3-3 1 16,0 1-1-16,0-1 0 15,-1 0-1-15,1 1 0 16,3-4 0-16,6 4 0 16,-3-1-1-16,6 0 1 15,0 1 0-15,2 2 0 16,7 2-1-16,6-4 0 0,2 2 1 15,7-3 1-15,0 0-1 16,-1 1 0-16,4-1-1 16,5-2 1-16,1 0-1 15,3-1 1-15,2 1-2 16,1 0 1-16,-4-1 0 16,4 1 0-16,-1-3-1 15,-5 3 0-15,5 0 0 16,-2-3 0-16,-1 0 0 15,-2 0 0-15,-4 0 0 16,1 0 1-16,-6 0-1 16,-4 0 0-16,-5 3 0 15,-3 2 0-15,-7-2 0 16,-5 2 0-16,0-2 0 16,-6 5 0-16,3-3 0 15,-3 1 0-15,-10-1 1 16,4 0 0-16,-3 3 0 0,-9 0 1 15,6-5-1 1,-6 5 0-16,3-8 1 0,-3 8 0 16,-3-10-1-16,0 2 0 15,-3-3-1-15,0 0 1 16,-3 1-1-16,-5-1 1 16,-4 1-1-16,-3-1 1 15,-6-2-1-15,-3 2 1 16,-5-2-1-16,-7 0 1 15,-3 0-1-15,-2-3 0 16,2 0 0-16,-3 0 1 0,7-3-1 16,5 6 1-16,3 3-1 15,3-1 1-15,7 3 1 16,5 3 0-16,3-3-2 16,6 3 1-16,6 5-1 15,3 0 1-15,6 2-1 16,6 6 1-16,6 0-3 15,0 3 1-15,11 2 1 16,4 5 0-16,9-4 0 16,5-6 0-16,4 2-1 15,0-2 0-15,2 0 0 16,7 5 1-16,2-7-2 16,-2-1 1-16,-1 3 0 15,-5-8 0-15,-6 5-1 16,-10-2 1-16,-5 2 0 15,-9 0 1-15,-6 3-1 16,-6 0 1-16,-7 3 0 0,-5 5 1 16,-5 5 0-16,-10 3 1 15,-9 5-1-15,-3 2 1 16,-9 9-1-16,-2 8 1 16,-4-3-2-16,3 2 1 15,1-2-1-15,2-5 0 16,3-6 0-16,3 1 1 0,7-9-4 15,5-7 0-15,6-3-7 16,6-8 0-16,9-16-7 16,6-8 1-16</inkml:trace>
  <inkml:trace contextRef="#ctx0" brushRef="#br0" timeOffset="33459.2262">16081 10877 33 0,'0'11'16'0,"6"-9"-20"15,-6-2 21-15,0 0-14 16,3-2 0-16,0-4 4 15,0-2 0-15,0-5-7 16,0-3 1-16,0-8 5 16,0 1 0-16,-3-12-1 15,0-2 0-15,0-8-1 16,0-2 0-16,3-6-2 16,3-6 0-16,0-4-1 15,3-1 1-15,0 4-1 16,3-4 1-16,-1 14-2 15,1 5 1-15,0 5 0 16,0 6 0-16,0 7-1 16,0 4 1-16,-3 7-1 0,3 8 1 15,-3 10 0-15,3 12 1 16,3 12-1-16,2 14 1 16,7 7-1-16,3 9 0 15,6-1-1-15,-1 1 1 16,1-8-1-16,0-6 1 15,3-2-2-15,-4-3 1 16,1-6-1-16,-3-4 1 16,-6-6-2-16,-3-10 0 15,-4-9-1-15,-2-7 1 0,-3-8 1 16,-3-3 0-16,-3-11 1 16,-6 1 0-16,-3-6 2 15,0-5 0-15,-3-8 0 16,0-5 1-16,-3-3-1 15,3-5 1-15,0 2-2 16,3 3 0-16,3 3-2 16,0 0 1-16,0 10-4 15,3 6 1-15,0 5-6 16,3 10 1-16,3 6-6 16,3 5 1-16,0 8-3 15,6 3 0-15</inkml:trace>
  <inkml:trace contextRef="#ctx0" brushRef="#br0" timeOffset="34704.2122">16938 10938 37 0,'-9'3'18'0,"-2"-3"-28"16,11-3 32-16,0-2-20 15,0-3 1-15,0-6 2 16,0-1 1-16,3-17-6 15,5-3 1-15,4-12 4 16,0-11 1-16,3 2-1 16,0-2 1-16,3-6-2 0,3 1 1 15,0 2-3 1,-4 5 1-16,1 11-1 0,-3 8 0 16,-3 6-1-16,0 7 1 15,-3 8-2-15,0 5 0 16,0 11 1-16,-3 8 0 15,0 13 0-15,-3 11 0 16,0 8-1-16,0 2 1 16,0-2-1-16,3 2 1 15,2 1-1-15,-2-9 0 0,6-2-2 16,3-6 1-16,3-13-1 16,0-2 0-16,0-11-1 15,3-11 1-15,-1-10 0 16,4-11 0-16,6-5 1 15,-6-8 0-15,3-10 1 16,-10 13 1-16,10-22 0 16,-3 1 1-16,3 7-1 15,-3 8 1-15,-3 6 0 16,-1 8 0-16,1 7 0 16,-3 6 0-16,-3 10 0 15,0 6 1-15,0 10 0 16,3 9 1-16,-1 12 0 15,4 11 0-15,-3 8 0 16,0 13 1-16,6 3-2 16,-3 3 1-16,-4-1-2 15,4 1 0-15,0-3-3 16,-3-11 0-16,-3 3-10 0,0-14 0 16,0-9-11-16,3-12 1 15</inkml:trace>
  <inkml:trace contextRef="#ctx0" brushRef="#br0" timeOffset="36744.7792">19403 9821 38 0,'3'-34'19'0,"-3"2"-24"0,3 24 20 0,0-2-11 16,0-1 1-16,0 3 4 16,3 0 1-16,-3 8-12 15,0 3 1-15,0 10 7 16,0 11 1-16,-3 10-3 16,0 6 1-16,3 8-3 15,0 2 0-15,3 5-3 16,3 1 1-16,2-8-2 15,-2-1 1-15,-3-7-2 16,0-6 1-16,-3-5-3 16,0-5 0-16,-6 0-1 15,-9-13 0-15,-11-6-2 16,-4-8 1-16,-12-7 2 16,-9-9 1-16,-8-2 4 15,-1 0 0-15,-2-6 5 16,-1 1 0-16,7-1 3 15,2 6 0-15,9 3 0 0,7 2 1 16,11 3-3-16,12 2 1 16,9 3-3-16,12 0 1 15,18 3-3-15,8 0 0 16,19-1-2-16,12-4 0 16,-1 2-1-16,3 0 0 15,1-3-5-15,-7 3 1 0,-2-2-6 16,-1-1 1-1,-8 1-6-15,-12-6 0 0</inkml:trace>
  <inkml:trace contextRef="#ctx0" brushRef="#br0" timeOffset="38170.4695">20350 9080 47 0,'-18'-2'23'0,"9"-9"-34"16,9 11 42-16,0 0-26 15,6-5 1-15,3 0 3 16,5-1 1-16,4 1-12 16,6 0 0-16,9-3 8 15,6 0 1-15,8-3-3 16,4 1 1-16,8 2-2 0,4-3 1 15,8 1-2 1,7-4 1-16,-1-1-1 0,3 4 1 16,1 0-1-16,-1-2 0 15,7 3 0-15,-4 4 0 16,-6 4-1-16,-5-4 1 16,-7 6 0-16,-2-2 0 15,-10-1-1-15,-5 3 1 16,-1 0-1-16,-5-3 0 0,-3-2 0 15,-9 5 0-15,-4-8 0 16,-2 6 0-16,-3-4-1 16,-6 4 1-16,0-1-1 15,-3-2 1-15,-3 5 0 16,0-3 0-16,-6 3-1 16,3-3 0-16,-6 3 0 15,5 0 0-15,-5 0 0 16,6 0 1-16,-3 0-2 15,-3 0 0-15,0 0 1 16,3 3 0-16,0-3 0 16,3 0 0-16,-6 0 0 15,0 3 0-15,6-3 0 16,-6 0 0-16,0 0 0 16,0 0 0-16,0 0-1 15,0 0 1-15,0 0-1 16,-3-6 1-16,0 1-1 0,-3-3 1 15,0 3-2-15,-3-3 1 16,-2 3 0-16,-4-6 0 16,-3 0 0-16,-3-2 0 15,0-8 0-15,-3 8 0 16,-5-3 0-16,-4-3 0 16,0 4 0-16,3-1 1 15,4 0-1-15,2 0 1 16,-3 0-1-16,3 0 0 15,6 3 0-15,3 2 0 16,6 1-1-16,6 2 1 0,1 0-1 16,4 3 1-16,4 2 0 15,6 3 0-15,6 3 0 16,6-1 1-16,6 4-1 16,3-4 0-16,5 3 0 15,7 1 0-15,-3-1 0 16,2 0 0-16,-2 1 0 15,-3-1 1-15,-1 0-1 16,-8 1 1-16,-3-1-1 16,-6 3 1-16,-6-3 0 15,-4 3 1-15,-5 5 0 16,-6 0 0-16,-6 11 1 16,-5 0 0-16,-7 8 0 15,-6 8 0-15,-6 2 0 16,-3 3 1-16,-2 2-2 15,5-2 1-15,0-2-2 16,0-1 1-16,1-2-4 0,2-6 1 16,3-7-7-16,3-9 1 15,6-5-13-15,3-5 1 16</inkml:trace>
  <inkml:trace contextRef="#ctx0" brushRef="#br0" timeOffset="40545.2581">20519 10168 25 0,'-9'3'12'0,"-6"2"-10"16,15-2 12-16,0-3-10 0,0 0 0 16,0 2 4-16,0-4 0 15,0-6-10-15,6-3 0 16,0-2 7-16,3-8 1 15,-3-3-2-15,0-3 1 16,0-4-2-16,0-9 1 16,-3 0-1-16,0-7 0 15,-3-4-2-15,0-2 1 16,0-2-1-16,0 7 0 0,0 3 0 16,0 6 0-16,0 4 0 15,3 3 0-15,0 6 0 16,3 2 0-16,0 6 0 15,3 4 0-15,3 6-1 16,-3 6 1-16,5 4 0 16,4 9 0-16,0 8 0 15,0 12 0-15,3 6 0 16,0 8 0-16,0 0-1 16,5 0 1-16,-2 0-1 15,0-2 0-15,0-6 0 16,-3-3 0-16,-1-5-1 15,-2-5 0-15,0-3-1 16,0-8 1-16,0-7-1 16,-3-6 0-16,0-8 0 15,0-6 0-15,-4-4 1 16,4-14 1-16,-6-2 1 16,-3-11 0-16,-3-5 0 0,0 2 1 15,-6 0-1-15,0 3 1 16,0 0-1-16,-3 6 1 15,0-1-2-15,-3 13 0 16,3 1-3-16,-2 5 1 16,2 8-7-16,0 5 1 15,6 8-8-15,9 0 1 16</inkml:trace>
  <inkml:trace contextRef="#ctx0" brushRef="#br0" timeOffset="41157.8258">21567 9245 45 0,'-9'-14'22'0,"0"20"-25"0,6-12 36 15,0 4-27-15,-6 2 0 16,0 0 2-16,-3 5 0 15,-6 3-11-15,1 8 1 16,-4 8 6-16,0 10 1 16,-3 6-3-16,-3 7 0 15,1 9-1-15,2 5 0 16,3 2-1-16,3-2 1 16,9-3-1-16,6-7 1 15,9-4-1-15,6-5 0 0,6-7 0 16,6-6 0-16,11-5-1 15,10-8 0-15,3-11-1 16,2-8 1-16,4-7-1 16,2-9 0-16,-5-10 0 15,3-8 1-15,-7-5 0 16,-2-14 1-16,-9 3 0 16,-13 3 0-16,-11-3 1 15,-15 0 0-15,-9-2 0 16,-5 2 0-16,-10 8 0 15,-6-3 0-15,-3 6-1 16,-5-3 0-16,-1 10-4 16,0 4 0-16,7 7-13 15,-7 8 1-15</inkml:trace>
  <inkml:trace contextRef="#ctx0" brushRef="#br0" timeOffset="43904.5229">19397 12224 55 0,'6'-32'27'0,"-18"6"-28"0,6 15 27 0,-3-5-25 15,-9-5 1-15,-11-3 3 16,-10 0 1-16,-9 0-6 16,-2-2 0-16,-4 7 4 15,-2 6 1-15,-7 13-2 16,-2 6 0-16,-1 7-2 16,4 3 0-16,8 7 0 15,12-4 0-15,12 2-1 16,13-2 1-16,17-1-1 15,15 3 0-15,17 3 1 16,10 0 0-16,14 8-1 16,7 5 0-16,11 10 0 15,7 6 1-15,-10 6 0 16,-8 7 0-16,-13-3-1 16,-11-2 1-16,-15-3 0 15,-15-2 0-15,-18-1-1 16,-15 4 1-16,-18-20-3 15,-8-7 1-15,-10-19-4 16,1-13 0-16,-7-8-5 0,7-21 1 16,5-10-10-16,15-4 1 15</inkml:trace>
  <inkml:trace contextRef="#ctx0" brushRef="#br0" timeOffset="44191.1576">19787 12213 80 0,'-3'16'40'0,"-9"40"-82"15,9-30 78-15,-3 16-32 16,6 3 1-16,0 11 3 15,3 2 0-15,0 0-12 16,3-2 1-16,-3-1 1 16,0-10 1-16,0-2-6 15,0-9 1-15,-3-13-9 16,0-10 0-16,0-14-2 16,-3-10 0-16</inkml:trace>
  <inkml:trace contextRef="#ctx0" brushRef="#br0" timeOffset="44356.3818">19576 11946 60 0,'-30'-40'30'0,"18"22"-47"0,12 15 63 16,0 3-47-16,0 3 0 16,3 2-6-16,9 3 1 15,6 3-2-15,8 4 0 16,10 1-7-16,6 3 0 15</inkml:trace>
  <inkml:trace contextRef="#ctx0" brushRef="#br0" timeOffset="44881.1068">20394 12242 62 0,'-42'-24'31'0,"-20"-5"-51"16,41 24 63-16,-9 0-36 16,-5 5 1-16,-7 0 2 15,3 8 0-15,1 10-14 16,2 6 0-16,3 13 8 16,6 13 1-16,9 9-5 15,10 1 0-15,11-1-2 16,8-1 1-16,16-8-2 15,12-10 0-15,6-14-1 16,2-13 0-16,7-23-2 16,-1-14 1-16,-2-16-2 15,6-10 0-15,-13-13 1 0,-5-14 1 16,-9-5 2-16,-13-13 0 16,-14 5 3-16,-6 0 1 15,-8-3 2-15,-7 6 1 16,-3 7 2-16,0 6 0 15,0 13 0-15,3 11 1 16,6 11-2-16,4 9 0 16,5 9-1-16,3 16 1 15,5 16-2-15,4 23 1 0,3 19-2 16,0 16 1-16,3 21-2 16,3 7 1-16,3 7-1 15,3-6 0-15,5-8-5 16,4-8 1-16,-3-14-8 15,3-7 1-15,-4-11-10 16,-5-10 0-16</inkml:trace>
  <inkml:trace contextRef="#ctx0" brushRef="#br0" timeOffset="45300.4086">20713 12126 68 0,'18'0'34'0,"14"-3"-59"16,-17 6 60-16,9-1-35 0,6-2 0 15,11-2 2-15,7-1 1 16,9-2-3-16,-1-6 0 16,1-5 2-16,-1-2 0 15,1-3-1-15,-7-8 1 16,-5 0-2-16,-3-1 0 15,-10 1 1-15,-8 3 1 16,-6-1-1-16,-9 9 1 16,-12 5-1-16,-9 2 1 0,-12 8 0 15,-11 11 1-15,-7 8 0 16,-15 8 0-16,-5 8 0 16,-4 13 1-16,10 0-1 15,5 10 1-15,10 1-2 16,8-3 1-16,15-3-3 15,15-5 0-15,12 3-4 16,24-11 1-16,17-8-5 16,16-13 1-16,14-16-10 15,12-14 0-15,7-15-3 16,-1-8 1-16</inkml:trace>
  <inkml:trace contextRef="#ctx0" brushRef="#br0" timeOffset="45676.6206">22034 11755 53 0,'-44'-37'26'0,"-4"8"-30"0,30 24 49 15,-3-6-39-15,-3 1 0 16,-2 5 3-16,-4 5 1 16,0 5-14-16,0 5 1 15,4 4 7-15,2 4 1 16,3 1-6-16,9-1 0 15,6 3-2-15,9 6 1 16,9-3-2-16,9 2 1 16,9 6 0-16,8 2 1 15,7 3 3-15,6 3 0 0,-1 0 2 16,-2 10 0-16,2-8 1 16,-8 1 1-16,-6-4 0 15,-9-2 1-15,-13-2-1 16,-17-1 1-16,-17 3-3 15,-22-5 1-15,-15-3-4 16,-14-13 1-16,-3-8-5 16,-7-8 1-16,-2-5-10 15,8-6 0-15,7 3-10 16,17 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30T18:06:1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2710 5405 23 0,'-12'8'11'15,"4"-8"-9"-15,8 0 12 0,0 3-12 16,0 0 0-16,0-1 3 16,0 1 1-16,0 0-6 15,0-3 0-15,3 5 5 16,2-2 0-16,-2-1-1 15,6 1 0-15,0-3-2 16,3 0 1-16,0-3-1 16,3 3 0-16,3-2 0 15,6-1 1-15,-3 0-1 16,8-2 1-16,1 5-1 16,9-3 1-16,-1 1-1 15,4-4 1-15,0 1-1 16,2 0 0-16,1 5-1 0,3-6 0 15,8 4 0-15,7-6 0 16,-1 0-1-16,4 3 1 16,-1-1-1-16,1 4 1 15,2-1-1-15,1 3 1 16,2 0 0-16,-2 0 0 16,-4 3-1-16,1-3 1 15,-4 2 0-15,7 4 0 16,2-6 0-16,3 2 0 15,-5-2 0-15,2 0 1 0,-2 0-1 16,8 6 0-16,1-1-1 16,5-8 1-16,0 3-1 15,1-2 1-15,5-1-1 16,9-5 0-16,0-3 0 16,1 1 0-16,-1-3 0 15,0 2 1-15,3 0 0 16,-9 4 0-16,-2 1 0 15,-7 4 1-15,0 2-1 16,4-3 1-16,-4 3-1 16,-3 0 0-16,1-3-1 15,-7 1 0-15,10-1 0 16,-4 0 1-16,-6 1 0 16,-5-1 1-16,-7 0-1 15,-5 3 1-15,-4 0 0 16,-2 0 0-16,-9 0 0 0,-7 3 1 15,4 0-1 1,-6-1 0-16,0 1-1 0,-10 0 1 16,4-3-1-16,-6 2 1 15,-3 1-2-15,3 0 1 16,-6-1-1-16,0 1 1 16,-4-3-1-16,1 0 0 15,0 0 0-15,3 0 0 16,0 0-4-16,-3 0 1 15,0 0-8-15,0 0 1 16,0-3-12-16,0-5 0 0</inkml:trace>
  <inkml:trace contextRef="#ctx0" brushRef="#br0" timeOffset="1843.1737">11453 7668 55 0,'-24'-24'27'0,"-60"-11"-29"0,61 25 27 0,-10-6-27 16,-6 0 0-16,-5 3 0 16,-4 0 1-16,-12-3 1 15,-11-3 1-15,-12 3-3 16,-4 0 1-16,-8-2 1 16,-18-6 0-16,-3-2-1 15,-6-1 1-15,-15 3 2 16,-6 1 0-16,-3 1 0 15,-12 1 1-15,-5 3-1 16,-10 2 1-16,-3 5-1 16,-11 6 1-16,-4 2-3 15,1 9 1-15,-7-1-1 16,-2 0 0-16,3 11-1 16,-13 0 1-16,1 5 0 15,-6 3 0-15,-7 8 0 16,-8 2 1-16,0 3 0 15,-12 8 0-15,-3 8 1 16,3 11 0-16,-9 7 1 16,11 11 0-16,-5 8 0 15,18 3 1-15,3 20-1 16,12 6 0-16,8 11-2 0,7 10 1 16,11 14-1-16,21 4 0 15,4 14-1-15,11 0 1 16,15 6-1-16,15 7 1 15,6 5-1-15,12 11 1 16,17 11-1-16,10 5 0 0,14 13 0 16,7 8 0-16,17 11 0 15,12-5 0-15,9 4-1 16,18-12 1-16,18 2-1 16,12-8 1-16,14-10-1 15,13-3 1-15,5-16-1 16,19-3 0-16,11-2 1 15,12-3 0-15,15 3 0 16,12-8 0-16,9 5 0 16,15-5 1-16,11-3 0 15,19-8 0-15,8-5-1 16,22-13 0-16,5-11-1 16,21-8 0-16,-3-15-1 15,15-12 0-15,6-9 0 16,3-6 1-16,9-6-1 15,-12-10 1-15,9-8 0 16,0-10 0-16,-7-11 0 16,7-11 0-16,3-8 0 0,0-12 1 15,0-12-1-15,3-18 1 16,-3-16 0-16,-4-7 0 16,-8-17 0-16,-3-15 0 15,-6-12-1-15,-18-17 1 16,-8-11-2-16,-16-19 1 15,-12-21-2-15,-5-16 1 16,-16-10 0-16,-14-16 1 16,-6-8 0-16,-3-11 0 15,-15 0 1-15,-15-2 1 0,3-1 0 16,-9-7 1-16,-15 10 1 16,-12 3 0-16,-9 5-1 15,-11 11 1-15,-13-16-1 16,-8 5 0-16,0-7-1 15,-4-9 1-15,1-2-2 16,-3-6 1-16,2-5-1 16,-11 16 0-16,-3 5 0 15,-7 1 0-15,-2 15 0 16,-6 3 0-16,-6 7 1 16,-9 14 0-1,-21-90 1 1,-12 35 0-16,-8 18 1 15,-10 21 0-15,-9 18 0 16,-2 9 1-16,-9 7-2 16,-16 17 1-16,-2 4-1 0,-9 17 0 15,-10-6-2 1,-11 8 0-16,0 3-2 0,-3 5 0 16,-6 11-5-16,3-6 1 15,3 3-6-15,6 6 1 16,9-9-9-16,6 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30T18:21:04.74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11521 8718 39 0,'-15'-13'19'0,"12"18"-19"0,3-8 20 16,0-2-18-16,0-3 0 15,0 0 3-15,-3 3 1 0,3 0-6 16,0-3 0-16,3 0 4 15,-3 0 0-15,3 0 0 16,0 3 0-16,3-1-2 16,0-2 1-16,0 3-1 15,3 0 0-15,0 0 0 16,0-3 0-16,3-3-1 16,3 0 1-16,-1 1-1 15,1-3 0-15,9-1-1 16,0 4 1-16,0-3 0 15,3-3 0-15,-1 0 0 16,7 5 0-16,-3 1-1 16,-3-4 1-16,2-1 0 15,-2 1 1-15,3 1-1 16,3-3 1-16,-4 6 0 16,1-4 0-16,3 1-1 15,3-3 0-15,2 3 0 16,1-3 0-16,3 3-1 15,-4-6 1-15,1 4-1 0,6-7 0 16,-4 9 0-16,1-3 0 16,0 0 0-16,2 3 1 15,4-3-1-15,3 0 1 16,-1-2-1-16,-2-3 0 16,3 2 1-16,-1-2 0 15,4-3-1-15,2-5 1 16,1-3-1-16,5 3 1 0,-2-2-1 15,-1-1 1-15,1-3-1 16,2 1 0-16,-5 2 0 16,5 1 1-16,4-4-1 15,-1 1 0-15,1 5 0 16,-4-3 0-16,1-3 0 16,-6 1 1-16,5 5 0 15,-2-3 0-15,-4 6-1 16,-8 5 1-16,8-9 0 15,-5 1 0-15,2 0 0 16,1 3 0-16,-3-3-1 16,-1 2 1-16,4 1-1 15,-1-3 0-15,1 5 0 16,-6 0 1-16,-4 3-1 16,-2 8 0-16,-3-11 0 15,-4 5 0-15,-2 1 0 16,0 2 1-16,-6 0-1 0,-1 3 0 15,-5 0-1-15,0 2 0 16,-6 0-4-16,-3-2 0 16,-3 5-9-16,0 0 1 15,-6-2-8-15,-6 2 1 16</inkml:trace>
  <inkml:trace contextRef="#ctx0" brushRef="#br0" timeOffset="2042.5043">11423 8546 27 0,'6'-24'13'0,"9"-5"-12"16,-9 21 11-16,3-5-11 16,-1-6 0-16,4 4 4 15,3-7 0-15,0 9-4 16,0-3 0-16,0 0 4 15,3 6 1-15,-3 7-1 16,2 3 1-16,7 8-2 16,0 11 0-16,0-1-2 15,0 6 0-15,0 0-1 16,-1 0 0-16,1-1-1 16,3-1 1-16,-3-9-1 15,0-3 0-15,2-7 0 16,-2-6 0-16,0-5 0 0,3-5 0 15,0-16 1-15,-1-5 0 16,4-14 0-16,-3-5 1 16,6 0 0-16,2-5 1 15,1 2 0-15,3 4 0 16,0 1 0-16,-4 4 0 16,4 4 0-16,-3 12 1 15,2 7-2-15,1 5 1 16,0 6-1-16,5 8 1 15,7 5-2-15,0 2 1 0,-1 1-2 16,1 0 1-16,-1 2-1 16,1-2 0-16,-3-3 0 15,-1-6 0-15,7-4 0 16,-1-6 0-16,-2-8 0 16,3-8 1-16,-1-5-1 15,-2-8 1-15,-1 3 0 16,1-8 0-16,-3-1 0 15,5 1 0-15,-2 8 0 16,-1-1 1-16,1 9-1 16,-6 5 1-16,-4 10-1 15,4 4 1-15,0 9-1 16,-1 9 0-16,-2 5-1 16,6 2 1-16,-1-2-1 15,4 0 1-15,-1-2-1 16,-2-1 0-16,3-8-1 15,-1-2 0-15,1-6 1 0,-1-7 0 16,4-14-1-16,3 0 0 16,2-5 1-16,-8-2 0 15,-4-1 0-15,-2-2 0 16,-3 7 0-16,-13 9 0 16,7-6 0-16,-6 8 1 15,-3 6-1-15,-1 2 1 16,-2 3-1-16,3 5 1 15,0 2-1-15,0 6 0 0,2 3 0 16,1-8 0-16,-3 2 0 16,6-2 0-16,-4-3-1 15,-2-3 1-15,-3-2-1 16,0-6 1-16,0 1-1 16,-4-6 1-16,1 3-1 15,-3 2 1-15,-3 1 0 16,0 2 0-16,-3 0 0 15,3 3 0-15,-3 0 0 16,-3 0 0-16,0 2 0 16,-1 6 1-16,1 2-1 15,3 3 1-15,0 5-1 16,0 3 1-16,0 13-1 16,0 3 1-16,6 3-1 15,3 2 1-15,2 0-1 16,4-3 0-16,3 1-1 15,0-3 1-15,-1-3-2 16,4-5 1-16,0-6-1 16,3-4 1-16,2-6 0 0,-2-8 0 15,6 0 0-15,-1-8 0 16,7-8 0-16,0-5 1 16,-4-6 0-16,1 4 1 15,0-1-1-15,-1 3 1 16,4 8 0-16,-6 0 0 15,-1 13 0-15,4 2 0 16,0 9 0-16,2 5 0 0,-2 10 0 16,-1 6 0-16,4 5 0 15,3 8 0-15,-4-2-1 16,-2 7 1-16,6-5-1 16,2-2 0-16,4-4 0 15,-4-7 0-15,7-11-1 16,-13-2 1-16,19-11-1 15,2-5 1-15,1-11-1 16,2-3 1-16,-5 1-1 16,-7-9 1-16,4 1 0 15,-4-3 1-15,-5 2-1 16,0 1 1-16,-1 7 0 16,4 6 0-16,-4 10 1 15,1 1 0-15,-4 15-1 16,4 3 0-16,0 8 0 15,-1 2 1-15,4 1-2 16,5 4 1-16,1-2-1 16,-1-5 1-16,1-5-2 0,-1-6 1 15,7-8-1-15,-1-7 1 32,36-30 0-32,-8 0 0 15,-16-2 0-15,-12 10 0 16,-14 0 2-16,-9 8 1 15,-4 8 1-15,-5 14 1 16,3 7-1-16,-4 21 1 16,7 1-2-16,0 7 1 0,8-2-9 15,16-9 1-15,14-12-22 16,36-32 1-16</inkml:trace>
  <inkml:trace contextRef="#ctx0" brushRef="#br0" timeOffset="4234.7346">12218 8250 37 0,'-33'-40'18'0,"9"24"-19"0,21 11 19 0,3 0-18 16,0 5 0-16,3 5 2 16,0 8 0-16,6 3-1 15,0 8 1-15,6 5 0 16,6 8 1-16,2 5 0 15,1 3 0-15,6 3-1 16,0 5 0-16,5 8-1 16,4-3 0-16,0 0 0 15,5 3 1-15,4 0-1 16,3-3 1-16,-1-5 0 16,-2-3 0-16,5 6 0 15,4-1 0-15,0-2-1 16,2-3 1-16,7-5-1 15,-1-2 1-15,1-1-1 16,5-10 1-16,-3-3-1 16,4-3 0-16,5-2 0 15,1-5 1-15,2-3-1 16,0-3 1-16,1-3-2 16,5 1 1-16,3-3 0 0,1-3 0 15,-1 1-1-15,0-4 1 16,7-2-1-16,2-2 0 15,0-4 1-15,0-2 0 16,3-2-1-16,7-1 1 16,-4-2-1-16,-3 0 1 15,-3-6-1-15,6-5 1 16,4 1-1-16,-10-7 1 0,0 1-1 16,3-5 0-16,6-6 0 15,-5 1 0-15,-1-4 0 16,-6 1 0-16,9-6 0 15,0-7 0-15,-8-1 0 16,2-2 1-16,-6-6-1 16,9-2 0-16,-2-3 0 15,-10 3 1-15,-3 3-1 16,-5-3 1-16,-10 7-1 16,-9-1 1-16,-2 4 0 15,-6 1 0-15,-7-6-1 16,-2 5 1-16,-3-2 0 15,-7 2 0-15,1-2 0 16,-6 3 0-16,-3-1 0 16,-1 0 0-16,4 6-1 15,0-3 1-15,-3 0-1 16,-4 8 1-16,-2-2-1 16,0 2 0-16,-3 5 0 15,0 6 1-15,-3 2-1 0,-3-2 0 16,3 7-1-16,-1 1 0 15,1 2-4-15,3 5 1 16,6 1-5-16,3-3 0 16,5 2-10-16,4 3 1 15</inkml:trace>
  <inkml:trace contextRef="#ctx0" brushRef="#br0" timeOffset="21181.7589">9640 13356 27 0,'-3'0'13'0,"15"-8"-4"16,-3 8 13-16,6-2-21 15,2 2 1-15,7-3 1 16,12 0 1-16,9-2-5 16,5-3 1-16,1-3 2 15,2-2 0-15,4-3-1 16,-3 3 1-16,-1 0-2 15,7 0 1-15,-10 2-1 16,-5 1 0-16,-6 4 0 16,-7-2 0-16,-2 3 1 15,-6 2 0-15,-3 3 0 16,-3 0 1-16,-4 6 0 16,-5 4 1-16,-3 9 0 15,-3 10 1-15,-9 13-1 16,-3 8 0-16,-5 14-1 0,-7-3 1 15,0 8-1-15,-6-1 0 16,3 9-2-16,3-5 1 16,1 2-1-16,2-11 1 15,3-7-1-15,3-3 1 16,3-3-1-16,3-10 1 0,3-9-4 16,0-7 0-16,3-8-9 15,3-11 0-15,9-10-4 16,6-16 1-16</inkml:trace>
  <inkml:trace contextRef="#ctx0" brushRef="#br0" timeOffset="21767.0959">10982 13213 43 0,'3'-26'21'0,"-3"10"-24"0,0 16 38 15,-3-5-29-15,-6-1 1 16,-3 1 1-16,-8 13 1 15,-7 5-12-15,-9 8 1 16,-3 11 7-16,-2 16 1 16,-4 13-4-16,-3 7 0 15,7 1-1-15,5 5 1 16,9 0-2-16,9 3 1 16,4-3-1-16,11 0 1 0,9-13-1 15,14 0 1-15,7-5-1 16,9-4 1-16,14-9-1 15,7-9 0-15,0-7-1 16,2-14 1-16,4-10-2 16,2-11 1-16,1-16-1 15,-1-13 1-15,-2-19-1 16,-10-21 0-16,-11-5 1 16,-9-13 0-16,-13-5 1 15,-14-1 1-15,-18 6 1 16,-17 8 1-16,-13 7-1 15,-12 9 0-15,-5 13 0 16,-10 10 0-16,7 6-2 16,-1 15 0-16,16 14-6 15,11 5 0-15,18 8-11 16,18 11 1-16,30-1-2 16,9 1 0-16</inkml:trace>
  <inkml:trace contextRef="#ctx0" brushRef="#br0" timeOffset="22397.375">11655 13594 45 0,'12'-21'22'0,"53"13"-25"0,-41 0 43 0,9 0-35 16,9-2 0-16,11-4 0 15,1 4 1-15,11-6-9 16,10 5 1-16,-1-2 4 16,-2 0 1-16,-1 2-7 15,-15 1 0-15,-8 2-7 16,-6 0 0-16,-4-8-4 16,-14 3 0-16</inkml:trace>
  <inkml:trace contextRef="#ctx0" brushRef="#br0" timeOffset="22697.7287">12096 13052 47 0,'0'-19'23'0,"-9"41"-32"0,9-9 43 16,0 11-26-16,3 5 1 16,0 13 3-16,2 14 0 15,4 12-16-15,0 14 1 16,6-2 9-16,-3 2 1 16,3 10-5-16,-3-7 0 15,-3-3-2-15,-6-5 0 0,-3-11-9 16,-3-8 1-16,-6-13-11 15,6-13 1-15</inkml:trace>
  <inkml:trace contextRef="#ctx0" brushRef="#br0" timeOffset="24019.5568">13405 13293 46 0,'-18'-35'23'0,"-5"6"-13"16,17 19 23-16,-3-1-32 15,-3 0 0-15,-3-2 2 16,-6 0 0-16,0 0-4 15,-6-1 1-15,-2 4 2 16,-4 5 0-16,3-1-1 16,0 6 1-16,1 6-1 15,5 4 0-15,0 1-1 16,3-1 0-16,3 9 0 16,6 2 1-16,9 6-1 15,6-1 0-15,9 8-1 16,12 9 1-16,12-4 0 15,11 1 1-15,4 2-1 0,6 3 0 16,-1-2 0 0,-2 2 1-16,-1-3-1 0,-5 0 1 15,-9 1-1-15,-10-4 0 16,-8-2 0-16,-12-2 0 16,-15-1 0-16,-6-5 0 15,-12-2 0-15,-8-1 1 16,-7-5-1-16,-6-5 0 15,-2-5 0-15,-4-6 1 0,4-13-2 16,2-2 1 0,9-4-1-16,9-7 1 0,4-8-1 15,11-3 1-15,9-5-1 16,9 0 1-16,11-8 0 16,13-2 1-16,3-6 1 15,3 0 0-15,5-3 0 16,1 1 0-16,0 4 0 15,-4 4 0-15,-5 5 0 16,-3 4 0-16,0 1-2 16,-6 6 0-16,-10 7-6 15,-8 5 0-15,-6 9-11 16,-3 2 1-16,-3 3-2 16,-3-1 0-16</inkml:trace>
  <inkml:trace contextRef="#ctx0" brushRef="#br0" timeOffset="25265.9602">14313 13171 38 0,'-21'-27'19'0,"-17"-7"-22"16,29 26 34-16,-9-2-28 15,-6-1 1-15,-3-2 1 16,-6-8 1-16,1 5-7 15,-1 5 0-15,0 3 5 16,0 6 0-16,1 2-2 16,-1 7 0-16,6 4-1 0,6 10 1 15,9 6-2-15,6-6 1 16,9 5-1-16,9 3 0 16,6 6 0-16,9 2 0 15,15 13 0-15,2 3 0 16,4 0 0-16,-3-3 1 15,-4 1-1-15,-5-7 0 16,-6 4 0-16,-6 0 1 0,-7-3-1 16,-8 2 1-1,-6 1-1-15,-6 2 1 16,-3-7 0-16,-6 2 0 0,-5-11-1 16,-7-2 1-16,0-8 0 15,-3-9 0-15,3-4-1 16,-2-8 0-16,-1-9 0 15,3-4 1-15,6-11-1 16,0-3 0-16,6-8 0 16,3-5 0-16,3-3 0 15,4 1 1-15,4-4 0 16,4-2 0-16,6-5 1 16,3-3 1-16,3-5 0 15,6 2 0-15,3 3 1 16,2 0 0-16,7 6-1 15,3-1 0-15,3-2-2 16,-4 2 1-16,1 6-2 16,-3 8 1-16,-1 2-5 15,-8 11 1-15,-3 2-11 0,-6 9 1 16,-6-1-7-16,-3 14 0 16</inkml:trace>
  <inkml:trace contextRef="#ctx0" brushRef="#br0" timeOffset="25595.6108">15102 13316 51 0,'15'-15'25'0,"29"28"-31"15,-20-13 41-15,12-5-35 16,15-1 0-16,8 1-1 15,4-3 1-15,5 3-5 16,3 2 1-16,-5 0-9 0,-1 3 0 16</inkml:trace>
  <inkml:trace contextRef="#ctx0" brushRef="#br0" timeOffset="25820.4107">15045 13660 59 0,'-9'-2'29'0,"54"18"-40"0,-27-16 53 0,12 0-42 16,8 0 1-16,16-3 0 15,17-2 0-15,1 2-6 16,2 0 1-16,1-2-11 15,-7 0 1-15</inkml:trace>
  <inkml:trace contextRef="#ctx0" brushRef="#br0" timeOffset="28118.7705">16632 12840 29 0,'15'-16'14'0,"-6"14"-7"15,-9 2 10-15,0 2-13 16,-3 4 1-16,-3 2 1 16,-6 7 1-16,-3 12-9 15,0 5 1-15,-3 2 5 16,-9 8 1-16,-5 3-3 16,-13 6 1-16,0 2-2 15,-2 2 1-15,-7 9-1 16,4 2 0-16,2-5-1 0,0-6 0 15,4-2 0-15,2-8 0 16,3-3 1-16,9-7 0 16,10-3 0-16,5-3 1 15,12-6 0-15,9-1 0 16,6-4 0-16,8-5 1 16,13-5-1-16,12-5 0 15,0-3-1-15,8-3 1 16,4-2-1-16,-1 0 1 0,-5-1-3 15,-1-1 1-15,-2-1-6 16,3 2 1-16,-10 1-11 16,-2-3 0-16,-3-5 0 15,2-6 0-15</inkml:trace>
  <inkml:trace contextRef="#ctx0" brushRef="#br0" timeOffset="28838.2022">17343 12816 34 0,'9'-29'17'0,"-18"16"-20"0,6 8 32 0,-3-3-24 16,-6 3 1-16,-6-6 4 16,1 6 1-16,-4 5-13 15,-3 5 0-15,-9 8 9 16,-5 14 0-16,-10 15-3 15,-6 14 1-15,-8 12-3 16,5 4 1-16,4 5-2 16,11 7 1-16,9 1-1 15,12 2 0-15,13-10 0 16,8-6 0-16,17-2 0 16,19-11 0-16,6-10 0 15,14-16 1-15,7-8-2 16,11-19 0-16,10-13-1 15,-4-13 1-15,0-19-2 0,-2-13 1 16,-13-21-2-16,-11-5 0 16,-16-17 0-16,-11-15 1 15,-12 5 1-15,-15 9 0 16,-12-1 2-16,-6 13 0 16,-5 11 1-16,-4 5 0 15,-3 19-1-15,0 15 0 16,0 9-4-16,4 15 0 0,-1 17-9 15,0 15 0-15,0 13-6 16,15 11 1-16</inkml:trace>
  <inkml:trace contextRef="#ctx0" brushRef="#br0" timeOffset="29108.7504">17269 13227 59 0,'-9'2'29'0,"18"38"-36"16,-3-27 54-16,3 14-44 15,0 7 1-15,2 11 0 16,1 10 1-16,0 4-7 15,0 2 0-15,0-9 2 0,-3 4 0 16,-3-3-8-16,3-13 0 16,0-14-10-16,12-23 0 15</inkml:trace>
  <inkml:trace contextRef="#ctx0" brushRef="#br0" timeOffset="29829.4321">17867 12843 30 0,'0'0'15'0,"0"26"-2"16,6-18 12-16,3 8-19 15,0 5 1-15,0 16 5 16,-3 14 0-16,0 9-16 16,0 4 1-16,0 10 9 15,0 5 0-15,-6 6-3 16,-3-6 0-16,-9-4-3 16,-6-7 0-16,-3-4-1 15,0-11 0-15,0-14-2 16,3-9 1-16,1-20-4 15,5-15 1-15,6-14-3 16,6-18 0-16,6-21 0 0,6-16 0 16,8-11 1-16,4-5 1 15,3 3 2-15,0-8 1 16,6 2 2-16,2 6 0 16,1 10 1-16,-3 11 1 15,5 10 0-15,1 6 1 16,3 5 0-16,-3 16 0 15,2 8 0-15,-5 13 1 0,-6 0-1 16,-7 13 1-16,-2 6-2 16,-6 5 1-16,-3 2-1 15,-6 6 0-15,-6 8-1 16,-6 5 1-16,-9 5-1 16,-6 3 1-16,-5 0-1 15,-7 5 0-15,0 1 0 16,0-6 1-16,-2 0-1 15,5-3 1-15,3 0 0 16,6-2 1-16,3-3 1 16,9-5 0-1,21 5 2 1,9-8 1-16,12-5-1 16,12-6 1-16,8-7-1 15,4-3 0-15,2-8-4 16,-2 0 1-16,5 0-9 15,-5-3 0-15,2-7-10 16,4-6 1-16</inkml:trace>
  <inkml:trace contextRef="#ctx0" brushRef="#br0" timeOffset="30370.288">19638 12705 42 0,'-6'-37'21'0,"-36"43"-25"16,31-12 28-16,-7 1-22 16,-6 0 1-16,-9-3 2 15,-6 2 1-15,-11 6-6 16,-4 0 0-16,1 3 4 16,2 0 0-16,9 2-1 15,7 8 0-15,8-2-2 16,6-1 1-16,9 6-2 15,9 3 1-15,12 5 0 16,12 7 0-16,12 9-1 16,8 0 1-16,7-1 0 0,6 12 1 15,-1-4 0-15,10 6 1 16,2-2 1-16,-8 1 0 16,-10-1 0-16,-8-1 1 15,-12 6-1-15,-15-9 1 16,-15 1-1-16,-24-1 1 15,-9-4-3-15,-17-9 1 0,-7 1-2 16,-14-14 0 0,-4-3-7-16,4-5 1 0,5-7-17 15,7-12 1-15</inkml:trace>
  <inkml:trace contextRef="#ctx0" brushRef="#br0" timeOffset="31405.9111">14947 15235 39 0,'-27'-24'19'0,"15"32"-18"16,12-8 19-16,3 0-15 15,9 0 0-15,6-3 1 16,9 1 1-16,9-1-10 16,2-2 1-16,7-1 5 0,6-2 0 15,-1 0-4-15,7 3 0 16,-4 0-6-16,4 0 0 16,-7-1-6-16,-5 6 1 15</inkml:trace>
  <inkml:trace contextRef="#ctx0" brushRef="#br0" timeOffset="31706.5317">14825 15735 39 0,'3'0'19'0,"30"-3"-16"16,-18-2 32-16,8 0-32 16,13-3 0-16,6-3 0 15,2-5 0-15,4 0-5 16,3 3 1-16,-4 0-2 15,-5 5 0-15,3 0-11 16,-7 3 1-16</inkml:trace>
  <inkml:trace contextRef="#ctx0" brushRef="#br0" timeOffset="32245.8563">16185 14875 42 0,'0'-27'21'0,"-3"25"-23"15,3 4 31-15,3 6-23 16,0 6 0-16,0 7 3 0,0 8 0 16,0 5-12-16,0 9 0 15,0 4 8-15,-3 9 1 16,0 7-4-16,-3 3 0 15,0 1-2-15,-3 1 1 16,0-2-2-16,0-10 0 16,3 5-6-16,3-8 1 15,3-8-11-15,3-16 1 0</inkml:trace>
  <inkml:trace contextRef="#ctx0" brushRef="#br0" timeOffset="32905.3361">17272 14809 49 0,'-6'-35'24'0,"-30"22"-29"16,24 13 37-16,-9 5-30 15,-8 1 0-15,-4 2 0 0,0 0 0 16,-3 2-3-16,1 1 0 16,-1-3 2-16,3-6 0 15,0 4-3-15,1 2 1 16,5-3 0-16,3 3 0 15,3 2 0-15,3 6 0 16,1 3 0-16,2 2 0 16,-3 5 1-16,0 1 0 15,0-1 0-15,-3 6 0 16,3 2 0-16,1-4 0 0,5-1 0 16,3-6 1-16,3-1-1 15,6-7 0-15,9 1 0 16,6-8 0-16,5-2 0 15,7-6 0-15,9-3-1 16,9-2 0-16,-1-1 1 16,4-2 0-16,8 3-1 15,-2 2 1-15,-3 6 1 16,-4 2 0-16,1 9 1 16,-4 7 0-1,-2 29 1 1,-9-10 0-16,-15 15 0 15,-15-4 1-15,-9-1-2 16,-9-2 0-16,-9-4-1 16,-12 1 1-16,-5-2-2 15,-1-11 1-15,-9-6-3 16,-8-13 0-16,2-7-5 0,4-12 0 16,5-4-9-16,6-9 1 15</inkml:trace>
  <inkml:trace contextRef="#ctx0" brushRef="#br0" timeOffset="34197.9108">18245 14957 35 0,'3'-19'17'0,"-24"-7"-9"0,15 18 21 15,-6 0-26-15,-5-8 1 16,-1 3 0-16,-6 2 1 15,-6 3-7-15,-3 0 0 16,-2 8 4-16,-7 0 1 16,-9 6-2-16,-2 7 1 15,5 0-1-15,3 0 0 16,7 3 0-16,2-2 1 16,9 1-1-16,9 7 1 15,7-1-1-15,5 0 0 0,9 3 0 16,8 2 0-16,16 6-1 15,12 0 1-15,6 5-1 16,2 5 1-16,4 8-1 16,-1 1 0-16,1 7 0 15,-3-3 0-15,-1 4 0 16,-5-6 0-16,-12 7 0 16,-9-7 0-16,-13-2 0 15,-13-4 0-15,-7-4 0 16,-6-4 0-16,-6-4 0 15,-3-6 1-15,-3-13-2 16,1-3 0-16,-7-8-1 16,3-5 1-16,3-8-1 15,1-5 1-15,5-6-1 16,3-4 1-16,6-1 0 16,6-13 1-16,9 8 1 15,9-6 0-15,6-2 0 0,3 3 1 16,6-6 1-16,-1-2 0 15,7-3 1-15,0-5 0 16,3-1 0-16,2 1 1 16,4 0-1-16,3-3 0 15,-6 5-2-15,2 3 1 16,-5-2-1-16,-6 7 0 16,-6 0-2-16,-4 6 1 15,-2 2-5-15,-3 3 1 16,-3 8-7-16,0 0 1 0,3-1-11 15,3 1 0-15</inkml:trace>
  <inkml:trace contextRef="#ctx0" brushRef="#br0" timeOffset="34632.5891">19031 14325 41 0,'-3'-35'20'0,"-6"30"-14"15,6 0 24-15,-3-1-29 16,-3 1 1-16,-3 5 0 16,-3 3 0-16,-3 2-3 15,1 5 1-15,-1 12 1 16,3 4 1-16,-3 6-2 0,0 2 1 15,3 6-1-15,3-3 1 16,3 0-1-16,6-3 0 16,3 3 0-16,6-7 0 15,3-7 0-15,3-4 1 16,3-9-1-16,3-4 0 16,0-6 0-16,0-8 0 15,0-5 0-15,-1-1 1 16,-2-12-1-16,-3 2 0 15,-6-5 1-15,-3-8 0 0,-6 3 0 16,-6-3 0-16,-3 5 0 16,-6 5 0-16,-2 9-6 15,2 10 0-15,-6 8-9 16,0 5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31T17:47:04.891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7598 13893 29 0,'-18'24'14'0,"6"-8"-5"0,9-16 15 0,3-3-22 15,0 3 1-15,0-8 0 16,3 0 0-16,6-7-5 16,3-7 1-16,3-4 2 15,9-3 1-15,0-6-2 16,2 4 1-16,7-6-1 15,0 8 1-15,0 5 0 16,-4 8 0-16,1 5 0 16,0 9 0-16,0 7 1 15,-7 11 0-15,1 10 0 16,-6 14 0-16,-3 15 0 16,-15 9 0-16,-9 2 0 15,-6 6 0-15,-9 2-2 16,-5-3 1-16,-7-2-1 15,-3-8 1-15,-3-6-1 16,-2-15 1-16,2-14-1 0,6-10 1 16,4-13-1-16,5-16 0 15,12-8-1-15,6-3 1 16,12-3 0-16,12-2 0 16,6 5 0-16,6 1 0 15,2 4 0-15,4 8 1 16,3 9 0-16,0 7 1 15,-1 6-1-15,1 5 0 0,0 5 0 16,-4 8 1-16,-2 5-1 16,-3-7 0-16,-3-3-4 15,0-3 0-15,-1-5-10 16,-2-11 1-16,6-3-3 16,0-12 0-16</inkml:trace>
  <inkml:trace contextRef="#ctx0" brushRef="#br0" timeOffset="376.0336">8655 13877 38 0,'6'-8'19'0,"-3"6"-19"0,-3 2 34 15,0 0-26-15,-3 2 1 16,0 1 2-16,-3 2 1 16,-6 9-15-16,-3-1 0 15,-3 3 10-15,-6 8 1 16,-3 2-4-16,-5 6 0 15,-1 2-2-15,-6 8 0 0,1 1-1 16,-4 2 0-16,3 2-4 16,3-2 0-16,1-5-5 15,2-6 0-15,3-10-5 16,6-10 0-16,7-9-7 16,5-13 1-16</inkml:trace>
  <inkml:trace contextRef="#ctx0" brushRef="#br0" timeOffset="674.9761">8193 13875 55 0,'0'5'27'0,"12"0"-38"15,-9 1 51-15,3-4-36 16,3 4 0-16,3 4 4 0,3 9 1 16,3 2-10-16,2 8 0 15,4 3 6-15,0-1 1 16,3 6-3-16,6 1 0 16,-1-1-2-16,1 5 1 15,6-2-3-15,-6-9 1 16,-1-2-8-16,-2-5 1 15,-3-11-12-15,0-10 0 0</inkml:trace>
  <inkml:trace contextRef="#ctx0" brushRef="#br0" timeOffset="1155.9253">8827 13967 59 0,'0'6'29'0,"-3"2"-38"0,3-8 43 15,6 0-33-15,3 0 1 0,6-6 0 16,6 4 1-16,9-1-4 16,8-2 1-16,1-1 1 15,3-4 0-15,5 2-1 16,4 0 1-16,-3 0-4 16,2-5 1-16,4 2-6 15,-1 1 0-15,-8-1-8 16,-3-2 1-16</inkml:trace>
  <inkml:trace contextRef="#ctx0" brushRef="#br0" timeOffset="1473.1837">9092 13645 48 0,'0'10'24'0,"6"17"-29"0,-3-19 41 16,0 7-32-16,3 9 1 15,0 8 1-15,0 10 0 16,0 1-8-16,0 2 0 15,0-3 5-15,3-2 0 16,-3-1-5-16,0 1 1 16,0-3-10-16,-3-3 1 0,-3-2-6 15,3 3 0-15</inkml:trace>
  <inkml:trace contextRef="#ctx0" brushRef="#br0" timeOffset="2836.8664">9833 13446 53 0,'-3'0'26'0,"9"3"-35"16,-6-3 47-16,0 0-35 15,0 0 0-15,-3 8 1 0,-3 8 1 32,-6 13-4-17,1 5 1-15,-4 3 3 16,0 3 1-16,0 2-2 0,3 0 0 16,6 3-1-16,3 0 1 15,6 0-4-15,3-5 1 16,6-6-1-16,9-2 1 15,9-5 0-15,8-6 0 16,4-3-1-16,3-4 0 16,2-6 0-16,4-6 0 15,-1-2-2-15,1-5 1 0,3-8 0 16,-7-1 0-16,-8-4-1 16,0-6 1-16,-10-5 0 15,-5 3 1-15,-9 2 0 16,-9 3 0-16,-6-1 0 15,-6 4 1-15,-9-1-1 16,0 3 1-16,-3 6-1 16,-2-1 1-16,-4 6-1 15,0 5 1-15,-3 5 0 16,0 6 1-16,4 5-1 16,2 5 1-16,0 5-1 15,3 6 1-15,6 3-1 16,3-4 0-16,6 4-1 15,3-6 1-15,6-3-5 16,6-5 1-16,6 1-10 16,6-9 0-16,8-11-7 15,4-9 0-15</inkml:trace>
  <inkml:trace contextRef="#ctx0" brushRef="#br0" timeOffset="3317.2596">10804 13364 41 0,'-12'-13'20'0,"-15"21"-25"0,18-6 27 0,3-4-10 15,-3 4 0-15,0-2 1 16,-3 8 1-16,0 3-18 15,-2 2 0-15,-4 8 15 16,0 3 0-16,0 8-6 16,-6 5 0-16,3 0-1 15,0 8 1-15,7 0-3 16,2 3 1-16,6-3-3 16,6-3 0-16,9 0-1 15,0-13 1-15,20-2-1 16,4-3 0-16,15-9-1 15,5-9 0-15,1-6 0 16,-4-6 0-16,1-1 0 16,-3-9 0-16,-10 0 0 15,-2-5 1-15,-6-6 0 16,-12-5 1-16,-9 3 1 0,-6-2 0 16,-9-4 1-16,-6-5 1 15,-3 6 0-15,-3-8 0 16,-9 7-1-16,0 4 0 15,-2 2-7-15,-4 5 1 16,3 8-17-16,-3 8 1 16</inkml:trace>
  <inkml:trace contextRef="#ctx0" brushRef="#br0" timeOffset="4847.6719">6276 14769 22 0,'3'3'11'0,"9"-1"-4"0,-12-2 12 0,6-2-15 16,0-1 0-16,0 6 4 15,0-6 1-15,0 6-9 16,3-6 0-16,0 6 7 16,6-1 0-16,0 6-1 15,-1-2 0-15,4 7-2 16,3 5 0-16,-3 1-2 15,3-1 0-15,-3 4 0 16,0-1 1-16,2 2-1 16,-2 7 0-16,0-4 0 15,0 1 1-15,-3 2-1 16,0 2 1-16,-3-2-1 16,0-2 0-16,-3 2 0 15,-1 0 1-15,1 3-2 0,-6 0 1 16,0-6-1-1,-3 3 1-15,0 3-1 0,-3-6 0 16,3-4-3-16,-3-4 1 16,0-7-8-16,0-1 0 15,0-4-11-15,0-4 0 16</inkml:trace>
  <inkml:trace contextRef="#ctx0" brushRef="#br1" timeOffset="20206.8998">5598 14078 21 0,'3'-7'10'0,"0"17"-6"15,-3-10 11-15,0 0-15 0,0 0 1 16,6-3 0-16,-3 3 1 16,0-5-1-16,5 3 0 15,-2-4 2-15,3 1 0 16,3 0 1-16,3-3 0 15,-3 0 0-15,3 0 0 16,0 0-1-16,3 0 0 16,0 0-1-16,2 3 1 15,1-1-2-15,-3 1 1 16,0 0 0-16,0 5 0 0,-3 0 0 16,3 0 1-16,-1 0-1 15,1 0 0-15,6-3 0 16,-3 3 1-16,0 0-1 15,0 0 0-15,-1 0-1 16,4 3 1-16,3 0-1 16,0-1 1-16,-3 3-1 15,-1-2 1-15,-5 2-2 16,0 1 1-16,0 2-1 16,0 0 1-16,0 2-1 15,0 1 1-15,-4 2 0 16,1-5 1-16,0 2-1 15,-3 1 1-15,0 0 0 16,-3-1 0-16,0 3 0 16,0 1 0-16,3-1-1 15,-3 3 1-15,0 0-1 16,0 2 1-16,-1 1-1 16,1-1 0-16,0 1 0 0,-3-3 0 15,3 2-1-15,-3 1 1 16,0-6-1-16,0 0 0 15,0-2-2-15,-3-1 0 16,0 1-4-16,0-1 1 16,-3-2-14-16,0-2 1 15</inkml:trace>
  <inkml:trace contextRef="#ctx0" brushRef="#br1" timeOffset="24801.5238">6005 10943 34 0,'0'-8'17'0,"-5"11"-22"16,2-3 17-16,-3 3-7 0,-3 4 0 16,-3 7 5-16,-3 2 0 15,-3 7-11-15,-3 12 1 16,-3 2 7-16,-5 5 0 16,-1 3-3-16,-3-3 1 15,3-2-4-15,-2-3 1 16,2-2-8-16,3-9 0 15,3-7-8-15,6-12 0 16</inkml:trace>
  <inkml:trace contextRef="#ctx0" brushRef="#br1" timeOffset="25101.9715">5592 10858 47 0,'-3'6'23'0,"15"18"-30"16,-9-16 37-16,3 5-24 16,5 5 1-16,1 9 3 15,3 7 0-15,3 6-13 16,0 5 0-16,3 2 8 15,0 1 1-15,-1-6-4 16,4 1 0-16,-3-4-2 16,-3-4 0-16,0-6-6 15,-3-5 0-15,0-3-11 0,-3-8 1 16</inkml:trace>
  <inkml:trace contextRef="#ctx0" brushRef="#br1" timeOffset="25596.0002">6175 11150 58 0,'0'-3'29'0,"12"13"-44"0,0-10 46 16,3-2-30-16,6 2 1 15,-1-5 0-15,4 2 1 16,3-2-4-16,6-1 0 15,6-2 0-15,-7-2 1 16,7-1-4-16,0 6 0 16,2-6-5-16,-2 1 0 15,-6 4-5-15,-3-4 0 16</inkml:trace>
  <inkml:trace contextRef="#ctx0" brushRef="#br1" timeOffset="25912.3118">6339 10877 40 0,'0'0'20'0,"-3"8"-27"15,6-3 35-15,0 3-21 16,0 3 0-16,0 5 3 16,3 5 1-16,0 11-15 15,0 7 1-15,0 12 8 0,-3-4 0 16,3-2-4-16,-1-3 1 16,1 1-5-16,3-4 1 15,0-7-9-15,0-8 1 16,6-11-6-16,-3-7 1 15</inkml:trace>
  <inkml:trace contextRef="#ctx0" brushRef="#br1" timeOffset="26543.0794">6747 10943 53 0,'-9'-10'26'0,"12"-4"-55"15,6 6 49-15,0-2-15 16,2-1 0-16,10-5 6 16,0 6 0-16,3-3-14 15,3-1 1-15,2 4 8 16,1 7 0-16,-3 8-2 16,3 9 1-16,-3 4-4 0,-1 9 1 15,-2 7 0-15,-6 11 0 16,-3 3-1-16,-9 7 0 15,-9 1-2-15,-6-1 1 16,-9 1-2-16,-3-3 1 16,-6-3-2-16,-2-2 0 15,-1-11-1-15,0-11 1 16,0-13-1-16,-2-5 1 16,2-13 0-16,6-11 0 15,6-5 2-15,9-8 0 0,3-6 0 16,9 1 1-16,6 2 1 15,6 1 0-15,3 4 1 16,6 6 0-16,3 8 0 16,-1 5 1-16,7 8 0 15,3 5 0-15,3 6-1 16,-4 5 0-16,-2-1-2 16,-3-1 1-16,-3 2-6 15,-4-1 1-15,-2-1-7 16,0-6 1-16,-6-3-5 15,0-10 1-15</inkml:trace>
  <inkml:trace contextRef="#ctx0" brushRef="#br1" timeOffset="27247.7892">7800 10901 41 0,'-6'-5'20'0,"0"-3"-29"15,3 2 37-15,0 1-21 16,-2 0 0-16,-1-1 3 16,-3 4 0-16,-6-6-14 15,-6 3 1-15,-3-3 8 16,-3 8 1-16,-5-3-4 16,-10 6 1-16,3 2-3 15,1 3 1-15,-1 2 0 16,3 6 0-16,6 3 0 15,4-1 1-15,5 4-1 16,6 1 0-16,6 9 0 16,3-3 0-16,6 3-1 15,6-6 0-15,3-4-2 16,0-4 1-16,15-5-3 16,2-5 1-16,10-8-2 15,0-5 0-15,0-8 0 0,2-8 0 16,-5-6 1-16,-3 1 0 15,-6-3 1-15,-7 2 1 32,-5-5 4-32,-3 6 1 15,-3 5 1-15,0 5 0 16,-3 3 0-16,-3 7 1 16,0 6-1-16,0 3 1 0,3 8-3 15,0 2 1-15,0 8-2 16,0 5 1-16,0 14 0 15,0 5 0-15,3 3-1 16,-3 2 0-16,0-2-1 16,3-3 1-16,0-3-2 15,0-2 1-15,0-6-6 16,3 0 0-16,0-5-11 16,-1-7 1-16</inkml:trace>
  <inkml:trace contextRef="#ctx0" brushRef="#br2" timeOffset="39198.0689">5532 13211 7 0,'-3'0'3'0,"-3"0"13"16,6 0-11-16,0 0-2 16,6-3 1-16,0 0 3 15,0 1 0-15,3-6-8 16,0 5 1-16,3-2 6 16,0-3 1-16,3 8-2 15,0-3 0-15,2 3-1 16,1-5 0-16,0 2-1 15,3 3 0-15,0-2 0 16,3-1 0-16,-4 3 0 16,4 3 0-16,0-1-1 15,0-2 1-15,6 6-1 16,-1-4 0-16,4 1 0 16,3 2 0-16,0 0-1 15,2 3 1-15,1 3-1 16,6 0 0-16,-7-1-1 0,1 3 1 15,0 1-1-15,-1-1 0 16,4 0-1-16,0 3 1 16,-1-5 0-16,-5 7 1 15,3 6-1-15,3-3 1 16,-7-2 0-16,1 4 0 16,0 1 0-16,-1 0 1 0,-2 2-1 15,0 1 1-15,0-1 0 16,2 3 0-16,-5-5-1 15,0 3 0-15,0 2 0 16,-4 0 1-16,-2 0-1 16,-3-2 1-16,6 7-1 15,-3 0 1-15,2 1-1 16,-2-1 1-16,0 3-1 16,-3 0 1-16,3-5-1 15,0 2 0-15,-4 1 0 16,1-1 1-16,3 1-1 15,-3-1 1-15,3 3 0 16,-1 3 0-16,-2 5-1 16,0-3 1-16,0-2-1 15,0 2 1-15,-3-2-1 16,-3-3 1-16,-1 0-1 16,-2-3 0-16,0 3 0 0,-3-2 1 15,0-4-1-15,-3 6 0 16,3 0 0-16,-3-2 0 15,0-1-1-15,-3 3 1 16,0-2 0-16,0-1 0 16,0 0 0-16,-3-4 1 15,0 1-1-15,0-2 1 16,0 0-1-16,0 3 1 16,0-5-1-16,0-3 1 0,0-1-1 15,0-2 1-15,0 1-1 16,0 1 0-16,0 1 0 15,-3-3 0-15,0 1-1 16,0-7 1-16,0 9-1 16,0-8 1-16,0 3-1 15,0-3 0-15,-3-6 0 16,3 9 0-16,-3-1 0 16,0-2 0-16,0 0 0 15,3 0 0-15,0-3 0 16,0 3 0-16,0-3-3 15,0-2 0-15,0-1-7 16,0-2 0-16,3-8-16 16,-3-8 1-16</inkml:trace>
  <inkml:trace contextRef="#ctx0" brushRef="#br2" timeOffset="46194.975">7601 16211 37 0,'9'-11'18'0,"-18"-10"-24"16,9 13 19-16,-3 0-8 16,-3-2 1-16,0-3 2 15,-6-1 1-15,-6 1-11 16,-3-3 1-16,-2 0 7 0,-4 0 0 15,-3-5-2-15,-3 5 0 16,1 6-1-16,2 2 1 16,-3 3-1-16,0 5 0 15,1 5-2-15,-7 6 1 16,3 4-1-16,3 7 1 16,7 7-2-16,5 2 0 15,12 9 0-15,3 0 0 16,6 2 0-16,6-5 0 15,9-2-1-15,3-4 1 0,5-7-1 16,1-8 1-16,6-3-1 16,-3-5 1-16,0-8-1 15,-1-5 1-15,1-3 0 16,0-8 0-16,-3 3 0 16,-3-6 1-16,-4-2-1 15,1-5 1-15,-3-1-1 16,3 3 1-16,-3 1 0 15,-6 1 1-15,0 1 0 16,0 8 0-16,0 2 0 16,0 4 1-16,0 4-1 15,-4 8 1-15,1 14-1 16,-6 10 1-16,0 5-1 16,-3 16 1-16,3 6-2 15,0 2 0-15,0 0 0 16,0-2 0-16,0 2-3 15,3-10 1-15,3-3-7 16,-3-11 0-16,0-10-12 0,0-13 1 16</inkml:trace>
  <inkml:trace contextRef="#ctx0" brushRef="#br2" timeOffset="46854.2948">8143 16118 59 0,'17'-10'29'0,"-34"15"-39"15,11-2 45-15,-3-1-32 16,-6 4 1-16,-6-4-2 16,-9 6 1-16,-2 3-7 15,-1-6 1-15,0-2 2 16,-3-3 0-16,1 0-2 16,2-3 1-16,3 3 0 15,6 0 0-15,3 5 2 16,4 1 1-16,-1 4 0 15,3 11 0-15,6 3 1 0,3 3 0 16,6-1 0-16,0 6 0 16,3-3-1-16,3 0 1 15,3-5-1-15,3-3 0 16,3-5-1-16,5-3 1 16,4-5-1-16,3-3 0 15,12-5 0-15,2 3 0 16,4-8 0-16,3 0 1 15,-1 5-1-15,-5 5 0 0,0 3 1 16,-1 0 0-16,-2 5 0 16,-3 3 0-16,-4 5 0 15,-8 0 1-15,-3 3 0 16,-9 5 1-16,-6 3-1 16,-9 0 1-16,-9-3-2 15,-12 5 1-15,-2-7-1 16,-10-6 1-16,-9-8-3 15,-8-10 0-15,2-3-2 16,3-8 0-16,1-6-4 16,5-12 0-16,9-6-7 15,9-5 1-15,13-5-4 16,11-3 0-16</inkml:trace>
  <inkml:trace contextRef="#ctx0" brushRef="#br2" timeOffset="47349.2852">8735 15804 41 0,'-15'-11'20'15,"-9"11"-20"-15,18 0 35 0,-3 0-32 16,-5 3 1-16,-7-1 0 16,0 6 1-16,-3 5-6 15,0 1 0-15,3-1 4 16,1 3 0-16,5 0-2 15,3 10 1-15,9 1-1 16,9-1 0-16,12-2-1 16,8-3 1-16,4-2-1 15,6-4 0-15,6-4 0 16,2-6 0-16,7-5 0 16,-13 0 0-16,16-18-1 15,-6-1 1-15,-7-2 1 16,-11-11 0-16,-12 1 2 15,-12-1 0-15,-15 0 0 16,-15-2 0-16,-6 2-1 16,-11 8 1-16,-7 11-6 15,3-3 0-15,-2 8-15 0,8 3 0 16</inkml:trace>
  <inkml:trace contextRef="#ctx0" brushRef="#br1" timeOffset="74511.2604">12438 8096 48 0,'15'-18'24'0,"-15"2"-23"16,0 16 24-16,0-5-20 15,-3 2 0-15,0 0 4 16,-3 3 1-16,-3 3-12 15,-3 7 1-15,-3 12 6 16,-6 9 1-16,-9 12-3 16,-2 12 1-16,-13 11-6 15,0-5 1-15,4-2-4 16,-1-7 1-16,3-4-7 16,4-6 0-16,2-5-7 15,6-15 0-15</inkml:trace>
  <inkml:trace contextRef="#ctx0" brushRef="#br1" timeOffset="74838.1263">12000 7980 64 0,'6'-5'32'0,"-12"10"-51"0,6 3 60 0,3-3-41 16,0 3 0-16,3 5 4 15,0 3 1-15,3 3-2 16,6 4 0-16,3 7 3 16,3 4 0-16,2 6 0 15,4-1 0-15,9 6-3 16,3 8 1-16,-4-13-4 15,1-3 0-15,-6-3-4 16,-3-2 0-16,-4-3-8 16,-2-5 1-16,0-5-10 15,-3-12 1-15</inkml:trace>
  <inkml:trace contextRef="#ctx0" brushRef="#br1" timeOffset="75334.0377">12581 8210 62 0,'0'-11'31'0,"35"19"-43"16,-29-8 53-16,21 0-41 15,9-5 0-15,9 0 1 16,2-1 1-16,4 1-3 15,2 0 0-15,4 0-3 0,2-1 1 16,1-2-6-16,-6 3 1 16,-7-3-8-16,-5-2 1 15</inkml:trace>
  <inkml:trace contextRef="#ctx0" brushRef="#br1" timeOffset="75620.1907">12774 7895 59 0,'3'8'29'0,"9"21"-42"15,-3-21 56-15,0 5-41 16,0 6 0-16,3 7 3 15,0 11 1-15,0 3-7 16,-1 10 1-16,4 1 2 16,-3 4 1-16,0 1-6 15,-6-11 0-15,0-3-9 16,0-8 1-16,0-7-7 16,-3-14 0-16</inkml:trace>
  <inkml:trace contextRef="#ctx0" brushRef="#br1" timeOffset="76295.5104">13209 8027 46 0,'-21'-7'23'0,"21"1"-35"16,9-7 39-16,6 0-25 16,6-3 0-16,5-5 2 15,7 0 0-15,3-3-5 16,2 5 1-16,10 3 3 16,-3 14 0-16,-4 2-1 15,-2 10 0-15,0 9-1 16,-6 7 1-16,-7 6-1 15,-5 8 1-15,-6 2-1 16,-6 8 1-16,-15 3-2 0,-9 5 1 16,-15-2-1-1,-2 0 0-15,-4-11-1 0,-6-8 0 16,1-6-1-16,2-10 0 16,3-7-1-16,0-12 0 15,4-10 0-15,5-7 0 16,9-7 1-16,9-1 0 15,6-9 2-15,6 5 0 16,9 1 3-16,9 2 1 16,6 6 1-16,5 7 0 0,1 8 0 15,12 17 1-15,-4 1-3 16,10 7 1-16,-6 7-3 16,-4 2 0-16,-2-4-5 15,-3-3 0-15,-3-8-8 16,-1-1 1-16,-2-9-6 15,-6-12 1-15</inkml:trace>
  <inkml:trace contextRef="#ctx0" brushRef="#br1" timeOffset="76896.9531">14334 7834 41 0,'-21'-21'20'0,"3"5"-29"0,12 11 34 16,-3 0-22-16,-3-9 1 15,-8 7 4-15,-1-4 0 16,-6 8-10-16,-6 6 0 15,-6 8 5-15,-2 4 1 16,-4 4-2-16,1 7 1 0,-4 3-2 16,6 6 0-16,7-6 0 15,8 0 1-15,3 0 0 16,9-2 0-16,9-1-1 16,9-5 1-16,9-5-2 15,9-3 0-15,6-7-2 16,8-4 1-16,10-4-1 15,6-6 0-15,-4-6 0 16,-5-1 0-16,-3-12 0 16,-4 3 1-16,-2 3 2 15,-6-3 0-15,-6 3 1 16,-4 5 0-16,-5 3 1 16,0 0 1-16,-3 5 1 15,-3 8 0-15,0 8 0 16,-3 10 0-16,-3 9 0 15,-3 13 0 1,6 47-1 0,3-8 1-16,0-2-2 0,0-11 0 15,0-8-2-15,0-5 1 16,3-5-6-16,0-6 0 16,0 1-14-16,-3-12 1 15,0-4-4-15,-6-11 1 16</inkml:trace>
  <inkml:trace contextRef="#ctx0" brushRef="#br3" timeOffset="81458.6705">14751 8139 49 0,'6'-3'24'0,"0"-2"-25"16,2 2 25-16,4 0-22 15,3 3 0-15,6 0 3 16,-3-2 0-16,9 2-6 16,-1 0 1-16,10 0 3 15,6-3 1-15,0 0-2 16,2-2 1-16,4 2-4 0,2-2 0 15,1-3-4-15,6 0 1 16,-7 0-7-16,-2 0 0 16,-7-5-5-16,1 0 1 15</inkml:trace>
  <inkml:trace contextRef="#ctx0" brushRef="#br3" timeOffset="81819.0651">15120 7766 48 0,'12'-11'24'0,"-6"19"-29"16,0-5 45-16,2 4-35 16,1 7 1-16,0 4 4 15,0 9 0-15,0 7-11 16,-3 0 0-16,0 11 8 16,0 3 1-16,0 5-4 15,0 0 0-15,0 0-2 16,0-3 1-16,3-2-5 0,-3 2 0 15,0-10-6-15,0-6 0 16,0-5-13-16,5-5 1 16</inkml:trace>
  <inkml:trace contextRef="#ctx0" brushRef="#br0" timeOffset="89401.0386">15852 7885 46 0,'-27'-11'23'0,"9"8"-24"16,18 1 24-16,-3-4-23 15,3-4 1-15,0-1 2 16,3-7 0-16,3-3-3 15,3-3 1-15,9-5 2 16,6 2 1-16,9 1-1 16,5-1 1-16,1 6-1 0,6 3 0 15,2-1-1 1,1 8 1-16,-6 6-1 16,-1 5 0-16,1 11-1 0,-9 10 1 15,-4 19-1-15,-11 7 1 16,-6 17-1-16,-12 2 0 15,-9 3-1-15,-9 2 0 16,-11 6-1-16,-10-3 0 16,-12-3-1-16,-5-7 1 15,-13-11-2-15,10-14 1 0,-1-9 0 16,7-15 0 0,5-12 0-16,9-8 1 0,10-11 0 15,8-8 1-15,6 0 1 16,12 0 1-16,9 3 0 15,9 0 0-15,9 5 2 16,11 11 0-16,10 5-1 16,3 11 0-16,2 2-1 15,1 3 1-15,-1 0-3 16,1 5 1-16,2-3-6 16,-5-2 1-16,-3-3-7 15,-4 1 1-15,-8-9-8 16,0-8 0-16</inkml:trace>
  <inkml:trace contextRef="#ctx0" brushRef="#br0" timeOffset="89806.4204">17063 7853 56 0,'-17'-13'28'0,"-1"13"-37"16,15 0 48-16,-3 0-37 16,-3 5 1-16,-6 0 1 15,-6 8 1-15,-9 9-6 16,-8 7 0-16,-1 5 3 16,-6 6 0-16,-5 2-3 15,-1-2 1-15,6 2-7 16,-5-5 1-16,5-5-5 15,4-6 1-15,2-10-7 16,9-5 1-16</inkml:trace>
  <inkml:trace contextRef="#ctx0" brushRef="#br0" timeOffset="90077.4821">16641 7840 62 0,'-9'10'31'0,"18"48"-47"0,-3-39 61 16,3 2-45-16,3 3 0 0,2 2 1 16,4 6 0-16,0-3-2 15,3 0 1-15,3-2 0 16,0 2 0-16,-1 3-4 15,1-11 1-15,-3 3-5 16,-3-1 0-16,0 1-8 16,-3-8 1-16</inkml:trace>
  <inkml:trace contextRef="#ctx0" brushRef="#br0" timeOffset="91053.5954">17370 7797 60 0,'18'-8'30'0,"0"-2"-51"16,-3 7 57-16,5 0-36 15,7-4 0-15,9-4 0 16,0 3 0-16,5 0 0 16,1 0 0-16,3 3-3 15,-1 0 1-15,1 5-4 16,-6 0 0-16,-10 0-5 0,-2 0 1 15,-6 0-3-15,-3 0 0 16</inkml:trace>
  <inkml:trace contextRef="#ctx0" brushRef="#br0" timeOffset="91352.7951">17584 7464 65 0,'-9'-5'32'0,"12"10"-59"16,3-2 71-16,3 4-44 16,0 7 1-16,0 4 3 15,0 9 0-15,3 2-4 16,-3 5 1-16,3 9 1 15,-3 4 1-15,3 3-3 16,-6 1 0-16,-1-4-7 16,-5-2 1-16,0-5-6 15,-2-6 0-15,-1-5-5 16,0-7 1-16</inkml:trace>
  <inkml:trace contextRef="#ctx0" brushRef="#br0" timeOffset="92148.5154">18108 7302 54 0,'9'-26'27'0,"0"21"-41"16,-6-1 53-16,3 6-38 15,3 3 0-15,0 5 3 16,3 5 1-16,0 8-5 16,-3 9 0-16,-3 4 3 15,-1 11 1-15,-10 5-2 16,-1 8 1-16,0 1-2 0,-3-1 0 15,0-3-1-15,0-4 1 16,3-6-1-16,0-3 0 16,3-8 0-16,3 1 0 15,3-6-1-15,0-3 1 16,9-5 0-16,6-2 0 16,11-3-1-16,7-8 1 15,0-3-1-15,6-2 0 16,5-9 0-16,1-1 0 15,-1-12 0-15,4 0 0 0,0-2 0 16,-7-3 1-16,-2 1-1 16,-9-1 0-16,-7-3 0 15,-5-2 0-15,-9 8 1 16,-6-8 0-16,-9 0 0 16,-6 5 1-16,-9 3 0 15,-2 2 0-15,-7 9 0 16,-6 2 0-16,-6 5 0 15,1 6 0-15,-1 5 0 16,0 10 1-16,-2 4-1 16,-1 9 0-16,6 4 0 15,0-1 0-15,13 0 0 16,5 4 0-16,9-9-3 16,12 0 1-16,18-5-7 15,5-9 1-15,13-4-10 0,9-11 0 16</inkml:trace>
  <inkml:trace contextRef="#ctx0" brushRef="#br0" timeOffset="92659.9676">19087 7260 66 0,'-17'-21'33'0,"-16"21"-60"16,27 0 59-16,0 5-32 15,-3-2 1-15,-3 10 3 16,-6-2 1-16,-3 7-4 16,1 6 1-16,-1 5 2 15,-3 11 1-15,-6 2-1 16,0 3 0-16,1 8-2 15,5 0 1-15,6 0-2 16,3 0 0-16,9 0 0 16,6-3 0-16,12-5 0 15,9-8 0-15,9-8-2 16,8-8 1-16,10-7-2 16,6-12 1-16,8-2-2 15,7-10 1-15,-10-1-1 16,-5-15 1-16,-4-6 1 15,-5-3 0-15,-9-4 2 0,-13-9 0 16,-8 0 1-16,-9-4 1 16,-9-7 0-16,-6-1 1 15,-6-4 0-15,-8 11 0 16,-10 5-3-16,-6 6 1 16,0 5-5-16,1 8 1 15,-1 13-8-15,0 8 1 16,7 11-11-16,2 10 1 0</inkml:trace>
  <inkml:trace contextRef="#ctx0" brushRef="#br3" timeOffset="96518.2184">19826 7620 54 0,'-6'-8'27'0,"18"8"-28"0,-6-3 28 15,5 3-26-15,7-2 1 16,6 2 2-16,0-3 0 16,0 0-5-16,6 3 1 15,2 0 2-15,-5 0 0 16,15 0-5-16,-4 0 0 16,1 3-9-16,-3 0 1 15,0-1-5-15,-4 4 1 0</inkml:trace>
  <inkml:trace contextRef="#ctx0" brushRef="#br3" timeOffset="96849.3441">19781 7982 58 0,'-6'-7'29'0,"18"9"-43"16,-3-2 57-16,6-2-40 16,3-1 0-16,5 0 6 0,4-2 0 15,3 0-10-15,6 2 0 16,-1 0 6-16,4 1 0 15,3-4-4-15,-1 1 1 16,-5 5-11-16,-3 3 0 16,0-3-11-16,-4 5 1 15</inkml:trace>
  <inkml:trace contextRef="#ctx0" brushRef="#br2" timeOffset="101501.3035">21490 7424 53 0,'5'-10'26'0,"-2"-25"-34"0,-6 22 27 16,3 0-18-16,0-6 0 15,3-5 2-15,-3-2 1 16,-5 2-3-16,-7-5 0 16,-6 0 3-16,-3 8 0 0,-9 0 0 15,-9 5 0 1,-2 5-2-16,-13 6 0 0,-8 2-2 16,-7 9 1-16,7 7-1 15,-4 3 1-15,7 5 1 16,5 8 0-16,7 5 1 15,5 11 1-15,6-5-1 16,12 10 0-16,9-7-1 16,9-1 1-16,9-5-4 15,12 0 1-15,9-8-2 16,9-5 1-16,6-6-2 16,5-4 0-16,7-9-1 15,-1-5 0-15,-2-8-1 16,-3-3 0-16,-4-7 0 15,1-6 1-15,-9-8 1 16,-6-5 1-16,-7-2 2 16,-2-1 1-16,-3 3 2 15,-6 5 0-15,0 6 1 16,-3 2 0-16,0 5 0 16,-3 6 0-16,0 10 0 0,0 9 0 15,-3 12-1-15,0 14 1 16,0 13-1-16,3 8 0 15,3 13 0-15,3 11 1 16,0 0-1-16,3-1 0 16,-1-2-3-16,-2-10 1 15,-3-11-5-15,-3-11 0 0,-3-13-9 16,0-13 0 0,0-13-8-16,0-22 1 0</inkml:trace>
  <inkml:trace contextRef="#ctx0" brushRef="#br2" timeOffset="102207.9117">22219 7070 63 0,'6'-11'31'0,"3"6"-45"15,-6 2 55-15,0 0-42 16,-3 6 1-16,-9-3 1 16,-9 3 0-16,-6 5-1 0,-9 0 1 15,-5 0 0-15,-10-3 1 16,3 3-1-16,4-3 0 15,2 0-3-15,3-2 1 16,3 2-1-16,4 1 1 16,2 2-1-16,3 2 0 15,0 6 1-15,0 3 0 16,4 7 2-16,2 6 0 16,3 10 0-16,0-8 0 0,6 1 0 15,3 2 1-15,3-8 0 16,0 3 0-16,6-8-1 15,3-6 1-15,3-2-1 16,3-5 0-16,6-3-1 16,3-14 1-16,2-2-1 15,4-2 0-15,9-1 0 16,3-2 0-16,2 0 1 16,-2 2 0-16,6 3 1 15,2 3 1-15,-2 5 0 16,-3 5 0-16,-1 3 0 15,-2 8 0-15,0 0-1 16,-1 5 1-16,-5 8-1 16,-3 0 0-16,-6 6-1 15,-3 4 1-15,-13 6-1 16,-5 0 1-16,-11-2-1 16,-10 7 0-16,-9-3 0 0,-12-4 0 15,-5-6-2-15,-10-3 1 16,-17-5-1-16,-4-2 0 15,-8-11-4-15,-1-8 0 16,1-8-4-16,-3-3 1 16,11-8-13-16,7-4 0 15</inkml:trace>
  <inkml:trace contextRef="#ctx0" brushRef="#br3" timeOffset="121664.3891">11771 9057 43 0,'-15'0'21'0,"3"8"-19"16,12-8 21-16,0 0-17 16,0 0 0-16,6 0 5 15,6 0 0-15,9 0-13 16,3-3 0-16,9-2 10 15,8-3 0-15,7-3-3 16,8 1 0-16,7-4-2 16,5 1 1-16,1-3-2 15,2 3 0-15,1-3-1 16,-4 0 0-16,-2 3-3 16,-7 2 0-16,-8 1-6 15,-7 2 1-15,-2 3-10 16,-3-1 0-16,-6 1-3 15,-1-3 0-15</inkml:trace>
  <inkml:trace contextRef="#ctx0" brushRef="#br3" timeOffset="122911.0596">15361 8864 43 0,'-6'-8'21'16,"9"8"-19"-16,-3 0 21 0,12 0-21 15,3 0 1-15,2 0 2 16,4-3 1-16,6 0-7 15,6-2 0-15,3 0 5 16,8-1 1-16,7-4-2 16,11-3 1-16,4 2-2 15,5 0 1-15,4-2-1 16,5-3 1-16,6 3-1 16,7-3 1-16,-4 3 0 15,-3 0 0-15,-2 2 0 16,-7 1 0-16,-6 2-1 15,-2 5 0-15,-7 0-1 16,-5 1 1-16,-9 2-1 16,-7 0 1-16,-5 2-2 15,-6-7 0-15,-6 8 0 0,-1-1 1 16,-5 1-1-16,-3-3 0 16,-3-3-2-16,0 3 1 15,0 0-6-15,-3-2 1 16,0-1-14-16,3 0 1 15</inkml:trace>
  <inkml:trace contextRef="#ctx0" brushRef="#br3" timeOffset="126228.1168">12670 10689 46 0,'-18'0'23'0,"0"0"-28"16,18-2 23-16,-3-1-19 15,3 0 1-15,6-5 1 16,3 0 0-16,6-5-1 16,9-5 1-16,9-4 0 0,-1-1 1 15,10 1-1-15,3 1 1 16,-1-3-1-16,4 11 0 15,-3 5-1-15,-7 6 1 16,-5 7-1-16,-12 6 0 16,-6 12-1-16,-9 6 0 15,-18 1-1-15,-6 4 1 16,-9-2-1-16,-6-3 1 16,1 0 0-16,2-8 0 0,-3-2 1 15,6-6 0-15,7-5 1 16,5-3 0-16,12-5 0 15,3 0 0-15,12 0 0 16,8-3 1-16,7 9-1 16,3-1 0-16,9 8-1 15,-1 3 0-15,4 3 1 16,-6-1 0-16,-6 3 0 16,-4 3 0-16,-14 0 2 15,-6 5 0-15,-9 5 0 16,-18-4 0-16,-5 4-1 15,-7 0 1-15,-3-10-3 16,-3 0 0-16,-2-8-5 16,2-11 0-16,3-5-8 15,7-3 0-15,14-12-2 16,15-4 1-16</inkml:trace>
  <inkml:trace contextRef="#ctx0" brushRef="#br3" timeOffset="126543.0467">13849 10583 53 0,'-30'-8'26'0,"0"32"-39"0,24-21 55 0,-3 7-38 16,-9 6 0-16,-2 5 0 15,-13 9 0-15,3 7-7 16,-6-3 1-16,1 6 0 16,-1-6 1-16,-3 0-6 15,6-4 1-15,1-1-9 16,5-11 0-16,3-2 0 15,3-8 0-15</inkml:trace>
  <inkml:trace contextRef="#ctx0" brushRef="#br3" timeOffset="126814.495">13429 10599 58 0,'12'8'29'0,"27"32"-44"0,-22-27 63 16,7 11-45-16,12 8 1 16,0 2 1-16,-1 8 0 15,-2 3-7-15,0 0 0 16,0 0 2-16,-7-10 0 0,4 10-6 15,0-3 0-15,-3-8-11 16,0-5 0-16</inkml:trace>
  <inkml:trace contextRef="#ctx0" brushRef="#br3" timeOffset="128690.3204">13250 8890 27 0,'-29'-5'13'0,"-16"15"-11"16,39-10 13-16,-3-2-9 15,0 4 0-15,0 1 4 16,6 0 0-16,6 2-11 15,6 0 0-15,6-2 8 16,9 2 0-16,3-2-3 16,8-3 1-16,13-6-2 0,12 1 0 15,14-3-2 1,6 0 0-16,10-8-1 0,-4 3 0 16,3-3 0-16,4 3 1 15,-10 2-3-15,-3 4 1 16,-11-1-4-16,-7 2 0 15,-8 1-5-15,-10 5 1 16,-11 0-6-16,-9 0 1 16</inkml:trace>
  <inkml:trace contextRef="#ctx0" brushRef="#br3" timeOffset="129050.7195">13027 9419 67 0,'-9'0'33'0,"3"19"-53"15,6-19 69-15,6 0-49 16,12 2 0-16,9-2 1 16,9 0 1-16,11-5-2 0,10 2 1 15,8-7 1-15,16-1 0 16,11-7 0-16,3-1 0 16,3 1-2-16,7-1 1 15,-1-2-3-15,-6 0 1 16,-3 5-6-16,-8-3 0 15,-7 6-11-15,-3 0 0 16</inkml:trace>
  <inkml:trace contextRef="#ctx0" brushRef="#br3" timeOffset="130025.8089">17781 8546 53 0,'6'-5'26'0,"3"-1"-26"0,0 6 26 16,2 0-27-16,7-2 1 0,3-1 3 16,6-2 0-16,6 2-3 15,8 1 1-15,7-1 1 16,9-5 1-16,11 3 0 15,6-6 0-15,4 6-1 16,5-8 0-16,6-1-1 16,7 1 0-16,-1 3-1 15,-3-1 1-15,-2 3-1 16,-7 5 0-16,-3-2-3 16,-5 2 1-16,-19 1-7 15,-8-1 1-15,-7 3-8 16,-8 3 0-16</inkml:trace>
  <inkml:trace contextRef="#ctx0" brushRef="#br3" timeOffset="130461.9314">17763 9001 53 0,'6'5'26'0,"0"-7"-36"0,0 4 45 0,3 4-35 16,3-4 0-16,2 4 4 16,7-4 0-16,0 1-3 15,3 0 0-15,9-3 2 16,5-3 1-16,7 0-1 16,9-5 1-16,5 3-2 15,4 0 1-15,5-1-3 16,4 1 1-16,-1-3-1 15,12 3 1-15,4-3-4 16,-4 5 0-16,-3 1-7 16,-2-1 1-16,-1-5-8 15,4 3 1-15</inkml:trace>
  <inkml:trace contextRef="#ctx0" brushRef="#br3" timeOffset="133404.667">14215 10747 42 0,'-3'0'21'0,"6"-10"-23"0,0 7 21 15,6-2-17-15,3 0 1 0,3-3 1 16,2 0 1-16,7 0-7 16,3 0 1-16,3 3 3 15,8-3 0-15,1 0-1 16,3 2 0-16,2-2-4 16,-2 3 0-16,-3-3-4 15,0 3 1-15,-4-3-6 16,-2 0 0-16</inkml:trace>
  <inkml:trace contextRef="#ctx0" brushRef="#br3" timeOffset="133733.3223">14376 10390 11 0,'-9'-5'5'0,"12"-8"2"0,0 10-2 15,3 0 3-15,5 6 0 16,-2 0 5-16,0 2 1 16,3 6-16-16,6 4 0 15,3 4 11-15,-6 5 1 16,3 7-4-16,-3 4 0 15,2 5-3-15,-2-1 1 0,-3 1-3 16,3 0 0-16,0-3-4 16,-3-6 1-16,0-1-10 15,3-4 1-15,0-7-3 16,-1-4 1-16</inkml:trace>
  <inkml:trace contextRef="#ctx0" brushRef="#br3" timeOffset="134559.6563">15676 10335 46 0,'-26'-8'23'0,"2"-19"-39"0,18 25 46 16,-3-6-27-16,-3 0 1 0,-3-3 3 16,-3 3 0-16,-6 0-9 15,1 6 0-15,-10 2 5 16,3 0 1-16,-3 5-3 16,-2 8 1-16,-4 6-3 15,0-6 1-15,6 0 0 16,4 3 0-16,2 0 0 15,12-3 0-15,3 0 0 16,6 1 1-16,9-1 0 16,9 3 0-16,9 2 0 15,9 3 0-15,-1 3 0 16,13 3 1-16,0 4-2 16,5 1 1-16,-5 2-1 15,-3 6 0-15,-7-5-1 16,-8 4 1-16,-6-4-1 15,-9 4 0-15,-6-4-2 16,-9-6 0-16,-9 0 0 0,-9-8 0 16,-8-2-1-16,-1-6 1 15,-3-5 0-15,0-6 1 16,4-4 1-16,2-6 1 16,3-5 1-16,6-3 0 15,6-3 0-15,7-7 1 16,8-6 0-16,8-2 1 15,7-6-1-15,3 0 1 16,9-2-1-16,6-3 0 0,-1 3-1 16,4-1 1-16,0-4-1 15,-6 2 1-15,-4 0 0 16,-5 8 0-16,-3 5 0 16,-6 3 1-16,-3 2-1 15,-3 4 0-15,-3 7-4 16,0 2 0-16,-3 6-7 15,0 3 1-15,0 5-8 16,6 0 0-16</inkml:trace>
  <inkml:trace contextRef="#ctx0" brushRef="#br3" timeOffset="135206.362">16489 10226 41 0,'-21'-3'20'0,"3"-2"-23"0,12 0 31 15,-3 0-24-15,-6-3 1 16,-11 5 1-16,-1 0 0 16,-3 1-9-16,-3 2 1 0,-5 2 5 15,-1 4 0-15,-9 4-2 16,-5 6 1-16,-4 3 0 16,4 10 0-16,8 0 0 15,6 0 0-15,7 3 0 16,5-1 0-16,3-4-1 15,9-3 0-15,6 0-2 16,6-3 0-16,6-8-1 16,12-5 0-16,9-5 0 15,6-6 0-15,5-5-1 16,1-3 1-16,3-2 1 16,-1-3 0-16,4 0 1 15,-6 3 0-15,-3-3 1 16,-4 8 0-16,1-5 0 15,-3 3 0-15,-3-4 1 16,-3 6 0-16,-4 3 1 0,-2 2 1 16,-3 1-1-1,3 7 1-15,-6 6 1 0,-3 7 0 16,0 9-2-16,-3 7 1 16,-3 6-2-16,0 5 0 15,0-3-1-15,0 3 0 16,-6-5-3-16,3 2 0 15,0-2-4-15,0-1 1 16,6-4-5-16,3-3 1 16,6-6-10-16,9-2 0 0</inkml:trace>
  <inkml:trace contextRef="#ctx0" brushRef="#br3" timeOffset="136106.4957">17001 10340 56 0,'0'0'28'0,"6"-3"-38"0,0 3 29 0,9-8-19 15,6 3 1-15,5 2 2 16,4-5 1-16,12 1-4 15,2-4 0-15,10 3 1 16,-3 0 1-16,-1 0-3 16,1 5 1-16,-10 1-7 15,-2 4 1-15,-6 1-7 16,-6 0 0-16</inkml:trace>
  <inkml:trace contextRef="#ctx0" brushRef="#br3" timeOffset="136406.9086">16956 10634 49 0,'6'2'24'0,"12"-2"-30"0,-6-2 43 16,9-4-34-16,9-2 1 15,5-2 0-15,13-1 0 0,5-2-6 16,7 0 0-16,-6 0 2 16,-1 2 1-16,1 0-9 15,-7 3 0-15,-2-2-7 16,-9-1 0-16</inkml:trace>
  <inkml:trace contextRef="#ctx0" brushRef="#br3" timeOffset="137352.2368">18513 10075 47 0,'-9'-13'23'0,"-6"0"-36"16,12 8 39-16,-3-3-24 15,-3-6 0-15,-3 4 1 16,0-1 1-16,-2 1-5 16,-10-1 0-16,-9 3 3 15,-9 0 0-15,-2 3 0 16,-7 5 0-16,-5 3-1 16,2 4 0-16,0 7 0 0,4 2 1 15,2 5 0 1,7 8 1-16,5 5-2 0,6 1 0 15,6 4 0-15,6-2 0 16,12 3-1-16,6 0 1 16,9-3-2-16,9-5 0 15,0-9-2-15,6-4 1 16,3-6-2-16,5-10 0 16,4-6-1-16,0-5 1 0,3-8 0 15,-1-8 1-15,-2-5 1 16,-3-5 1-16,-1-6 2 15,-8 1 0-15,-6 2 2 16,0 7 1-16,-3 4 0 16,-3 5 0-16,0 5 0 15,0 3 1-15,-1 5 0 16,1 5 0-16,-3 8-1 16,0 14 1-16,3 13-1 15,-3 10 0-15,3 8-1 16,3 6 1-16,0 2-3 15,3-5 1-15,-4 3-2 16,1-4 0-16,0-7-5 16,-3-5 1-16,0-11-9 15,-3-10 1-15,3-9-6 16,0-18 0-16</inkml:trace>
  <inkml:trace contextRef="#ctx0" brushRef="#br3" timeOffset="137983.6316">19195 9837 68 0,'-6'-13'34'16,"-42"5"-57"-16,36 13 65 0,-6 3-42 16,-3 0 0-16,-5 0 0 15,-7 5 0-15,0-2 0 16,3-3 0-16,7 0 0 16,2-3 0-16,-3 0-1 15,3 1 0-15,3-1 0 16,-3 3 1-16,1 3-1 15,-1 2 0-15,0 5 0 16,0 3 1-16,3 9 0 16,3-1 0-16,-3 0 0 15,7-3 0-15,2-2 0 16,6-3 0-16,0-5 1 16,6-5 0-16,6-3-1 15,5-3 1-15,4-5-1 0,-3 0 1 16,15-11 0-16,9-5 0 15,2 1-1-15,4 1 1 16,6 4 0-16,-1-1 0 16,10 8 0-16,-7 3 1 15,-5 11 1-15,-6 5 1 16,-4 8-1-16,-2 10 0 16,-3 8 0-16,-3 9 1 15,-4 7-1-15,-5 0 0 16,-6 0-2-16,-9 1 1 0,-9-1-1 15,-12 0 1-15,-12-10-2 16,-14-3 1-16,-13-11-4 16,-8-2 1-16,-10-14-7 15,-2-7 0-15,-7-14-11 16,-2-7 0-16</inkml:trace>
  <inkml:trace contextRef="#ctx0" brushRef="#br3" timeOffset="142652.6143">14376 11639 35 0,'-6'-8'17'0,"0"13"-14"0,6-5 18 0,0 0-17 15,0 0 1-15,0-5 3 16,3 2 1-16,3-2-11 16,5-3 0-16,13-2 6 15,0 2 1-15,9-3-3 16,0-2 0-16,5 5-5 16,1 0 1-16,3 0-5 15,2 0 0-15,-2 3-7 16,3-3 1-16</inkml:trace>
  <inkml:trace contextRef="#ctx0" brushRef="#br3" timeOffset="143312.6203">15590 11263 42 0,'-9'-18'21'0,"-24"20"-31"0,27-2 35 15,-6-2-25-15,-2-1 1 0,-7 3 1 16,-6 3 1-16,0-1-3 15,-3 4 0-15,1 2 1 16,-7 2 0-16,3 6 0 16,0-3 0-16,7 1-1 15,-1-1 1-15,6 0 0 16,9 0 0-16,3 3 0 16,9 0 1-16,12 0 0 15,9 0 0-15,9 5-1 16,5 0 1-16,13 6-1 15,3 2 1-15,2 8-1 16,-5-3 0-16,-6 0-1 16,-7 6 0-16,-5-3-1 15,-6-2 1-15,-9-1-2 16,-9 0 1-16,-9-4-1 16,-3-4 0-16,-12-2 0 15,-9-6 0-15,-6-7 1 0,-2-6 0 16,2-2 2-16,3-8 1 15,3-3 0-15,6-8 0 16,7-5 0-16,5-6 1 16,3-5-1-16,6-7 0 15,12-1-1-15,2-5 1 16,7 5-1-16,3-5 0 16,3 3 0-16,0-3 1 0,0 5-2 15,-4 3 1-15,1 3-2 16,0 2 0-16,-3 0-5 15,-3 6 1-15,-3 2-10 16,2 3 1-16</inkml:trace>
  <inkml:trace contextRef="#ctx0" brushRef="#br3" timeOffset="143851.9637">16334 11192 30 0,'-42'-13'15'0,"13"7"-18"15,20 6 16-15,-3-2-5 0,-3 2 0 16,-6 2 3-16,0 1 0 15,0 2-16-15,-2 1 1 16,-7 7 9-16,0 3 0 16,-3 0-4-16,7 5 0 15,2 3-1-15,6 5 0 16,6-3-1-16,6 1 0 16,6-1-1-16,6-2 0 15,9-6-2-15,6-4 0 0,0-6-1 16,5-8 0-16,4-6 0 15,0-4 1-15,-3-4 2 16,-1-4 1-16,-2-3 1 16,-3-3 1-16,-3-3 3 15,-3-2 1-15,0 6 1 16,-6 4 0-16,-3 6 0 16,-3 7 0-16,0 12-1 15,-3 7 1-15,-3 8-2 16,0 16 1-16,0 6-3 15,0 7 0-15,3 3-1 16,3 5 0-16,0 0-1 16,3-8 0-16,8-5-5 15,1-5 1-15,3-6-11 16,-3-4 0-16</inkml:trace>
  <inkml:trace contextRef="#ctx0" brushRef="#br3" timeOffset="144407.354">17620 11324 60 0,'-3'-8'30'0,"12"8"-48"0,0 0 51 16,3-2-32-16,6-1 1 15,8-2 1-15,4-1 0 16,9 1-5-16,3-3 1 16,-1-2-1-16,4 2 1 15,0 0-7-15,-1 0 1 16,4 2-8-16,2-2 1 0</inkml:trace>
  <inkml:trace contextRef="#ctx0" brushRef="#br3" timeOffset="145129.9383">18742 11004 42 0,'-30'-11'21'0,"4"11"-28"15,17-5 36-15,0 0-24 16,-3 0 0-16,-3-1 0 15,-3 1 1-15,-9 2-9 16,1 3 1-16,-4 8 4 0,0-2 1 16,0 7-3-16,-5 3 0 15,2 0 0-15,3 2 0 16,3 3 0-16,9-2 0 16,9-1 0-16,3 1 0 15,12-3 0-15,6 0 1 16,6 5-1-16,6 0 0 0,9-3 0 15,2 6 0 1,1 5 0-16,-3 3 0 0,6 0 0 16,-7 5 0-16,1-3 0 15,-6 3 0-15,-9 0-1 16,-12-2 1-16,-6-4-1 16,-12 1 0-16,-3 0-1 15,-6-6 1-15,-9 1-2 16,1-6 1-16,-4-5 0 15,3-3 1-15,0-8-1 16,3-5 1-16,1-2 0 16,5-6 0-1,9-24 0 1,9-5 1-16,3-5 0 16,6-1 0-16,3-2 0 15,3 6 1-15,3-1 2 16,3 0 0-16,-1 1 1 15,4 2 0-15,0-6-1 16,0 9 1-16,-3 2-1 0,0 0 0 16,-1 3-4-16,1 5 1 15,-3 9-5-15,0-1 0 16,-3 3-10-16,0-3 1 16,6 5 0-16,-3-7 0 15</inkml:trace>
  <inkml:trace contextRef="#ctx0" brushRef="#br3" timeOffset="145669.1929">19352 11001 36 0,'-38'-10'18'0,"-16"2"-21"16,42 8 35-16,-9-5-25 15,-8 2 0-15,-1 0 0 16,0 3 0-16,0 3-11 16,1 0 1-16,-1 2 6 15,0 0 1-15,6 11-4 16,3 3 0-16,3 10 0 15,4 0 0-15,2 5-1 16,6 1 1-16,6-1-2 0,6-2 0 16,3-3-2-16,6-8 1 15,5-3-2-15,1-7 0 16,6-6 0-16,6-5 1 16,-1-8 1-16,-2-5 1 15,-3-3 1-15,0-2 1 16,0-3 2-16,-7-3 0 15,-2 0 2-15,0 8 0 16,-6 3 1-16,0 2 0 0,-3 1 0 16,0 10 0-16,-3 10-1 15,-3 9 1-15,0 10-2 16,-3 5 0-16,-3 6-1 16,3 8 0-16,-3-1-2 15,3 1 0-15,6 2-6 16,0-8 0-16,3 3-10 15,0-7 0-15</inkml:trace>
  <inkml:trace contextRef="#ctx0" brushRef="#br3" timeOffset="146916.6203">11947 12576 39 0,'-3'-3'19'0,"21"-5"-20"0,-10 3 19 16,7-3-16-16,9-5 1 0,3 7 2 15,12-7 0-15,11 5-6 16,7-5 0-16,8-3 4 16,10 3 0-16,5-3-2 15,12 3 1-15,1-3-1 16,5 0 1-16,9 0-1 15,6 0 0-15,-3 0 0 16,6 3 0-16,3 3 0 16,0-1 1-16,-2-2-2 15,-1 5 0-15,6 0 0 16,-3-3 0-16,0 3 1 16,6 0 0-16,3-5 0 15,-6-3 1-15,6-2 0 16,9-1 1-16,3 3-1 15,3 0 0-15,-4 1 0 16,4-4 0-16,6 1-1 16,6 2 0-16,-3-5-1 15,5-3 1-15,4 3 0 16,0-3 0-16,-3 8 0 0,5 0 0 16,1 0-1-16,-6 3 1 15,12 0-1-15,-1-1 1 16,-5 1-1-16,3 3 0 15,-4-4 0-15,1 1 1 16,-3-3-1-16,-6 0 0 16,-1 3 0-16,-2-3 1 15,-3-2 0-15,0-6 0 16,6 3-1-16,-7 5 1 0,1-3 0 16,3 1 1-16,-9-1 0 15,-3 3 0-15,-3 3-1 16,-9 0 1-16,-9 2-1 15,-12 3 1-15,-15 1-2 16,-8-1 1-16,-7 2-1 16,-9 1 0-16,-11 0 0 15,-9-1 0-15,-10 4-1 16,-5-1 0-16,-6 3-2 16,-6-2 0-16,-3 2-3 15,-4 0 0-15,-5 2-8 16,3 1 1-16,0-3-5 15,0 0 0-15</inkml:trace>
  <inkml:trace contextRef="#ctx0" brushRef="#br3" timeOffset="149062.1647">14373 12970 60 0,'-12'0'30'0,"-3"-8"-50"15,15 8 30-15,6-5-10 16,6-11 1-16,6 0 3 16,11-3 1-16,10-2-5 15,9-3 0-15,2-2 3 16,7 5 0-16,-1-6-1 16,-5 11 0-16,-6 6-3 15,-1 5 1-15,-5 5-2 16,-12 5 1-16,-9 5-2 15,-13 4 1-15,-7 7 0 16,-1-5 0-16,-18 10 0 16,-6 3 1-16,-6-2 0 15,3-6 1-15,1 0 0 16,2 0 0-16,9-8 0 16,9-5 0-16,6 0 0 0,6-2 0 15,9-6 0-15,9-3 1 16,6 6-1-16,2 2 1 15,13-2 0-15,-3 12 1 16,-4 7 0-16,-2 1 0 16,-6 9 0-16,-6 0 1 15,-12 5-1-15,-12 3 1 16,-12 2-1-16,-9 6 0 16,-9-3-2-16,-8 0 1 15,-7-8-3-15,-11-6 1 0,5-4-3 16,-6-9 0-16,10-7-4 15,5-11 1-15,12-8-6 16,13-13 1-16</inkml:trace>
  <inkml:trace contextRef="#ctx0" brushRef="#br3" timeOffset="149391.8572">15748 12904 54 0,'-15'13'27'0,"-9"-13"-44"0,18 5 53 16,-6 8-29-16,-3 3 0 15,0 3 1-15,-14 7 0 16,-4 6-12-16,-6 5 0 16,-5-2 6-16,-4 2 1 15,-3 0-6-15,1-3 1 16,5-2-4-16,6-8 1 16,1-1-5-16,2-4 1 15,9-11-6-15,6-8 0 0</inkml:trace>
  <inkml:trace contextRef="#ctx0" brushRef="#br3" timeOffset="149663.5409">15280 12885 62 0,'15'-10'31'0,"-3"20"-52"15,-6 1 61-15,3 7-39 16,3 6 1-16,9 3 3 16,6 10 0-16,2 8-5 15,10 0 0-15,0 0 3 16,-1 0 1-16,1-6-2 16,0 1 0-16,-3 0-5 15,-4-9 0-15,-5-2-9 0,-3-5 0 16,-3-8-5-16,0-11 0 15</inkml:trace>
  <inkml:trace contextRef="#ctx0" brushRef="#br3" timeOffset="150442.924">16545 9964 42 0,'-11'-5'21'0,"-4"34"-27"16,12-21 34-16,-3 5-26 15,-3 11 0-15,0 5 4 16,-3 8 0-16,-3 11-7 16,-3 5 0-16,-9 2 5 15,4 9 0-15,-4 10-1 16,-3 10 1-16,-6 9-2 15,-5 0 1-15,-1 7-1 16,-3 6 0-16,-2-3 0 16,-7 3 1-16,4-5-2 15,2-3 1-15,6-1-1 16,1-4 1-16,2-6-1 16,3-7 0-16,6-4-1 15,4-9 1-15,5 7-1 16,3-13 0-16,0-6-4 15,6-5 1-15,0-2-7 0,3-14 1 16,6-7-8-16,6-14 0 16</inkml:trace>
  <inkml:trace contextRef="#ctx0" brushRef="#br3" timeOffset="151088.5775">16272 12830 67 0,'0'2'33'0,"-6"-2"-71"16,6 0 63-16,6-2-22 16,9-4 0-16,5 1 5 15,-5 0 1-15,24-6-11 16,3-5 1-16,8 0 5 15,7 6 0-15,-7 2-5 16,-2 0 1 0,20 5-15-1,-8 6 0-15</inkml:trace>
  <inkml:trace contextRef="#ctx0" brushRef="#br3" timeOffset="151375.3455">16269 13182 60 0,'-6'0'30'0,"21"-6"-53"0,-1-2 49 15,10 0-19-15,-6 0 0 0,21-5 1 16,0 3 0-16,5-4-12 16,-2 4 1-16,5-3 4 15,-8-1 1-15,-3 6-10 16,-6 0 0-16,2 3-8 16,1-3 1-16</inkml:trace>
  <inkml:trace contextRef="#ctx0" brushRef="#br3" timeOffset="156118.4299">17379 12295 55 0,'-6'-16'27'0,"6"14"-34"16,0 4 28-16,-3 4-18 16,0 9 0-16,0 4 2 15,-3 15 0-15,3 1-7 16,-12 10 1-16,6 10 4 0,-3 6 0 15,-3-5-2-15,4-11 1 16,-1 13-2-16,3-8 1 16,9 6 0-16,9-6 0 15,3-10-1-15,5-9 0 16,13-1-1-16,3-7 1 16,3-7-1-16,2-8 0 15,7-13-1-15,3-3 1 16,2-5-1-16,1-8 0 0,-1-9 1 15,-2-1 0-15,-6-1 0 16,-7-2 0-16,-8-14 0 16,-6 8 1-16,-6 3 1 15,-3 3 0-15,-9-3 0 16,-9 2 1-16,0 4 0 16,-6 4 0-16,-9 9 0 15,0 2 1-15,-5 13-1 16,-1 8 1-16,0 9-2 15,3 12 1-15,0 9-1 16,1 4 1-16,2 9-1 16,0 2 0-16,6 3-3 15,3-8 1-15,9 0-8 16,6 5 0-16,6-15-8 16,9-6 1-16</inkml:trace>
  <inkml:trace contextRef="#ctx0" brushRef="#br3" timeOffset="160818.1365">14280 13880 20 0,'-18'11'10'0,"10"-6"-1"0,5-5 11 0,0 0-15 16,0-3 0-16,3 3 3 16,0-2 0-16,0 2-10 15,6 0 1-15,2 0 7 16,4 0 1-16,6-3-3 16,6-5 0-16,3 3-1 15,9-6 1-15,20-2-1 16,4 0 1-16,8-3-3 15,9-3 1-15,13-2 0 16,8 0 0-16,3 0-2 16,0 2 1-16,7 3-1 15,-1 3 1-15,-12 0-1 16,-9 5 1-16,-5-3-1 16,-13 6 0-16,-2-3-1 15,-7 3 0-15,-11 2-2 0,-7 3 0 16,-5-2-4-16,-3 4 1 15,-6-2-7-15,-6-5 1 16,2-3-3-16,4 0 0 16</inkml:trace>
  <inkml:trace contextRef="#ctx0" brushRef="#br3" timeOffset="161510.0715">14765 14084 62 0,'6'-8'31'0,"6"-3"-69"15,-3 6 66-15,6-3-25 16,12-5 0-16,9 0 3 15,5-1 1-15,10-2-9 0,3 3 1 16,2 0 4-16,1 2 1 16,-10 9-3-16,-2 2 1 15,-6 5-6-15,-13 6 1 16,-11 2-2-16,-6 11 0 16,-9-1-1-16,-12 7 1 15,-9-4 0-15,-2-2 0 0,-7-3 4 16,-6-2 0-16,6-4 2 15,4-1 1-15,2-6 0 16,9 0 1-16,9-3 0 16,9-3 0-16,6 4-1 15,6 2 1-15,9 0-2 16,5 2 1-16,7 3-1 16,3 6 0-16,-1 2 0 15,1 8 1-15,-6-2-1 16,-9 2 1-16,-12 3 0 15,-12-1 0-15,-6 4 0 16,-9-4 1-16,-9-1-2 16,-12-1 1-16,-2-8-3 15,-10-5 0-15,0-6-3 16,4-4 1-16,-1-6-6 16,6-6 0-16,18-10-5 15,18-7 0-15</inkml:trace>
  <inkml:trace contextRef="#ctx0" brushRef="#br3" timeOffset="162288.5067">16748 13584 45 0,'-6'-3'22'0,"6"0"-34"0,0 3 41 0,3 0-25 16,3 0 0-16,6 0 3 15,6-5 0-15,5 5-9 16,10-3 0-16,6-2 6 16,6 0 1-16,11-3-2 15,10-3 0-15,11-2-2 16,6-5 1-16,10 2-1 15,5 0 1-15,6 3-1 16,-3-3 0-16,-3 0-1 16,1 0 1-16,-7 3-1 15,-6 0 0-15,1 2 0 16,-16 0 0-16,-6 3-1 16,-11 1 1-16,-6-1-4 15,-10 2 1-15,-5-2-5 16,-9 3 1-16,-6 0-9 15,-6-1 1-15</inkml:trace>
  <inkml:trace contextRef="#ctx0" brushRef="#br3" timeOffset="162934.9628">17379 13941 50 0,'0'-3'25'0,"21"-10"-47"16,-6 5 42-16,2-5-12 16,7 2 1-16,6 1 0 15,6-4 0-15,2 7-14 16,4-1 1-16,3 0 8 16,-4 8 1-16,-5 5-7 15,-6 6 1-15,-6 4-2 16,-15 7 1-16,-9 1-3 15,-9 4 1-15,-15 2-1 16,-3-5 1-16,-3 0 0 0,-2-3 1 16,-1-3 2-16,3-7 0 15,3-1 1-15,7-4 1 16,5-4 1-16,6-2 0 16,6-5 0-16,12 0 0 15,6-1-1-15,5 1 1 16,7-3-1-16,9 8 1 15,0 3-1-15,2 5 0 0,-2 5 2 16,3 6 0-16,-10 4 0 16,-5 4 0-16,-9 2 0 15,-9 3 0-15,-12 10-1 16,-18 3 1-16,-11-3-3 16,-13 3 1-16,-9-8-2 15,-5 0 1-15,-6-7-4 16,-4-9 0-16,4-5-7 15,5-11 1 1</inkml:trace>
  <inkml:trace contextRef="#ctx0" brushRef="#br3" timeOffset="163564.7027">16578 15399 68 0,'3'-3'34'0,"-24"27"-52"16,15-14 58-16,-3 9-39 16,-5 5 0-16,-7 5 4 0,-6 8 1 15,-3 8-7-15,-6 13 1 16,-5 6 2-16,-4 2 1 16,-2 0-3-16,2-5 1 15,3-6-5-15,4-7 1 16,-1-3-5-16,6-11 1 15,3-10-6-15,9-13 1 16,4-14-5-16,5-10 1 16</inkml:trace>
  <inkml:trace contextRef="#ctx0" brushRef="#br3" timeOffset="163849.8971">15968 15507 66 0,'18'19'33'0,"27"31"-52"16,-31-34 66-16,7 5-45 16,9 3 1-16,3 13 4 15,2 3 0-15,7 10-9 16,6 11 1-16,2-8 4 15,-2 0 1-15,-6-3-2 16,-7-3 0-16,-2-2-6 16,-6-5 1-16,-3-5-7 0,-6-6 0 15,-4-6-9-15,1-12 0 16</inkml:trace>
  <inkml:trace contextRef="#ctx0" brushRef="#br3" timeOffset="164300.5813">16855 15618 65 0,'-6'-5'32'0,"21"-3"-59"15,-6 5 56-15,9-2-25 0,6-3 0 16,2 0 1-16,4-2 1 16,6-4-10-16,3 7 1 15,-1-4 1-15,4-2 0 16,-6 7-7-16,-1 1 0 15,-2-3-6-15,-6 3 1 16</inkml:trace>
  <inkml:trace contextRef="#ctx0" brushRef="#br3" timeOffset="164557.5233">16903 15896 83 0,'-3'3'41'0,"18"-11"-84"16,-9 8 88-16,11-5-42 16,4-3 0-16,9-6 1 15,6 1 1-15,2 0-9 16,7 0 1-16,3 10-4 15,5-2 1-15,4-3-12 16,-1 3 1-16</inkml:trace>
  <inkml:trace contextRef="#ctx0" brushRef="#br3" timeOffset="166147.1598">17629 15335 48 0,'-9'-13'24'0,"-3"-13"-44"0,12 20 24 16,3-4 2-16,6-4 0 16,3-1 6-1,3-1 0-15,6 0-15 0,8 0 1 16,7-3 9-16,9 4 0 15,-4 1-2-15,1 1 0 16,0 8-2-16,-1 5 1 16,-2 8-2-16,-3 8 1 15,-6 10-1-15,-7 14 1 16,1 7-2-16,-6 12 0 16,-6-4-1-16,-9 9 1 15,-6-3-1-15,-9 2 0 0,-9-2-1 16,-8-6 0-16,-1-4-1 15,-9-6 1-15,-3 0-1 16,-5-6 1-16,5-12-1 16,3-6 1-16,7-13 0 15,2 0 1 1,18-50-1 0,9-9 0-16,12-4 0 15,12 7 0-15,6-2 0 16,2 5 0-16,4 5 1 15,3 6 0-15,-1 10 2 16,1 16 0-16,-3 8 0 16,-3 11 1-16,-3 10-1 15,2 3 0-15,-2 7-2 16,0 4 0-16,0-4-5 16,-1-4 1-16,-2-1-7 15,-3-7 0-15,12-9-5 16,-3-10 0-16</inkml:trace>
  <inkml:trace contextRef="#ctx0" brushRef="#br3" timeOffset="167573.8837">18700 14634 44 0,'0'-10'22'0,"-20"12"-45"0,14-2 39 16,-3 0-8-16,-3 0 0 15,0 0 3-15,-3 3 1 16,-12-1-16-16,-2 4 0 16,-4 4 10-16,-9 1 0 15,-11-1-4-15,-13 4 0 16,-5-1-3-16,-10 0 1 16,-14 0 1-16,-6-2 0 15,-3 5 0-15,-4 0 0 0,-17-3 0 16,-3 3 1-16,-5 5-1 15,-10-13 1-15,0 13 0 16,3-8 0-16,-6 3-1 16,3 3 1-16,6-9-1 15,3-2 0-15,9 0 0 16,9 0 1-16,12 0-1 16,6 0 0-16,14-3 0 15,13-2 0-15,5 0-1 16,7-1 1-16,2 1 0 15,4 0 0-15,2-1-1 16,10 3 0-16,5-2 1 16,6 0 0-16,3 2 0 15,6-2 1-15,7-3-1 16,5 5 0-16,3 3-1 16,3 3 0-16,6-4 0 15,3 4 0-15,6 5 0 16,2 5 0-16,4 6-1 15,0 7 1-15,0 8 0 0,3 14 0 16,-3 13 0-16,0 5 0 16,-4 2-1-16,1 12 1 15,-3 12-1-15,-3 1 1 16,-3 5 0-16,-6-1 0 16,-3 1 1-16,0-5 0 15,3-14-1-15,0 3 1 16,3-21-1-16,0 0 1 15,0-6-1-15,3-10 0 0,0-8-2 16,0-8 1-16,3-8-1 16,3-5 0-16,3-13 0 15,5-3 1-15,7-8 0 16,3 0 0-16,3-8 1 16,8 0 0-16,7 0 0 15,6-3 1-15,5-2-1 16,13 0 1-16,14 0 0 15,9-1 0-15,9-4 1 16,7 2 0-16,22 3-1 16,4-6 1-16,6-2 0 15,18 0 0-15,0 2-1 16,5-2 0-16,4 0-1 16,-9-3 1-16,8 8-1 15,-11 0 0-15,-15 1 0 16,-9 4 0-16,-18 0-1 15,-15-2 1-15,-14 8-2 0,-16 2 1 16,-17-2 0-16,-13 2 0 16,-8 1 0-16,-6-4 1 15,-6 4 1-15,-6-1 1 16,-3-5 0-16,-4 0 1 16,1 0-1-16,-3-8 1 15,3-5-1-15,-3 3 0 16,0-9-1-16,0 1 0 0,0-14-1 15,-3-8 1-15,0-12-1 16,-3-15 1-16,0-7-1 16,-3-15 1-16,-3-9 0 15,0-11 1-15,-6-2-1 16,-6 5 1-16,-8-2 0 16,-13 2 0-16,3 6-1 15,3 13 0-15,4-1-2 16,2 9 0-16,6 5-3 15,0 5 1-15,6 14-7 16,6 15 1-16,3 14-13 16,3 15 1-16</inkml:trace>
  <inkml:trace contextRef="#ctx0" brushRef="#br3" timeOffset="190381.0389">5973 9647 38 0,'-12'-11'19'0,"-6"-7"-27"0,15 10 19 16,3 0-12-16,0-3 0 0,3-2 4 15,6-3 0-15,3-2-2 16,3-6 1-16,3 0 0 15,8-3 1-15,4-2 1 16,9 6 0-16,-3 1-1 16,5 4 0-16,-2 10 0 15,-3 8 1-15,-1 8-1 16,-2 10 0-16,-3 9-1 16,-6 7 1-16,-9 11-3 15,-10 13 1-15,-8 1-3 16,-5 4 1-16,-4-7-1 15,-12 2 0-15,-3-8 0 16,-3-8 0-16,1-4 1 16,-7-4 1-16,3-10 0 15,3-8 0-15,6-8 0 16,4-6 0-16,2-4 0 16,9-9 0-16,6-5-1 15,3-2 1-15,12-6 0 16,6 0 0-16,5 0 1 0,7 3 1 15,3 5 0-15,0 3 1 16,2 8 0-16,1 7 0 16,3 3 0-16,3 6 0 15,-7 0-4-15,-2 2 0 16,0 0-5-16,-1 0 0 16,1-5-8-16,-3-2 0 15</inkml:trace>
  <inkml:trace contextRef="#ctx0" brushRef="#br3" timeOffset="190948.0948">6687 9573 24 0,'3'-3'12'0,"-3"3"-10"0,3-3 10 0,3 3-5 16,3 0 0-16,0 0 3 16,3 0 1-16,0 0-14 15,0 0 0-15,-1 0 9 16,4 0 0-16,0-5-3 16,6 0 0-16,3-1-2 15,3-1 0-15,-1-1-1 16,7-3 0-16,3-2-2 15,0 5 0-15,-1 0-5 16,-2 0 0-16,-6-3-6 16,-3 3 0-16</inkml:trace>
  <inkml:trace contextRef="#ctx0" brushRef="#br3" timeOffset="191264.4319">6762 9313 40 0,'-9'3'20'0,"32"0"-23"0,-17-1 35 15,3 6-27-15,0 5 0 0,6 9 3 16,3 1 0-16,3 7-11 16,0 4 1-16,-1 3 6 15,4 3 0-15,0-3-7 16,-6 0 1-16,6-6-9 16,0 1 0-16,-1-11-4 15,-5-10 0-15</inkml:trace>
  <inkml:trace contextRef="#ctx0" brushRef="#br3" timeOffset="192450.4239">7354 9324 40 0,'6'-13'20'0,"-3"-16"-33"16,0 23 35-16,3-4-23 16,6-4 0-16,0 1 3 15,2-5 0-15,10-3-1 16,0 2 1-16,3 8-1 16,3 4 1-16,-1 1 1 15,-2 9 0-15,-3 10-1 16,6 6 0-16,-6 4-1 15,-4 12 1-15,-2 10 0 16,-3 2 0-16,-6 9-1 16,-6 2 1-16,-3 3-2 0,-12 0 1 15,-6-6-2-15,-3-2 0 16,-5-5-1-16,-7-11 0 16,0-8-2-16,6-13 1 15,1-8-1-15,2-13 1 16,3-9 2-16,9-4 0 15,3-9 1-15,6-2 0 16,6 3 2-16,6-1 0 0,9 1 0 16,9 2 1-16,5 3-1 15,4 2 1-15,0 4 0 16,3 7 0-16,-4 5 0 16,1 6 0-16,0 7 0 15,-4 3 0-15,-2 6-2 16,-6 5 0-16,-6 0-4 15,0-1 1-15,-3-1-7 16,-6-7 1 0</inkml:trace>
  <inkml:trace contextRef="#ctx0" brushRef="#br3" timeOffset="193066.0887">8268 9231 39 0,'-12'-21'19'0,"-6"11"-18"0,15 7 19 16,-3-2-18-16,-3-3 0 0,0 8 2 15,-9-6 1-15,-3 4-6 16,1 2 0-16,-4 2 4 16,-3 4 1-16,-3-1-1 15,-3 8 0-15,7 3-1 16,2 8 0-16,3 2-1 15,6 3 1-15,3 1-3 16,6-4 1-16,6-2-1 16,3-3 1-16,9-2-2 15,3-6 1-15,6-3-2 16,3-4 1-16,11-6-1 16,-2-8 0-16,0-6 0 15,0-4 1-15,-4-3 0 16,1-3 1-16,-6-3 0 15,-3 1 1-15,-6 0 2 16,-3 2 1-16,-3 5 1 16,-4 6 0-16,-5 13 1 0,3 3 1 15,-3 7-1-15,0 11 1 16,0 14-1-16,3 2 1 16,3 10-2-16,3 1 0 15,0 10-2-15,3 1 0 16,0-12-3-16,0 1 1 15,3-9-8-15,0-4 0 16,0-11-10-16,-3-3 0 16</inkml:trace>
  <inkml:trace contextRef="#ctx0" brushRef="#br3" timeOffset="195827.875">371 11070 35 0,'-9'5'17'0,"9"-2"-16"0,3 0 18 15,3 7-17-15,-6 1 0 16,3 10 1-16,3 6 1 16,-3 10-5-16,3 2 0 15,-3 6 2-15,3 6 1 16,-6-7-2-16,0-6 1 16,-6 7-2-16,3-6 1 0,-3-4-2 15,3-6 1-15,-6-11-2 16,-3-12 0-16,0-17 0 15,3-10 0-15,0-11 1 16,0-2 1-16,9-6 1 16,0 0 1-16,3-2 2 15,6-3 0-15,6 0 1 16,3 8 0 0,24-3 1-1,-7 11 0-15,4 16-1 16,-6 8 1-16,-7 13-1 15,1 10 0-15,-3 9-2 16,0 7 1-16,-12 3-3 16,3 3 0-16,-12-6-1 15,0 0 1-15,0 3-3 16,-3-15 1-16,0-6-1 16,-3-3 0-16,-3-8-1 15,6-13 0-15,-6-10 0 16,6-14 0-16,6-5 2 0,3-6 1 15,0 4 1-15,5-9 0 16,4 6 2-16,0-1 0 16,6 6 2-16,0 6 0 15,-3 4 1-15,2 11 0 16,1 6 0-16,3 15 0 16,-3 8-1-16,-9 14 0 15,3 7-2-15,-9 6 1 16,2 2-2-16,1 3 0 15,-3 3-3-15,-6-6 1 0,3 3-6 16,-6-3 0-16,0-7-9 16,9-6 1-16</inkml:trace>
  <inkml:trace contextRef="#ctx0" brushRef="#br3" timeOffset="196623.4808">1636 10747 45 0,'6'-8'22'0,"9"11"-27"16,-6-6 33-16,-6 3-27 15,3 0 0-15,-6 0 3 16,0 0 1-16,0 6-5 15,0 2 0-15,0 5 3 16,-9 5 1-16,0 4-1 16,-3 4 0-16,-6 8-2 15,-3 14 0-15,-3 8 0 16,-8 7 0-16,5 3 0 16,-6 3 0-16,6-5-1 15,3 4 0-15,-2-9 0 16,5-9 1-16,0-3-1 15,3-7 1-15,3-8-1 16,6 0 0-16,0-9 0 0,-3-4 0 16,6-6 0-16,4 0 0 15,2-5 0-15,2-5 0 16,4-3 0-16,6 0 1 16,-3-5-1-16,9-3 1 15,-3 0 0-15,12 0 0 16,6-3 0-16,-1 1 1 15,7-3-1-15,6 5 0 0,-1-3-1 16,-2 6 1-16,0-1-1 16,2-2 0-16,-5 8-4 15,0-7 0-15,-1-4-8 16,-5 6 0-16,0-6-5 16,-6-2 1-16</inkml:trace>
  <inkml:trace contextRef="#ctx0" brushRef="#br3" timeOffset="198574.0258">2195 10814 47 0,'0'-6'23'0,"-8"17"-28"15,8-6 24-15,-6 8-16 16,3 6 0-16,3 5 2 15,-6 10 0-15,6 11-6 16,0 5 0-16,-3 3 3 16,3 0 1-16,0-5-2 15,0-6 0-15,3-5-1 16,3-8 1-16,3-2-2 16,-1-11 0-16,-2-8-1 15,6-8 1-15,-3-8-1 16,6-14 0-16,-6-12 0 15,3 2 1-15,0-7 0 16,-3-4 1-16,0 1 0 0,-6 0 1 16,3 2 0-16,0 8 1 15,-3 8 0-15,0 6 1 16,0 5-1-16,-3 13 1 16,3 8-2-16,2 10 1 15,4 14-1-15,-6 5 1 16,6 8-2-16,3 2 0 15,6-4-1-15,0-4 1 16,6-4-1-16,-6-9 0 0,5-5-1 16,1-5 0-16,0-8 0 15,-3-8 0-15,-3-13 0 16,0-8 1-16,-4-14 1 16,-5-2 0-16,-3-5 1 15,0 0 1-15,-3 5-1 16,-3 5 1-1,-3 6-7 1,0 7 1-16,0 6-9 16,6 5 0-16</inkml:trace>
  <inkml:trace contextRef="#ctx0" brushRef="#br3" timeOffset="199235.9159">2740 10888 35 0,'-6'-3'17'0,"6"0"-17"0,0 3 22 0,6 0-19 16,3 0 1-16,0 3 5 15,0 5 0-15,3 2-11 16,9 4 1-16,-6 10 6 16,5-1 0-16,1 4-2 15,0 2 0-15,3 5-3 16,-6 1 1-16,0-9-1 16,-6 6 0-16,-1-8 0 15,4 0 0-15,-6-3-1 16,0-5 1-16,0-3-2 15,0-8 1-15,3-5-1 16,0-3 0-16,-6-2 1 16,6-3 1-16,0-5-1 15,-3 0 1-15,2-6 0 16,-5-2 1-16,0-5 1 0,0-6 1 16,-3-3-1-16,0-4 0 15,0-1 1-15,0 3 0 16,0-3-1-16,-3 3 1 15,0 6-2-15,3 1 1 16,3 7-2-16,-6-4 0 16,3 9-4-16,3-1 0 15,0 3-5-15,0 3 0 0,3 5-7 16,-3 3 1-16</inkml:trace>
  <inkml:trace contextRef="#ctx0" brushRef="#br3" timeOffset="201473.2752">3350 11232 30 0,'-6'7'15'0,"9"-14"-15"0,0 4 15 16,3-2-10-16,0-1 0 16,0-4 1-16,3-6 0 15,0-3-9-15,0-4 1 16,-3-4 5-16,0-5 0 16,0-2-2-16,-6-3 0 0,0 5-1 15,0 3 1-15,3 3 0 16,0 2 0-16,3 5 0 15,0 6 1-15,-3-3 0 16,3 8 0-16,0 6 0 16,3 2 1-16,2 5-1 15,4 5 0-15,0 4-1 16,0 4 1-16,6 3-2 16,3 6 1-16,0-3-1 15,-1 2 1-15,1 1-1 16,-3-1 1-16,0-2-2 15,0-6 1-15,-3 1 0 16,2-3 0-16,-5-3 0 16,0-2 1-16,-3-1-1 15,-3-7 0-15,3-3 0 16,-3-8 0-16,-3-3 1 16,3-2 0-16,0-13 1 15,-6-4 0-15,3-4 0 0,0-8 0 16,-3-6 0-16,2 0 1 15,1 1-2-15,0 5 1 16,3-1-4-16,-6 6 0 16,0 5-6-16,3 9 1 15,-3 4-9-15,-3 8 0 16</inkml:trace>
  <inkml:trace contextRef="#ctx0" brushRef="#br3" timeOffset="202090.6064">1725 12438 43 0,'0'8'21'0,"12"-5"-22"15,0-3 31-15,-3 0-27 16,6-6 1-16,3 4 0 15,2-6 0-15,10 5-6 16,3-2 0-16,3 0-1 16,-4-3 0-16,4 0-10 15,0 0 0-15</inkml:trace>
  <inkml:trace contextRef="#ctx0" brushRef="#br3" timeOffset="202390.3233">1841 12872 42 0,'-12'-3'21'0,"24"11"-26"0,-9-13 31 0,6-3-20 16,3 0 0-16,9-2 1 16,6-1 1-16,2 0-12 15,1-2 1-15,3 0 6 16,0-3 0-16,-4 0-9 16,4 3 0-16,3-3-8 15,-6 3 1-15</inkml:trace>
  <inkml:trace contextRef="#ctx0" brushRef="#br3" timeOffset="203993.5684">2547 12263 34 0,'-15'-2'17'0,"-12"-1"-24"16,24 3 18-16,3 0-8 15,0-3 0-15,6-4 4 16,0 1 0-16,3-4-7 16,6-4 0-16,6-4 5 15,2-1 1-15,10 1-2 16,-3-1 1-16,3 3-3 15,-1 3 1-15,7 8-2 16,-6 5 0-16,-3 3-1 0,-1 2 0 16,-11 8-2-16,-6 3 1 15,-9 8-1-15,-6 5 1 16,-9 3-1-16,-3-1 0 16,-3 1 1-16,-2-3 0 15,-1-2 0-15,3-9 0 16,3 1 1-16,6-6 0 15,3-2-1-15,9-6 1 0,6-5 0 16,6-3 0-16,6 3 0 16,6-2 0-16,2 4 0 15,7 6 0-15,0 0 1 16,0 5 1-16,-1 9-1 16,-5-1 1-16,-6 5 1 15,-9 9 0-15,-3-4-1 16,-9 1 1-16,-9 2-1 15,-9-2 0-15,-3 0-2 16,-15 0 1-16,-6-6-3 16,1-2 1-16,-1-6-2 15,0-4 0-15,-2-9-5 16,5-8 0-16,6-10-5 16,6-13 0-16</inkml:trace>
  <inkml:trace contextRef="#ctx0" brushRef="#br3" timeOffset="204549.7819">3190 12065 30 0,'-9'3'15'0,"6"-3"-24"16,3 2 21-16,0-2-5 16,0 0 1-16,0 0 0 15,0 0 1-15,0 0-13 16,0 0 1-16,0 0 8 16,0 0 1-16,0 0-5 15,0 0 1-15,0 0-1 16,0 0 1-16,0 0 1 15,0 3 0-15,3 2 0 16,0 3 1-16,0 11 0 16,0 4 1-16,0 7 0 0,3 7 1 15,0 5-2-15,2 14 0 16,7-1-2-16,-6 6 0 16,3-3-1-16,-3-2 1 15,3-3-5-15,-9-8 1 16,3-3-7-16,-6-8 0 15,0-5-8-15,0-10 0 16</inkml:trace>
  <inkml:trace contextRef="#ctx0" brushRef="#br3" timeOffset="208213.0953">3675 11729 22 0,'0'-5'11'0,"0"-3"-9"0,0 8 12 16,0-6-9-1,3 4 1-15,-3 2 2 0,-3-3 1 16,-3 1-12-16,0 4 0 16,-3 3 8-16,-3 3 1 15,-3 6-3-15,0-4 0 16,0 3 0-16,-2 3 1 16,-1 5-1-16,3 1 1 15,0 1-2-15,6-1 1 16,6 1-1-16,6-1 0 0,3-1-1 15,3-8 0-15,9-2-1 16,-3-9 0-16,8-4-1 16,4-4 0-16,0 1 0 15,-3-6 0-15,3 1-1 16,-12-3 1-16,2-1 0 16,-8 1 0-16,0-3 1 15,-6 0 1-15,-3 1 1 16,-3-7 0-16,-3 1 0 15,-3-5 1-15,0 2-1 16,-2 3 0-16,-4 2-4 16,0 3 0-16,0 11-13 15,6 5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31T17:51:24.0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16551 8289 53 0,'-23'3'26'0,"-22"5"-30"0,39-8 27 0,-3-3-21 15,3 1 1-15,3-4 2 16,6-7 0-16,0-8-6 15,9-5 0-15,6-6 4 16,12-5 0-16,11-6-2 16,16-7 1-16,14-8-1 15,16-11 1-15,8 8-1 16,12 6 1-16,3 4 0 16,-3 6 0-16,-3 16-1 15,-5 11 1-15,-7 10-1 16,-9 11 1-16,-11 18-1 15,-16 10 1-15,-20 22-1 16,-15 11 1-16,-24 7-1 16,-15 17 1-16,-18 15-1 15,-17-3 1-15,-16 4-1 16,-14-4 0-16,0-7-1 16,-4-9 1-16,7-10 0 15,5-13 0-15,7-8-1 0,11-13 0 16,16-11 0-16,8-10 0 15,15-12-1-15,12-7 0 16,15-2-1-16,9-1 1 16,12-2 0-16,11 5 1 15,13 3 0-15,17 4 0 16,7 9 0-16,5 8 1 16,1 5 0-16,-1 6 0 0,-6 12 0 15,-2 9 1-15,-16-1 0 16,-11 12 1-16,-9-9 0 15,-19 8 0-15,-17-3 0 16,-17 1 0-16,-16-1-1 16,-21 6 1-16,-14-3 0 15,-28-2 0-15,-14-1 0 16,-15-7 0-16,-18-6-1 16,-9-7 0-16,-8-12-3 15,2-10 0-15,3-18-10 16,12-19 1-16,18-34-15 15,30-32 1-15</inkml:trace>
  <inkml:trace contextRef="#ctx0" brushRef="#br0" timeOffset="3603.4708">4312 10295 35 0,'-12'-13'17'0,"-6"15"-23"0,18-7 18 0,-3-3-12 16,0 5 1-16,0 1 5 16,3-3 0-16,0-1-5 15,6-2 1-15,3-2 5 16,3-6 0-16,6 0 0 15,6-3 0-15,5-2-2 16,1 0 1-16,9 3-2 16,2 2 0-16,4 2-2 15,3 4 1-15,8 5-1 16,4-1 0-16,-7 9 0 16,-2 8 0-16,0 7 0 15,-7 6 0-15,-2 2 0 16,-3 9 1-16,-7 4-1 15,-2 4 0-15,-3 4 0 16,0-2 1-16,-3 11-2 16,-4-3 1-16,1 2-1 15,0 1 0-15,-3-3-1 0,3-3 1 16,0-2-4-16,-7-1 1 16,-2-7-5-16,0-3 0 15,-3-8-13-15,3-10 1 16</inkml:trace>
  <inkml:trace contextRef="#ctx0" brushRef="#br0" timeOffset="5373.9932">5553 10776 39 0,'0'-15'19'0,"6"-7"-17"0,0 17 20 16,0 0-19-16,3-3 1 16,6-3 4-16,3 6 0 15,5 0-9-15,7 5 1 16,3 0 6-16,6 5 0 0,-4 3-2 16,7 10 1-16,0 6-3 15,-1 8 1-15,1 5-2 16,-6 8 1-16,2 11-1 15,-8 7 0-15,-6 9 0 16,-12 2 0-16,-6 10 0 16,-9 4 0-16,-3 4 0 15,-3-4 1-15,-3 4-1 16,-3-7 0-16,3-3 1 16,0-5 0-16,3-11-2 15,3-11 0-15,1-7-6 16,-1-6 0-16,0-5-13 15,3-13 1-15</inkml:trace>
  <inkml:trace contextRef="#ctx0" brushRef="#br0" timeOffset="6035.4596">6077 10160 43 0,'6'-19'21'0,"3"17"-23"16,0-1 23-1,15-2-12 1,8 5 1-16,4 0 1 16,3 3 1-16,8 7-17 15,7 9 1-15,8 7 11 0,4 11 1 16,5 5-5-16,-5 9 1 15,-1-1-1-15,-2 11 0 16,-4 10-1-16,-11 9 1 16,-9-4-2-16,-10 4 1 15,-8 15 0-15,-6 3 0 16,-9 0-1-16,-6 5 0 16,-9 3 0-16,-3 5 1 15,-6-8-1-15,4-2 0 0,2-11-1 16,0-3 1-16,6-8-2 15,-3-5 1-15,0-2-7 16,0-9 0-16,3-4-14 16,0-12 1-16</inkml:trace>
  <inkml:trace contextRef="#ctx0" brushRef="#br0" timeOffset="9262.9556">3624 8244 33 0,'-12'3'16'16,"15"2"-17"-16,6-5 16 0,3 6-16 15,6-4 1-15,3 4 0 16,12-6 0-16,2-8 0 15,10-6 1-15,3-4 0 16,-1-9 0-16,7-7 0 16,5-8 1-16,10-11 0 15,5-16 0-15,7-8 0 16,11-7 0-16,3-4 0 16,9 1 0-16,-3 0 0 15,1 5 1-15,-10 13-2 16,-6 13 1-16,1 14-1 15,-10 13 1-15,-6 13-1 16,-14 8 0-16,-9 16 1 16,-7 18 0-16,-5 9 0 15,-9 12 1-15,-6 6-1 0,-1 3 1 16,1 13-1-16,3-3 0 16,6-3-2-16,3-7 1 15,17-1-1-15,7-15 1 16,8-11-1-16,10-13 1 15,8-13-1-15,9-11 1 16,9-8 0-16,7-16 0 16,8-2 0-16,12-3 0 0,-9-3 0 15,0 6 0-15,0 7-1 16,3 9 1-16,-15 7-1 16,-6 6 1-16,-8 10-1 15,-10 8 1-15,-3 11-1 16,-8 16 0-16,-13 5 0 15,-14 5 0-15,-12 8 0 16,-13 6 1-16,-8 10-1 16,-12 11 0-16,-3-6 0 15,-6 0 1-15,1 1-1 16,2-6 0-16,9 0 0 16,8-5 0-1,49 5 0 1,14-11 0-16,13-12 0 15,11-1 1-15,3-16-1 16,3 1 0-16,-2-1 0 16,2 0 1-16,-12 3-1 15,-12-2 0-15,-5 15 0 0,-13-2 0 16,-11 2 1-16,-9 11 1 16,-10 0 1-16,-8 10 0 15,-12 3 0-15,-9 8 0 16,-9 6 0-16,-9-9 1 15,-3-2-2-15,-3-1 0 16,-2-9-2-16,5-7 1 16,0-4-2-16,6 2 1 15,6-8 0-15,6 6 0 16,6-6-1-16,6 1 1 0,6 4-1 16,3-2 1-16,5 5 0 15,1 0 0-15,3 3 0 16,-3 5 0-16,-3-2 1 15,-4 2 1-15,-5 8 0 16,-6 0 1-16,-3 0-1 16,-6 8 1-16,-9 0-1 15,-6-5 1-15,-3 10-1 16,-2-7 0-16,-1-6-2 16,0 0 1-16,3 3-2 15,3-1 0-15,3 1-5 16,0 10 0-16,6-10-14 15,6-5 0-15,15-4-2 16,6-20 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31T17:56:00.13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6178 12774 20 0,'3'-5'10'0,"-3"5"-5"0,0 0 10 15,0 0-13-15,6-6 0 16,0 4 3-16,0-3 0 0,0-1-6 16,3-2 1-16,0-2 4 15,3 2 0-15,0 0 0 16,2 0 0-16,1 0-1 16,0-3 0-16,3 1-1 15,-3-1 1-15,0 1-1 16,6-1 0-16,-6 3 0 15,2 3 0-15,1-3 0 16,0-3 1-16,0-2-1 16,0 5 0-16,6 0 0 15,-4-2 1-15,7-1-1 16,3 6 1-16,-3-1-1 16,3-9 0-16,-1 7 0 15,1 2 0-15,-3 1 0 16,-3 0 0-16,0-1 0 15,2 1 1-15,-2 0-1 16,0 2 1-16,0 6 0 16,0-6 0-16,-1 6-1 0,1 0 0 15,6-3 0-15,-3-3 0 16,3 8-1-16,-1-7 1 16,7 2-1-16,-3 2 1 15,0 3-1-15,-7-2 1 16,4 2-1-16,-6 1 1 15,0 4-1-15,-1-4 0 16,1 4 0-16,0 1 0 16,0-3-1-16,0 2 1 0,0 4 0 15,2-1 0-15,1 3-1 16,3-1 1-16,-3 1-1 16,5-2 1-16,1-1-1 15,-3 0 1-15,0 0 0 16,-6-2 0-16,2 2-1 15,-2-2 1-15,3 2 0 16,0 0 0-16,-1-2-1 16,1 2 1-16,-3 0 0 15,0 0 0-15,-3-2 0 16,3 2 1-16,-1 0-1 16,4-5 0-16,-3 8 0 15,0-5 0-15,-3 2-1 16,-1 3 1-16,4 0-1 15,-3 0 1-15,0 2-1 16,-3 1 0-16,-3-3 0 16,0 5 1-16,-1 3-1 0,-2-1 0 15,0-4 0-15,0 5 1 16,0-3-1-16,0 0 1 16,0 0-1-16,0 3 1 15,0 0-1-15,0 0 1 16,0-1 0-16,-1 9 0 15,1-3 0-15,-3 3 0 16,0 0-1-16,0-6 1 16,0 6 0-16,0-3 0 15,0 6-1-15,0-4 1 16,0-2-1-16,0 1 1 0,-3-1-1 16,3-3 0-16,0 1 0 15,-7-4 1-15,4 1-1 16,0 0 0-16,3 0 0 15,-6 0 1-15,0-1-1 16,0 1 0-16,0 0 0 16,-3-5 1-16,0 4-1 15,3-1 0-15,-3-4 0 16,0 3 0-16,0-2 0 16,0-1 1-16,-3-2-1 15,3 0 0-15,0 0 0 16,0-6 0-16,-3-2 0 15,3-2 0-15,-3 2-1 16,3-3 0-16,-3 0-2 16,3-5 0-16,0-8-4 15,-3 0 1-15,0-2-10 16,3-6 1-16,6-13-10 0,3 2 0 16</inkml:trace>
  <inkml:trace contextRef="#ctx0" brushRef="#br0" timeOffset="3799.5811">8411 13946 26 0,'0'-2'13'0,"0"12"-2"16,0-5 14-16,0 3-22 15,-3 6 0-15,0 4 2 16,0 6 0-16,0 0-5 16,0 7 0-16,0 1 5 15,0 3 0-15,0 2-1 16,0 2 0-16,0 4-1 16,0-1 0-16,0-5-2 15,3-3 1-15,0-7-6 16,0-3 1-16,0-6-12 15,3-2 0-15</inkml:trace>
  <inkml:trace contextRef="#ctx0" brushRef="#br0" timeOffset="4383.4926">7768 14896 59 0,'-6'-11'29'0,"0"11"-39"0,6 0 49 15,0 3-34-15,0 2 1 16,0 6 5-16,0 5 1 15,-3 13-15-15,3 5 1 16,-3 9 8-16,-3 7 1 16,0-2-5-16,0 2 1 0,-3-3-6 15,-3-2 0-15,0-8-7 16,3-5 1-16,3-8-12 16,0-11 0-16</inkml:trace>
  <inkml:trace contextRef="#ctx0" brushRef="#br0" timeOffset="5000.9352">7943 15002 45 0,'-24'5'22'0,"15"11"-30"0,9-16 28 16,0 0-18-16,0 0 1 16,0-13 0-16,3 0 1 15,0-6-5-15,9-2 0 16,6 0 5-16,3 0 0 15,3-3-1-15,3 0 1 16,-1 8 0-16,1 3 0 16,-3 8 1-16,0 7 0 0,0 9-1 15,-1 5 0-15,-2 7 0 16,-6 12 0-16,-6-1-1 16,-6 6 0-16,-6 5-2 15,-6 8 0-15,-9-3-3 16,-6-2 0-16,-2-3-1 15,-4-6 1-15,-6-2-2 16,0-5 0-16,10-16-1 16,2-8 1-16,3-8-1 15,6-11 1-15,6-10 0 16,3 5 0-16,6-13 1 16,6 8 1-16,6-3 3 15,9 3 1-15,6 3 3 16,3 4 1-16,5 6 0 15,-5 3 1-15,0 5-1 16,3 5 0-16,-1 3-4 16,-2 0 0-16,0 3-5 15,-3-3 1-15,-1-3-7 0,1 0 0 32</inkml:trace>
  <inkml:trace contextRef="#ctx0" brushRef="#br0" timeOffset="5450.0961">8720 14721 60 0,'-15'-10'30'0,"0"7"-29"0,12 3 34 0,-3 3-29 16,-3 5 1-16,1 5 1 15,-7 8 0-15,-3 8-12 16,-3 8 1-16,0 6 7 16,-3 2 0-16,3-3-4 15,-2 0 1-15,2 1-1 16,3-4 0-16,12-2-1 16,3-8 0-16,12 3-2 15,9-11 1-15,12-5-2 16,5-10 1-16,7-4-1 15,6-7 1-15,8-8-1 16,1-6 1-16,-1-7 1 16,1-1 0-16,-10-2 1 15,-11-3 0-15,-9-2 2 0,-18 0 0 16,-9-1 2-16,-18 1 0 16,-9-3 1-16,-6 2 1 15,-8 4-1-15,2-1 0 16,0 5-1-16,7 1 0 15,5 5-8-15,12 0 0 16,12 5-14-16,18 2 0 16</inkml:trace>
  <inkml:trace contextRef="#ctx0" brushRef="#br1" timeOffset="21618.2136">13012 9570 50 0,'-9'-13'25'0,"6"5"-26"15,3 8 25-15,0 0-21 16,6 2 1-16,0 6 3 0,0 11 0 16,3 7-9-16,0 9 0 15,3 7 6-15,-6 6 0 16,-6 2-3-16,-3-2 0 16,-3-1-2-16,-3-4 1 15,-3-4-1-15,0-4 0 16,-3-9-1-16,1-13 1 15,2-13-1-15,3-16 1 16,3-10-1-16,6-19 1 0,6-8 0 16,6-10 0-16,2-6 0 15,7 3 1-15,6 0 0 16,0 10 1-16,3 0 0 16,8 14 1-16,-2 8 0 15,-3 10 0-15,0 11 0 16,-1 15 1-16,-2 9 0 15,0 13 0-15,-3 10 0 16,-4 19 0-16,-5 3-2 16,-3 4 0-16,-3-1-2 15,-6-6 0-15,-3-1-1 16,-3-9 0-16,-3-11-1 16,0-9 1-16,0-12-1 15,0-14 1-15,3-13 0 16,6-13 1-16,3-21 0 15,6-11 0-15,3-5 1 16,11-3 0-16,4 0 1 0,3 3 0 16,3 11 1-1,-1 7 1-15,-2 14 1 0,0 10 0 16,2 11 1-16,-2 18 1 16,0 16-2-16,0 6 1 15,-4 10-2-15,1 5 1 16,-3 8-2-16,3 3 0 15,-16 0-2-15,-2-3 0 16,-6 3-3-16,-6-5 0 0,-3-3-6 16,-3-11 1-16,3-10-8 15,3-8 1-15,6-13-5 16,6-14 0-16</inkml:trace>
  <inkml:trace contextRef="#ctx0" brushRef="#br1" timeOffset="22459.5358">14780 9147 28 0,'9'-32'14'0,"21"5"-9"16,-21 22 20-16,3-3-21 16,0 3 1-16,0 0 4 15,-3 5 0-15,0 0-11 16,-1 5 1-16,-5 5 6 16,-3 6 1-16,-5 11-4 15,-7 5 1-15,-9 10-3 16,-9 8 0-16,-12 6-1 15,-5 2 0-15,-4 0 0 16,-5 6 0-16,5-3 0 16,3-3 1-16,7-8-1 15,5-2 1-15,6-9-1 0,6-2 0 16,7-8-1-16,5-7 1 16,6-7 0-16,3-1 0 15,6-4 0-15,3-2 1 16,6-5 1-16,5-3 1 31,31-8 1-31,0 0 1 16,-1 3 1-16,-2-1 0 15,0 4-1-15,-1-4 0 0,-5 6-1 16,0 6 0-16,-4-4-2 16,-2 1 0-16,-6 0-1 15,-9 5 0-15,0-6 0 16,-7 1 0-16,-2 2-4 15,-6-7 0-15,0 2-8 16,0-6 0-16,3-4-5 16,0-9 1-16</inkml:trace>
  <inkml:trace contextRef="#ctx0" brushRef="#br1" timeOffset="24320.8801">15525 9078 43 0,'5'-19'21'0,"4"6"-27"15,-6 10 35-15,-3 3-26 16,6-2 0-16,-3 2 4 15,3 5 0-15,-6 6-8 16,0 5 1-16,-3 5 4 16,-3 13 1-16,-6 6-1 15,-2 7 0-15,-7 12-2 16,-6-4 0-16,3-2-1 0,0 3 1 16,0-1-1-16,4-2 0 15,2-5 0-15,3-1 1 16,3-7-1-16,6 0 1 15,3-8 0-15,6 2 0 16,3-8-1-16,6-4 1 16,12-7-1-16,5-1 1 15,7-4-2-15,3-2 1 16,3-8-1-16,2-2 0 16,4-6-1-16,2-3 0 0,1-5-4 15,0 0 1-15,-4-5-5 16,-2 0 0-16,-9-3-7 15,-7 0 0-15,-8-7-1 16,-6-1 0-16</inkml:trace>
  <inkml:trace contextRef="#ctx0" brushRef="#br1" timeOffset="24591.3252">15599 9030 47 0,'-3'-8'23'0,"6"8"-37"16,0 0 46-16,3 0-30 15,6-2 1-15,3-4 1 0,11 1 0 16,4-3-5-16,0 3 0 15,9-3 1-15,2 0 0 16,-2-5-7-16,-3 7 1 16,-6 6-7-16,-13 6 0 15</inkml:trace>
  <inkml:trace contextRef="#ctx0" brushRef="#br1" timeOffset="24861.6331">15498 9506 57 0,'6'3'28'0,"6"0"-49"16,-3-3 55-16,2 0-33 15,4-6 1-15,3-1 2 16,6-4 0-16,3 0-5 15,5-2 0-15,4 3 2 16,-6-4 0-16,-3 6-5 16,-3 3 1-16,-4 5-9 15,-2 0 1-15,-9 3-3 16,-3 2 0-16</inkml:trace>
  <inkml:trace contextRef="#ctx0" brushRef="#br1" timeOffset="26092.5402">16263 9874 33 0,'-6'-5'16'0,"3"-3"-26"0,3 3 29 16,0-6-15-16,3 1 1 15,-3-1 2-15,0-8 0 16,0-2-9-16,3-8 1 0,0-8 6 15,-3 0 0-15,0-3-2 16,-3 1 1-16,0-6-2 16,0-3 1-16,0 0-1 15,3 1 0-15,0-1 0 16,3 1 0-16,0 2-1 16,3 5 1-16,0 6-1 15,0 2 1-15,6 5-1 16,5 6 1-16,1 3-1 15,3-1 1-15,0 6-1 16,-3 0 0-16,0 5-1 16,-1 0 1-16,4 0 0 15,-3 0 0-15,0-3 0 16,0 6 1-16,3 0-1 16,-3-1 0-16,5 4 0 15,1-1 0-15,3 1-1 16,0 2 1-16,0 0-2 0,-1-3 1 15,7 3-5 1,-3 0 1-16,-3-3-7 0,-1-2 0 16,-5 0-5-16,-9 5 0 15</inkml:trace>
  <inkml:trace contextRef="#ctx0" brushRef="#br1" timeOffset="26334.3587">16251 9499 44 0,'3'2'22'0,"47"-10"-30"15,-26 0 38-15,9-8-29 16,6-2 1-16,5-3-2 15,4 2 1-15,5-2-6 16,-5 3 0-16,3-1-6 16,-1 6 1-16</inkml:trace>
  <inkml:trace contextRef="#ctx0" brushRef="#br1" timeOffset="26647.5755">17099 8956 64 0,'-12'-3'32'0,"12"30"-47"0,0-16 63 15,-3 7-46-15,0 16 1 16,-3 11 1-16,-3 16 1 0,-3 13-6 16,-2 8 0-16,2 14 3 15,-3-1 0-15,-3-3-3 16,0-12 1-16,0-11-8 16,0-8 1-16,0-19-11 15,10-18 0-15</inkml:trace>
  <inkml:trace contextRef="#ctx0" brushRef="#br1" timeOffset="26947.5247">17510 8927 61 0,'-30'19'30'0,"0"47"-39"0,24-48 48 16,3 9-32-16,0 10 0 15,-5 8 2-15,2 8 1 16,3 13-14-16,0 8 0 16,3 0 9-16,3 11 0 15,3-3-6-15,-3-8 1 16,-1-8-5-16,-4-8 0 15,-4-5-6-15,-6-13 1 16,-3-6-10-16,-9-10 0 0</inkml:trace>
  <inkml:trace contextRef="#ctx0" brushRef="#br1" timeOffset="27233.7521">17004 9517 42 0,'-6'0'21'0,"0"-3"-26"15,6 3 29-15,3 0-19 16,3 0 1-16,6 3 4 16,9-3 1-16,5 0-13 15,10-3 0-15,6-2 8 16,8-3 1-16,7-2-4 15,-3-4 0-15,-1 4-3 16,-2-3 1-16,-7-1-7 0,-8 4 1 16,-6 7-11-1,-9-2 0-15,-12 7-1 0,-9-2 1 16</inkml:trace>
  <inkml:trace contextRef="#ctx0" brushRef="#br1" timeOffset="27880.9298">18049 9258 52 0,'0'2'26'16,"23"-10"-40"-16,-11 8 54 0,6 0-39 15,15-5 0-15,6 0 0 16,8-6 1-16,1-2-4 16,0 5 0-16,-1 0-2 15,-2 0 0-15,-7 3-7 16,-5 5 0-16,-6 0-3 16,-9 3 1-16</inkml:trace>
  <inkml:trace contextRef="#ctx0" brushRef="#br1" timeOffset="28179.5529">18019 9575 76 0,'-6'-2'38'0,"12"-1"-71"0,3 0 84 0,9-2-50 16,5 0 0-16,13-1 0 16,9 1 0-16,8 0-2 15,4-3 0-15,3 3-5 16,-1-3 1-16,-5 5-12 15,5 0 1-15</inkml:trace>
  <inkml:trace contextRef="#ctx0" brushRef="#br1" timeOffset="29123.9873">19105 8927 47 0,'0'-13'23'0,"-3"5"-26"0,3 8 32 16,0 0-24-16,0 0 0 16,0 8 3-16,-3 5 1 15,-3 11-11-15,0 10 0 16,-5 19 7-16,-7 5 0 15,-6 9-3-15,3 4 1 16,0 3-2-16,3-8 0 0,3 0-1 16,10-7 0-1,5-7-2-15,8-12 1 0,7-11-1 16,9-10 0-16,9-6-1 16,9-8 1-16,5-7-1 15,-2-4 1-15,2-7 0 16,1-5 1-16,0-6 0 15,-7-3 0-15,-2-4-1 16,-6-9 1-16,-6 0 0 16,-7-2 0-16,-8 0 1 15,-9 2 1-15,-6 8 0 16,-9 6 1-16,-11 7 0 16,-1 6 1-16,-3 13 1 15,-6 8 0-15,1 5 0 16,-7 19 0-16,3 0-1 15,0 7 0-15,7 4-1 16,5 2 1-16,12 2-4 16,9-2 1-16,9-10-5 15,9-1 0-15,18-10-7 0,2-14 1 16,10-10-7-16,5-10 0 16</inkml:trace>
  <inkml:trace contextRef="#ctx0" brushRef="#br1" timeOffset="29590.0294">20007 8877 72 0,'-15'-21'36'0,"-11"13"-67"0,20 10 70 0,-3 1-35 16,-3 2 0-16,-3 3 4 15,-6 11 1-15,-6 5-11 16,3 7 0-16,-2 9 6 16,-4 10 0-16,-3 6-2 15,3-3 0-15,-2 10-3 16,-1-2 1-16,6 3 0 16,6-6 0-16,9 0-1 15,12-2 1-15,12-4-1 16,6-9 0-16,9-11-2 15,6-11 1-15,5-8-2 16,7-16 1-16,3-13 0 16,2-7 0-16,4-9 0 15,-1-5 1-15,-8-19 1 0,0-5 0 16,-7-10 2 0,-8-3 0-16,-6 5 2 0,-9 0 1 15,-12 6 0-15,-12 15 0 16,-6 6-1-16,-9 10 0 15,-3 8-4-15,4 8 0 16,-1 6-8-16,6-1 0 16,6 3-10-16,9 0 1 15</inkml:trace>
  <inkml:trace contextRef="#ctx0" brushRef="#br1" timeOffset="29997.0194">20674 8506 55 0,'-39'-21'27'0,"1"8"-40"15,29 13 44-15,-6 3-22 16,-3 2 0-16,0 0 2 15,0 8 1-15,-3 9-18 16,3 1 1-16,7 1 10 16,5 3 1-16,3 7-6 15,3-5 0-15,3 0-3 16,14-2 0-16,4-11 0 16,9-6 1-16,6-5-2 0,0-7 1 15,-1-3 0-15,-2-11 1 16,0 0 1-16,-6-5 1 15,-1-3 2-15,-11-3 0 16,-6 4 2-16,-12-4 0 16,-9 6-2-16,-6 0 1 15,-14 5-10-15,-7 8 1 16,-6 13-11-16,4 3 1 16</inkml:trace>
  <inkml:trace contextRef="#ctx0" brushRef="#br1" timeOffset="32442.8126">12834 11980 13 0,'-12'-2'6'0,"9"-17"-6"15,0 17 7-15,-6-4-3 0,6 1 1 16,-3-3 7-16,6 0 0 16,0-3-13-16,0 4 1 15,0-1 10-15,6 0 0 16,0 0-2-16,0 2 1 16,0 4-3-16,0 2 0 15,3 2-2-15,0 6 1 16,3 6-2-16,-1 9 0 15,1 9-1-15,0 8 1 16,-3 7-2-16,0-2 0 0,0 3-1 16,-3-3 1-16,0-3-1 15,0-5 0-15,-3-5 0 16,-3-8 0-16,0-5-1 16,-3-6 0-16,0-11-2 15,3-10 1-15,0-7 0 16,6-17 0-16,0-13 0 15,6-11 0-15,0-2 1 16,3 0 1-16,-1 0 0 16,7 10 1-16,3 0 1 15,0 9 0-15,3 10 0 16,-1 7 1-16,1 9 0 16,-3 11 1-16,0 10-1 15,0 13 0-15,-4 13-1 16,1 8 1-16,-6 6-2 15,0 10 1-15,-3-5-3 16,-3-5 0-16,0-3-1 0,-3-6 0 16,-3-4-2-16,0-11 1 15,0-6-1-15,0-10 0 16,0-11 1-16,3-10 0 16,3-11 1-16,5-13 0 15,1-10 2-15,3-9 0 16,3 6 1-16,6 0 1 15,0 7 0-15,2 4 1 16,7 7 1-16,-3 5 1 0,0 9-1 16,-4 10 0-16,-2 11-1 15,0 10 0-15,0 5 0 16,0 14 0-16,-1 8-2 16,-2 5 0-16,-6 2-4 15,-3 1 1-15,0-6-6 16,0-2 1-16,-3-8-8 15,-1-6 1-15,-2-7-5 16,0-9 0-16</inkml:trace>
  <inkml:trace contextRef="#ctx0" brushRef="#br1" timeOffset="33089.6968">14691 11570 56 0,'6'-18'28'0,"-3"20"-45"15,0 1 53-15,0 0-34 16,0 2 1-16,-3 3 1 15,0 10 1-15,-3 9-6 16,-3 7 0-16,-6 6 3 16,-3 8 0-16,-6 4-1 15,-2 1 0-15,-4 3-2 16,-9 0 0-16,6-4 0 16,4 4 0-16,2-19-1 15,3-3 1-15,3-4 0 16,6-7 1-16,6-4 0 15,3-3 1-15,6-6-1 0,6 1 1 16,9-3-1-16,3-3 1 16,6 0 0-16,5-5 0 15,4 0-1-15,0 0 1 16,-1 0-1-16,4 0 1 16,-3 0-1-16,-3 3 1 15,-4-3-1-15,-2 0 0 16,0 3-2-16,-3-3 1 15,-3 2-4-15,-1-2 0 16,-2 0-10-16,-3-2 1 0,0-6-1 16,0-3 0-16</inkml:trace>
  <inkml:trace contextRef="#ctx0" brushRef="#br1" timeOffset="34529.9775">15361 11504 48 0,'3'-11'24'0,"-3"1"-42"15,0 5 50-15,0 7-30 16,3 1 1-16,0 7 4 15,-3 9 0-15,0 15-8 16,0 6 0-16,0 5 5 16,0 11 1-16,0-1-2 15,0 11 0-15,0-2-3 16,0-6 0-16,-3-5-4 0,3-5 0 31,-3-6-11-31,0-13 1 16</inkml:trace>
  <inkml:trace contextRef="#ctx0" brushRef="#br1" timeOffset="34829.5498">15745 11417 57 0,'-3'-8'28'0,"-6"21"-47"16,9-5 45-16,3 3-20 15,0-1 0-15,3 17 2 16,0 4 0-16,0 12-11 16,0 4 0-16,0 4 7 15,0-1 0-15,-1 5-4 16,1 1 1-16,-3-6-5 15,0 1 0-15,-3-6-5 16,0-6 1-16,0-4-8 16,-3-1 1-16</inkml:trace>
  <inkml:trace contextRef="#ctx0" brushRef="#br1" timeOffset="35219.8986">15519 11869 45 0,'3'-5'22'0,"8"2"-31"16,-2 3 38-16,3-2-25 15,0-1 1-15,3-2 1 16,3-1 0-16,6-2-8 16,5 1 0-16,4 1 5 15,-3-2 0-15,0 3-3 16,-3 0 1-16,-4-3-3 15,-5 5 1-15,-3 0-3 16,-6 3 0-16,0 0-4 16,-12-2 1-16,0 2-7 15,-3-3 1-15</inkml:trace>
  <inkml:trace contextRef="#ctx0" brushRef="#br1" timeOffset="37397.14">16301 12136 53 0,'-9'-15'26'0,"4"1"-57"16,2 9 49-16,3-6-17 16,0-4 1-16,-3-4 1 15,0-7 1-15,0 2-6 16,-3-5 1-16,0-3 2 15,0-5 1-15,-3-5-2 0,0-1 0 16,-3-7-1-16,0 0 1 16,0 5 0-16,3 0 0 15,3 10 1-15,0 4 0 16,3 4 1-16,3 1 1 16,3 7 0-16,3 3 0 15,3 6 0-15,3-1 1 16,0 1-1-16,3 2 0 15,6 0 0-15,3 0 0 16,2-3-2-16,10-2 1 0,0 0-1 16,-3-1 0-16,-1 1-1 15,1 0 1-15,3 5-4 16,-9 0 1-16,-1 0-6 16,-2 8 0-16,-6-2-6 15,-9 7 0-15</inkml:trace>
  <inkml:trace contextRef="#ctx0" brushRef="#br1" timeOffset="37652.411">16164 11853 74 0,'3'0'37'0,"0"6"-85"0,6-6 76 16,3-3-23-16,3-2 0 15,3-3 0-15,9 0 1 16,3 0-13-16,5 0 1 16,-2-3-2-16,3-2 1 15,-4 0-7-15,1 2 1 16</inkml:trace>
  <inkml:trace contextRef="#ctx0" brushRef="#br1" timeOffset="38133.6138">17147 11374 62 0,'24'-18'31'0,"-24"7"-68"15,3 9 64-15,2-4-24 16,1 1 0-16,-3 0 7 16,3 2 1-16,-6 3-12 15,0 0 0-15,-6 3 7 16,-6 5 0-16,-8 8-1 0,-7 5 0 15,-9 8-4-15,-8 3 1 16,-7 13-1-16,-3 2 0 16,1 9 1-16,8-6 1 15,6-2-1-15,10-1 1 16,8-4-1-16,12-1 1 16,9-10-1-16,6 7 1 15,12-9-2-15,6-1 0 16,8-6-1-16,7-4 1 15,6-3-2-15,5-3 1 0,1-5-2 16,-7-5 1-16,4-3-3 16,-3 0 0-16,-7-6-4 15,-2-4 0-15,-6-1-4 16,0-7 1-16,-7-3-7 16,-2-3 0-16</inkml:trace>
  <inkml:trace contextRef="#ctx0" brushRef="#br1" timeOffset="38583.2268">16971 11750 53 0,'-21'-3'26'0,"45"11"-40"0,-18-10 47 16,3-4-29-16,6 4 0 15,9-6 0-15,5-3 0 16,4-2-6-16,9-3 0 15,5 3 4-15,-2 2 1 0,-6-2-3 16,2 8 0-16,-5 2 0 16,-6 9 1-16,-9 1 0 15,-6 12 1-15,-9 5 1 16,-3 5 1-16,-6 8 0 16,-3 11 1-16,0 2 0 15,3 5 0-15,0 1-2 16,0 2 1-16,6-8-6 15,3-7 1-15,-6-6-11 16,6-5 1-16,3-9-9 16,6-4 1-16</inkml:trace>
  <inkml:trace contextRef="#ctx0" brushRef="#br1" timeOffset="39168.8556">18028 11697 62 0,'9'-5'31'0,"9"8"-50"0,-7-1 55 16,4-2-35-16,9-2 1 15,6-4-1-15,6 1 1 16,2 0-3-16,4-1 0 16,0 1-3-16,-1 0 1 15,1 2-11-15,-3-2 0 16,-4 2-1-16,-8 1 1 15</inkml:trace>
  <inkml:trace contextRef="#ctx0" brushRef="#br1" timeOffset="39379.0173">18102 11922 44 0,'-9'-5'22'0,"33"2"-35"16,-12 1 45-16,9-1-30 15,6-2 1-15,8-1-4 16,1 4 1-16,3-1-12 16,2-2 1-16</inkml:trace>
  <inkml:trace contextRef="#ctx0" brushRef="#br1" timeOffset="40012.7105">19001 11390 61 0,'-3'-2'30'0,"-3"23"-42"15,6-13 53-15,0 2-38 16,-3 12 1-16,-3 7 0 15,-3 8 1-15,-3 10-7 16,-2 6 0-16,-1 0 4 16,0 0 1-16,3-3-3 15,0 6 0-15,3-11-1 16,6 0 0-16,6-5-2 16,6-9 1-16,6-7-3 15,9-11 1-15,2 1-2 16,13-14 1-16,6 0-1 15,2-8 1-15,4-14 0 16,-3 4 1-16,-4-6 2 16,1-5 0-16,-9 0 1 15,-7-3 1-15,-5-2 0 0,-6-1 1 16,-9 1 2-16,-6 5 0 16,-6 2 0-16,-6 4 0 15,-6 7 0-15,-9 5 1 16,-8 6-1-16,-1 7 1 15,-6 4-2-15,1 12 1 16,2 9-2-16,0 7 1 16,3 8-1-16,7 1 0 15,8 4-2-15,12 1 0 0,6-6-5 16,12-5 1-16,11-2-11 16,10-14 1-16</inkml:trace>
  <inkml:trace contextRef="#ctx0" brushRef="#br1" timeOffset="40504.746">19918 11398 63 0,'-9'-24'31'0,"-30"14"-66"15,30 10 54-15,0 0-11 16,1-3 0-16,-4 3 5 16,0 3 0-16,-3 2-17 15,-3 6 0-15,0 5 11 16,-9 7 0-16,1 9-4 0,-7 8 1 16,0 7-4-16,3 4 1 15,0-1 0-15,7 3 0 16,5-3 0-16,9 0 0 15,6 1-1-15,9-6 0 16,12-6-2-16,6-12 0 16,8-9-2-16,7-10 1 15,3-10-2-15,8-12 1 0,-2-7 0 16,-3-10 0-16,-4-9 2 16,4-8 1-16,-3-7 2 15,-7-6 1-15,-8 0 2 16,-6 3 0-16,-15 0 1 15,-6 5 0-15,-12 8-2 16,-6 13 1-16,-9 8-4 16,-3 8 1-16,-2 6-8 15,2 2 0-15,3 5-7 16,9 3 0-16,9 3-3 16,9-1 0-16</inkml:trace>
  <inkml:trace contextRef="#ctx0" brushRef="#br1" timeOffset="40910.8995">20504 11126 60 0,'-35'-27'30'0,"-1"33"-57"0,27-6 62 16,-3 2-30-16,3 3 0 15,0 6 1-15,0 8 0 0,0 4-10 16,3 1 0-16,3 3 3 16,9-1 1-16,3 1-5 15,3-1 0-15,3-5-3 16,3-8 0-16,6-2 0 15,3-6 0-15,-4-5 3 16,4-5 0-16,-6-13 5 16,0-6 0-16,-3-5 5 15,-3-3 0-15,-4-3 4 16,-5-2 0-16,-6 3-1 16,-6 5 0-16,-2 8-10 15,-7 8 1-15,-9 5-11 16,-9 0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31T17:59:58.50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14786 7723 46 0,'3'-2'23'0,"-9"-4"-21"16,3 6 23-16,-3 3-20 15,-3 7 1-15,-2 4 2 16,-4 10 0-16,-3 2-11 15,-6 11 1-15,-9 5 6 16,-5 9 0-16,-7 2-5 16,0 7 0-16,-2-1-6 15,2 1 1-15,3-4-7 0,1 0 0 16,5-11-3-16,9-6 1 16</inkml:trace>
  <inkml:trace contextRef="#ctx0" brushRef="#br0" timeOffset="329.2328">14256 7792 66 0,'-5'-11'33'0,"5"27"-55"16,3-5 70-16,5-1-43 16,4 9 0-16,9-1 5 15,3 14 0-15,6 5-12 16,11 8 0-16,7 6 8 16,3-7 0-16,-4 7-3 15,1-1 0-15,0-2-4 16,-4-1 1-16,-5-4-6 15,-6-6 0-15,-7-8-11 16,-2-8 0-16,-3-8-4 16,-3-10 0-16</inkml:trace>
  <inkml:trace contextRef="#ctx0" brushRef="#br0" timeOffset="901.0167">14899 8043 54 0,'3'-2'27'0,"39"2"-36"0,-27-3 49 15,9 3-37-15,9-8 1 16,5 3 1-16,7 0 0 16,5-6-8-16,1 6 1 15,9-1 3-15,-7 1 0 16,1 0-6-16,-1 2 0 16,-8-5-6-16,-9 3 0 15,-7-3-5-15,-5 3 0 0</inkml:trace>
  <inkml:trace contextRef="#ctx0" brushRef="#br0" timeOffset="1186.8935">15188 7702 68 0,'-3'-16'34'0,"-6"29"-59"16,9-10 70-16,0 13-45 15,0 2 0-15,3 12 4 16,0 4 0-16,0 8-4 16,0 3 1-16,3 5 2 15,0 1 0-15,0 4-3 16,3-4 0-16,-3-1-8 0,0 0 0 15,3-5-10-15,-3-3 0 16</inkml:trace>
  <inkml:trace contextRef="#ctx0" brushRef="#br0" timeOffset="1681.0023">15688 7697 66 0,'3'-21'33'0,"-3"13"-54"15,0 8 58-15,6 2-37 16,0 4 0-16,0-1 2 16,0 8 0-16,-3 6-2 15,-3 4 0-15,-3 9 1 16,0 0 1-16,-6 0-1 16,-3 2 0-16,0 3-1 15,0-5 0-15,-3 0 0 0,7-6 0 16,-1 1-1-1,3-9 1-15,3-2-1 0,6-6 1 16,6-2 0-16,3-2 0 16,11-4 0-16,1-2 0 15,3 3 0-15,3-3 0 16,5 0-1-16,4 0 1 16,0-3-3-16,2 1 1 15,-2-4-5-15,-3-2 1 16,0 1-9-16,-4-4 1 0,4-2-1 15,-9-6 1-15</inkml:trace>
  <inkml:trace contextRef="#ctx0" brushRef="#br0" timeOffset="1937.0845">16090 7612 63 0,'-3'-5'31'0,"0"13"-56"16,6-3 69-16,-3 6-43 15,3 2 1-15,-3 8 2 16,0 11 1-16,3 5-6 16,-3 10 1-16,-3 6 2 15,0 3 0-15,0-1-2 16,-6 1 0-16,3 2-7 0,-6-10 1 15,0 5-11-15,1-11 1 16</inkml:trace>
  <inkml:trace contextRef="#ctx0" brushRef="#br0" timeOffset="2431.2336">16584 7646 67 0,'-9'-15'33'0,"-18"4"-59"16,21 11 60-16,-2 3-34 15,-4 2 1-15,-3 6 1 16,-6 2 1-16,3 3-3 15,0 10 0-15,-3 8 2 16,-5 11 0-16,2-2-1 16,3 4 1-16,6 1-2 15,3 2 1-15,9-5-2 16,9 3 1-16,9 0-1 16,9-9 1-16,9-4-1 15,2-12 0-15,4-7-1 16,6-10 0-16,-1-14-1 0,1-6 1 15,0-7-1-15,-4-8 1 16,-5-13 1-16,-12-1 1 16,-6-4 1-16,-18-3 1 31,-45-22 2-31,-3 14 1 16,-8 13-1-16,-4 3 1 15,1 13-3-15,5 5 1 16,12 5-7-16,10 6 0 15,11 8-13-15,21-1 1 0</inkml:trace>
  <inkml:trace contextRef="#ctx0" brushRef="#br0" timeOffset="3031.6631">17185 7702 62 0,'-6'-3'31'0,"27"9"-42"16,-12-9 50-16,12 3-38 16,12-3 0-16,8-2 0 15,1-3 0-15,9 0-4 16,-4 3 1-16,-2 0-3 16,-3-1 0-16,-10 4-7 15,-2-1 1-15,-9 0-4 16,-3 3 0-16</inkml:trace>
  <inkml:trace contextRef="#ctx0" brushRef="#br0" timeOffset="3302.8562">17123 8080 60 0,'12'-5'30'0,"24"-3"-47"15,-22 3 61-15,13 0-44 16,0 2 1-16,6-2-1 16,2-1 1-16,-2 1-5 15,3 0 1-15,-3-1-6 16,-4 1 1-16,-2 5-7 15,0 3 1-15</inkml:trace>
  <inkml:trace contextRef="#ctx0" brushRef="#br0" timeOffset="4157.4609">17876 7506 46 0,'-18'-21'23'0,"15"13"-31"15,9 3 41-15,9-3-28 16,3-3 0-16,6-2 2 16,8-5 0-16,7 2-9 15,6 0 0-15,14 0 6 16,4-5 1-16,-4 10-3 15,-8 3 0-15,-6 11-1 16,-10 2 0-16,-8 6-2 16,-12 2 1-16,-9 11-2 0,-12 8 1 15,-12-1-2-15,-18 1 1 16,-5 0-1-16,-4-3 1 16,0-5 0-16,1-6 1 15,8-2 0-15,3-5 0 16,9-3 1-16,10-6 1 15,8-2 0-15,12-2 1 16,8-4-1-16,7 4 0 0,6-1 1 16,9 0 0-16,11 6 0 15,-5 2 0-15,0 6 0 16,-1 5 0-16,1 10 1 16,-3 3 0-16,-6 6-1 15,-7 4 1-15,-8-4-1 16,-9 5 0-16,-9-1 0 15,-12-4 0-15,-9 2-2 16,-14-3 0-16,-13 0-2 16,-8-4 1-16,-4-4-3 15,0-7 1-15,1-9-2 16,11-5 0-16,10-5-4 16,8-8 1-16,12-5-9 15,12-5 1-15,15-1 1 16,12-5 0-16</inkml:trace>
  <inkml:trace contextRef="#ctx0" brushRef="#br0" timeOffset="4532.727">19195 7633 39 0,'6'-13'19'0,"5"2"-23"16,-2 9 38-16,-3-1-27 15,3 0 1-15,0 1 3 16,-6 2 0-16,-3 5-15 15,-9 3 1-15,-12 5 9 16,-5 6 1-16,-13 10-5 16,-6 5 1-16,-5 3-2 15,-7 6 1-15,1-6-3 16,-4 5 1-16,3-5-3 16,7-8 0-16,5-5-7 15,4-3 0-15,5-8-8 16,6 1 0-16</inkml:trace>
  <inkml:trace contextRef="#ctx0" brushRef="#br0" timeOffset="4847.9514">18623 7556 59 0,'-18'3'29'0,"24"18"-38"0,3-13 52 15,3 5-38-15,3 6 1 0,3 5 1 16,6 5 1-16,2 5-11 16,4 6 1-16,-3 2 6 15,-3 6 0-15,0-6-3 16,-4 1 0-16,-2-4-2 15,0 1 0-15,-3-3-3 16,-3-3 0-16,-3-2-7 16,0-5 1-16,-3-6-9 15,3-5 0-15</inkml:trace>
  <inkml:trace contextRef="#ctx0" brushRef="#br0" timeOffset="5629.3021">19385 7726 42 0,'3'-11'21'0,"15"9"-21"15,-9-1 30-15,6 0-26 16,3 3 1-16,5-2 0 15,1-1 0-15,9 0-8 16,0 3 1-16,2-2 1 16,1-1 1-16,-3 3-5 15,-3 0 0-15,-4 0-8 16,1 0 1-16,-6-3-2 16,3 3 1-16</inkml:trace>
  <inkml:trace contextRef="#ctx0" brushRef="#br0" timeOffset="6408.8976">19989 7429 59 0,'-6'-26'29'0,"6"8"-59"16,6 10 63-16,3 0-29 15,9-3 0-15,9 3 2 16,9-8 1-16,2-5-9 15,7 8 1-15,6 0 6 16,-1 2 0-16,1 6-2 16,-7 2 1-16,-2 11-1 15,-6 5 0-15,-6 11 0 16,-4 5 1-16,-8 16-2 16,-12-3 1-16,-12 6-1 15,-6 8 0-15,-11 5-1 0,-10 2 0 16,-6-7-3-16,-9 4 1 15,-11-9-2-15,-1-9 0 16,4-5-1-16,2-10 0 16,7-17-1-16,2-5 1 15,9-7 1-15,7-9 1 16,8-2 1-16,9-6 1 16,12-4 0-16,9-6 1 0,6 2 0 15,8 1 0-15,10 2-1 16,12 0 1-16,-4 8 0 15,1 6 1-15,3 7-1 16,-1 6 1-16,-2 7-1 16,0 6 1-16,-9 8-1 15,-1 0 0-15,-2-1-2 16,-3 1 1-16,-3-3-4 16,-4-2 0-16,1-3-5 15,-3-8 0-15,0-3-8 16,3-10 1-16</inkml:trace>
  <inkml:trace contextRef="#ctx0" brushRef="#br0" timeOffset="6934.3486">21147 7358 54 0,'0'-29'27'0,"-6"-8"-45"0,3 26 47 16,-3 3-26-16,0-2 1 15,-3-3 5-15,1 5 0 16,-4 0-10-16,-6 5 1 16,-3 0 7-16,0 9 0 0,-3 10-1 15,0 10 0-15,-2 6-3 16,2 5 1-16,0 5-1 15,3 3 0-15,6 3-1 16,6-1 0-16,6 1-1 16,6 5 1-16,6 0-2 15,6-6 1-15,6-4-1 16,6-11 0-16,6-3-1 16,5-8 0-16,4-8-1 15,0-8 0-15,5-2 0 16,4-11 0-16,-4-8 0 15,4-10 1-15,0-6 0 16,-1-8 0-16,1 1 0 16,-9-4 1-16,-10-4 1 15,-20-4 0-15,-15 6 0 16,-21-2 0-16,-11 4 0 16,-22 4 1-16,-5 10-1 15,-16-3 1-15,1 5-2 16,-1 6 0-16,10 3-8 0,8-1 0 15,19 9-12-15,17 4 0 16</inkml:trace>
  <inkml:trace contextRef="#ctx0" brushRef="#br0" timeOffset="13120.9013">16084 7993 7 0,'0'3'3'0,"0"-6"-4"0,0 3 4 16,0-3-3-16,0 3 1 16,0-2 0-16,0 2 0 15,0-6-1-15,0 6 0 0,0-5 0 16,0 5 1-16,0-5 2 15,0 0 0-15,0 2 0 16,0 3 1-16,0 0 0 16,0 0 0-16,0 0 1 15,0-3 1-15,0 3-1 16,0 6 0-16,-3-9-1 16,3 6 1-16,-6-1-1 15,6 9 1-15,-3-3-1 16,0 2 1-16,0 1-1 15,0 2 0-15,0 0 0 16,3 3 1-16,-3 0-2 16,-6 5 0-16,3 3 0 15,0-3 0-15,1 3-2 16,-1 3 1-16,0-4-1 16,0 1 0-16,0 0 0 15,0 5 1-15,3-5-1 16,0-3 0-16,0 0-1 15,0-2 1-15,0-1-1 0,0 1 0 16,3-3-2-16,0-6 1 16,0-7-4-16,3 7 0 15,-6-7-9-15,0-3 1 16,0-16-3-16,-3 6 1 16</inkml:trace>
  <inkml:trace contextRef="#ctx0" brushRef="#br0" timeOffset="42428.3454">17421 8853 43 0,'-18'-5'21'0,"3"10"-22"0,12-5 22 0,3 0-21 16,6-3 1-16,6 1 2 15,3-1 1-15,5 0-3 16,7 1 0-16,6-4 2 16,3-2 0-16,8 6-3 15,-2-6 0-15,3 0-6 16,-1 0 0-16,7 3-8 15,-3-3 1-15</inkml:trace>
  <inkml:trace contextRef="#ctx0" brushRef="#br0" timeOffset="43102.372">17933 8512 37 0,'-9'-3'18'0,"-6"-8"-27"0,15 11 29 0,3-2-17 16,0 2 1-16,3-6 2 16,3 4 1-16,2-9-9 15,7 1 1-15,9-4 5 16,0 4 0-16,6-3-1 16,8-3 1-16,7 3-2 15,-3-1 1-15,5 4-2 16,-8 7 1-16,-6 3-1 15,-7 3 1-15,-5 5-2 16,-6 2 0-16,-9 6-1 16,-6 3 1-16,-9 2-1 15,-9 0 1-15,-12 0-1 16,-8 3 0-16,-1-3 1 16,3-2 0-16,0-4-1 15,1-1 1-15,8-4 0 16,6-2 1-16,6 0-1 15,6-3 0-15,6 1 0 0,6-1 0 16,6-2-1-16,9 5 1 16,6-3 0-16,2 6 0 15,1 7 0-15,0 1 0 16,-3 4 0-16,-3 1 0 16,-4 5 1-16,-5 0 0 15,-6 0 0-15,-6 3 0 16,-9 0 1-16,-6-3 0 15,-12-2-2-15,-8-4 1 0,-4-4-4 16,0-6 1-16,-2-8-6 16,5-5 1-16,3-10-8 15,6-9 1-15</inkml:trace>
  <inkml:trace contextRef="#ctx0" brushRef="#br0" timeOffset="43402.1729">19254 8411 61 0,'-18'-5'30'0,"-6"5"-45"15,16 2 58-15,-4 6-40 16,-9 6 1-16,0 4 2 0,-6 6 0 16,-3 8-9-16,-2 2 1 15,-7 8 2-15,3 3 1 16,-8 0-7-16,-4 0 1 16,0 0-8-16,-2 3 0 15,2-16-4-15,3-6 0 16</inkml:trace>
  <inkml:trace contextRef="#ctx0" brushRef="#br0" timeOffset="43657.1187">18939 8340 55 0,'12'0'27'0,"-18"26"-40"16,6-10 52-16,0 10-38 16,0 9 1-16,0 5 1 15,6 5 1-15,-1 5-5 16,7 0 0-16,0 6 1 16,3-3 0-16,0-3-5 15,0-5 0-15,6-6-10 16,0-7 0-16</inkml:trace>
  <inkml:trace contextRef="#ctx0" brushRef="#br0" timeOffset="44333.9312">13453 9165 68 0,'-3'0'34'0,"0"3"-58"0,9-6 63 0,3 3-40 16,9 0 0-16,8-5 0 15,13 0 1-15,3 2 0 16,-1-5 0-16,7 3-4 15,3-1 0-15,-1-2-4 16,7 1 0-16,-1-4-6 16,1-2 0-16</inkml:trace>
  <inkml:trace contextRef="#ctx0" brushRef="#br0" timeOffset="44993.9169">14227 8837 52 0,'-15'-3'26'0,"3"-2"-41"0,15 2 48 0,3-2-33 16,3-3 1-16,6 0 2 16,6-2 1-16,5-1-4 15,7-5 0-15,9 3 2 16,5 8 0-16,-5 2-1 15,0 3 1-15,-7 5-4 16,-2 3 1-16,-9 3-2 16,-9 7 0-16,-12 4 0 15,-9-1 0-15,-12 8-1 16,-12 0 1-16,0 0 1 16,-2-2 1-16,-1-4 0 15,0-1 1-15,3-7 0 16,10 1 1-16,5-5 0 15,9-3 0-15,9 0-1 16,9-3 1-16,9 0 0 16,11 3 0-16,7 3-1 15,6-1 0-15,-1 9 0 16,-2-1 1-16,0 9-1 0,-7-3 1 16,-8 5 0-16,-9 5 0 15,-9 3 1-15,-9-2 0 16,-9-4 0-16,-9 4 0 31,-38-3-3-31,2-9 1 16,3-7-4-16,4-8 1 15,5-5-4-15,9-6 0 0,10-5-7 16,11-8 1-16</inkml:trace>
  <inkml:trace contextRef="#ctx0" brushRef="#br0" timeOffset="45308.5012">15486 8850 57 0,'-15'-5'28'0,"3"13"-41"16,6 0 55-16,-6 0-40 16,-6 8 1-16,-3 2 0 15,-5 6 0-15,-7 8-5 0,-6 2 0 16,-2 11 1-16,-7-3 0 16,0-2-4-16,1-5 1 15,-4-4-5-15,6-4 0 16,7-6-4-16,5-8 0 15,6-5 0-15,9-13 0 16</inkml:trace>
  <inkml:trace contextRef="#ctx0" brushRef="#br0" timeOffset="45533.9718">15042 8768 36 0,'6'-18'18'0,"3"15"-17"15,-6 3 37-15,3 5-33 16,0 1 0-16,6 10 3 16,0 2 0-16,0 11-11 15,0 6 1-15,0 7 6 16,2 6 1-16,7 4-5 16,0-1 1-16,0 2-8 15,6 0 0-15,-6-1-9 16,-1 1 1-16</inkml:trace>
  <inkml:trace contextRef="#ctx0" brushRef="#br0" timeOffset="46705.7475">13625 9805 45 0,'3'11'22'0,"39"-14"-27"16,-24 6 33-16,3-8-28 15,6 5 1-15,5-6 2 16,7 4 1-16,12-3-5 0,5-3 0 16,13 0 3-16,-4-6 0 15,7-1-1-15,-1-1 0 16,12-3-1-16,7 3 0 15,-4 0 0-15,0 3 1 16,-2 0-1-16,8 0 0 16,3-1 1-16,0 1 0 15,-2 0 0-15,-1-3 0 16,9 0 1-16,3 0 1 16,3-2 0-16,-2 2 0 0,8-8-1 15,6 11 0-15,0-3-1 16,9 3 1-16,6 5-1 15,-3-5 0-15,0 2-1 16,12-2 0-16,-9 2 0 16,-3 3 1-16,11-2-1 15,1-3 1-15,-3 2 0 16,6-5 0-16,3 3 0 16,-6 0 0-16,9 5 0 15,-10-3 0-15,-2 1 0 16,3-1 0-16,0 6-1 15,-6-11 1-15,-3 8 0 16,6-8 0-16,-6 3 0 16,0-3 0-16,-6 5 0 15,6 1 0-15,-9-1 0 16,3 3 0-16,-6 3-1 16,3-3 1-16,-3 0-1 15,-3 0 1-15,-3 5 0 16,0-2 0-16,-3 2-1 0,-9 1 1 15,-8 4 0-15,-4-4 0 16,0 2 0-16,-6-3 0 16,-8 1 1-16,-7-1 0 15,-2 3 0-15,-7 0 1 16,-2 3-1-16,-10-1 0 16,1-2-1-16,0 3 0 15,-1-1 0-15,-2-2 1 0,-1 3-1 16,-2-3 1-16,3 0-1 15,-7 0 1-15,-2 0-1 16,-3 0 1-16,-3 3-1 16,-4-1 0-16,1 4-1 15,0-6 1-15,0 2-1 16,-7 1 0-16,4 0-1 16,-3-3 1-16,-6 2-2 15,6-7 0-15,-1 8-3 16,-2-3 1-16,0 2-5 15,-3-2 1-15,3 3-7 16,0-3 0-16,0 3-6 16,-4-6 0-16</inkml:trace>
  <inkml:trace contextRef="#ctx0" brushRef="#br0" timeOffset="52139.7728">14015 10522 30 0,'-20'3'15'0,"8"-6"-3"15,18 3 16-15,0 0-23 16,2 0 1-16,1 0 2 15,6 3 1-15,3 2-12 16,3-2 1-16,6-6 6 16,-6-2 1-16,8 5-4 15,4-3 1-15,3 1-5 16,3-1 0-16,-4-2-5 16,1 0 0-16,3-1-7 15,-1 1 0-15</inkml:trace>
  <inkml:trace contextRef="#ctx0" brushRef="#br0" timeOffset="52891.8151">14557 10295 44 0,'-12'-16'22'0,"6"-2"-30"16,6 12 37-16,0-7-25 15,3 2 1-15,6-2 4 16,3-8 0-16,6 3-11 16,6-9 1-16,3-2 6 15,5 0 1-15,4 0-2 0,3 2 0 16,-4 1-2-16,4 7 0 15,-6 9-2-15,-6 4 1 16,-4 9-1-16,1 5 1 16,0 8 0-16,-6 16 1 15,-3 7-1-15,-3 9 0 16,-3 10-1-16,-9 0 1 16,-3 9-2-16,-12-9 0 15,-6 3-2-15,6-14 0 0,-15 17-2 16,-2-11 1-16,-1-3-2 15,0-16 1-15,0-10 0 16,4-11 1-16,2-10 0 16,6-11 1-16,3-5 2 15,6-11 1-15,6-2 2 16,6-4 0-16,9-1 0 16,9-1 1-16,6 0 0 15,9 3 1-15,2 5-2 16,13 8 1-16,-3 6-1 15,5 5 1-15,-2 7-2 16,-7 6 1-16,1 5-2 16,-3 3 1-16,-6 5-2 15,-4 1 0-15,-2 4-3 16,-3-10 0-16,0 2-6 16,-6-4 1-16,-1-4-7 15,-2-7 1-15</inkml:trace>
  <inkml:trace contextRef="#ctx0" brushRef="#br0" timeOffset="53206.4146">15917 10081 51 0,'-14'-11'25'0,"-19"30"-32"0,27-17 45 0,0 3-32 16,-6 3 0-16,-3 6 1 15,-3 4 0-15,-6 9-11 16,-5 7 1-16,-4 6 6 16,0 5 0-16,-3-3-5 15,-5 0 1-15,2 1-4 16,3-6 0-16,1-6-3 15,5-1 0-15,6-4-9 16,3-13 1-16,6-13 1 16,6-8 1-16</inkml:trace>
  <inkml:trace contextRef="#ctx0" brushRef="#br0" timeOffset="53476.8528">15614 10030 61 0,'3'0'30'0,"12"32"-50"0,-9-16 68 16,6 8-47-16,2 8 0 15,4 5 2-15,6 8 0 0,3-3-3 16,3 3 0-16,11-3 2 15,1-2 0-15,3 0-3 16,-4-1 0-16,-2-2-8 16,-3-2 1-16,-4-9-9 15,1-7 0-15</inkml:trace>
  <inkml:trace contextRef="#ctx0" brushRef="#br0" timeOffset="55487.2835">16263 10231 42 0,'0'6'21'0,"6"-9"-29"0,-3-2 31 0,3 2-20 16,3 0 1-16,5 1 3 16,4-1 1-16,3-2-10 15,3 0 0-15,3-1 6 16,2 1 1-16,1 0-3 15,-3-3 0-15,3 0-4 16,-3 3 1-16,-4 2-3 16,1-2 0-16,-3 2-4 15,-3 0 0-15,-3 3-6 16,-3-2 1-16</inkml:trace>
  <inkml:trace contextRef="#ctx0" brushRef="#br0" timeOffset="55922.8483">16343 9991 22 0,'-30'0'11'0,"12"0"-4"15,18 0 13-15,0 0-13 16,0 0 1-16,3 2 3 15,3 4 1-15,3 4-15 16,3 11 0-16,0 3 10 16,0 5 0-16,3 6-4 15,-3-1 1-15,0 8-3 16,0 1 1-16,-3-1-4 16,-1-8 1-16,1-2-4 15,0-5 0-15,3-4-7 16,0-4 0-16,3-8-2 15,3-6 0-15</inkml:trace>
  <inkml:trace contextRef="#ctx0" brushRef="#br0" timeOffset="56508.648">16894 9861 46 0,'0'-13'23'0,"0"10"-39"16,0 3 46-16,0 0-29 16,3 5 1-16,0 1 1 15,0 7 1-15,3 3-4 16,-3 2 0-16,0 6 2 15,-3 5 1-15,-3 3-1 16,0 8 0-16,0-3-3 16,-3 0 1-16,0-3-2 15,0-5 1-15,0-2-1 0,-3-3 0 16,3-9 1-16,3 4 0 16,0-6 2-16,3-2 1 15,6-3 0-15,3-6 1 16,6-2-1-16,9-2 1 15,2-9-1-15,4 6 1 16,6-3-2-16,6 3 0 16,5-3-2-16,7-6 1 15,-1 4-3-15,7-3 0 0,-10 5-4 16,-2-6 0-16,-12 4-7 16,-3-1 0-16</inkml:trace>
  <inkml:trace contextRef="#ctx0" brushRef="#br0" timeOffset="56794.7703">17385 9745 54 0,'-12'8'27'0,"9"26"-43"16,0-18 50-16,-3 10-31 15,3 9 1-15,-3 10 0 16,6 10 1-16,-6 11-7 0,6 0 0 16,6 3 1-16,3-5 0 15,-6-6-8-15,3-8 0 16,3-7-6-16,-3-6 1 15</inkml:trace>
  <inkml:trace contextRef="#ctx0" brushRef="#br0" timeOffset="57244.2908">17775 9758 55 0,'-12'-8'27'0,"6"0"-48"16,6 8 53-16,-3 0-28 15,0 3 1-15,-6 10 1 16,0 11 0-16,0 2-9 16,-3 3 1-16,3 8 5 15,3 6 0-15,0 7-3 16,3 3 1-16,3 2-2 15,6 4 0-15,6-1-2 16,9-5 1-16,9-3-2 16,6-10 0-16,-1-11-1 15,4-8 1-15,0-8 0 16,2-8 1-16,-2-10 1 0,-3-11 1 16,-3-8 2-16,-10-5 1 15,-5-10 1-15,-6-14 1 16,-6 0 2-16,-9-3 1 15,-12 1 1-15,-12-1 0 16,-2 8-3-16,-10 11 0 16,-6 3-4-16,-2 8 1 15,5 2-9-15,6 8 1 0,7 5-12 16,17 3 1-16</inkml:trace>
  <inkml:trace contextRef="#ctx0" brushRef="#br0" timeOffset="58370.2574">18364 9893 54 0,'3'-3'27'0,"12"-18"-28"0,-6 16 28 16,3-3-24-16,3 2 1 15,6-2-1-15,2 1 0 16,4-1-5-16,3 0 0 16,6 5 1-16,2-2 0 15,1-1-7-15,-6 9 0 16,-3-3-7-16,-1 3 1 16</inkml:trace>
  <inkml:trace contextRef="#ctx0" brushRef="#br0" timeOffset="58640.8606">18450 10062 48 0,'-3'3'24'0,"18"-9"-34"16,-6 6 42-16,6-5-30 15,6 0 1-15,3-3-5 16,9 0 1-16,2-3-5 16,7 1 0-16,-6 2-6 0,5-5 1 15</inkml:trace>
  <inkml:trace contextRef="#ctx0" brushRef="#br0" timeOffset="59466.4207">19323 7123 31 0,'-6'-11'15'0,"0"8"-19"0,3 3 21 16,0 3-13-16,0 0 0 15,-6 5 3-15,0 2 1 0,0 6-10 16,-3 8 1-16,-3 2 6 16,-3 9 1-16,-3 4-1 15,-5 1 0-15,-1 0-1 16,0 7 1-16,-6 1-1 16,-5 5 1-16,-7 18-2 15,-3 3 1-15,-5 3-1 16,-7 10 0-16,4-2 0 15,-1 2 0-15,-2 3-1 16,2 0 1-16,1-8-1 16,5 3 1-16,0-3 0 15,-2 0 0-15,8 0-1 16,-2 0 1-16,8-5-1 16,3 0 0-16,6-6-1 15,1-2 1-15,5 0-1 16,6-14 0-16,3-5-2 15,3-5 1-15,0-2-4 0,3-6 0 16,0-5-7-16,3-14 0 16,3-10-10-16,6-19 1 15</inkml:trace>
  <inkml:trace contextRef="#ctx0" brushRef="#br0" timeOffset="60636.6324">19082 9927 34 0,'-15'0'17'0,"15"-16"-8"16,0 16 17-16,3 0-21 15,6 0 1-15,2-2 2 0,7 2 0 16,6 0-11-16,3-3 1 16,6-2 6-16,-1 7 0 15,4-7-4-15,0 5 0 16,0 0-6-16,2-3 1 16,-2-2-10-16,-3 5 1 15</inkml:trace>
  <inkml:trace contextRef="#ctx0" brushRef="#br0" timeOffset="61283.5612">19716 9665 60 0,'2'-8'30'0,"-10"-5"-57"16,11 10 53-16,2-5-25 15,7-2 0-15,0-1 4 16,6-2 1-16,0 2-6 15,6 1 0-15,3-1 3 16,2 3 1-16,-2 3 0 0,0 2 0 16,-6 6-2-16,-3 8 1 15,2 7 0-15,-2 9 0 16,-3 7-1-16,-9 11 0 16,-3 5 0-16,-3 6 0 15,-3 2-2-15,-6-2 1 31,-29 28-4-31,-1-7 1 0,-3-21-4 16,-2-11 0-16,5-11-2 16,0-13 0-16,-5-16-1 15,5-10 1-15,3-11 2 16,6-13 1-16,7 0 5 16,5 0 1-16,6 0 2 15,9 2 0-15,12 4 3 16,9-1 0-16,17 5 1 15,4 3 1-15,9 11-4 16,5 2 1-16,1 11-1 16,5 6 1-16,7 1-5 15,-4 9 1-15,-5 3-3 16,-7-3 0-16,-5-6-3 16,-6 3 0-16,-6-8-5 15,-4-5 1-15,-5-2-7 16,-3-12 1-16</inkml:trace>
  <inkml:trace contextRef="#ctx0" brushRef="#br0" timeOffset="61749.2308">20710 9406 57 0,'-12'-3'28'0,"-33"-13"-55"0,36 16 54 15,-3 3-22-15,-9 5 1 0,-2-3 4 16,-4 6 1-16,-3 2-14 16,0 6 1-16,1 7 7 15,-1 6 1-15,0 13-2 16,3 5 0-16,6 6-3 15,7 4 0-15,8 7 0 16,9-9 0-16,11 8-1 16,10-10 0-16,12-6-3 15,6-8 1-15,14-13-4 16,1-13 1-16,2-16-3 16,1-13 0-16,2-11 0 15,-5-5 0-15,-4-19 3 16,-5 1 0-16,-9-11 5 15,-15-9 1-15,-16 1 4 16,-16 3 0-16,-13 5 3 16,-12 5 1-16,-9 8-2 15,-11 0 1-15,-7 10-6 0,-5 11 0 16,8 9-17-16,10 7 1 16</inkml:trace>
  <inkml:trace contextRef="#ctx0" brushRef="#br0" timeOffset="69481.7914">16164 11152 52 0,'-3'-2'26'0,"6"-1"-29"0,0 0 26 16,3 1-23-16,6-1 0 15,3 0 2-15,3-2 1 16,12 0-3-16,3 2 1 15,2-2 0-15,4-1 0 16,0 1-3-16,-4-3 0 16,1 3-8-16,0-3 1 15,0 0-5-15,-4-2 1 16</inkml:trace>
  <inkml:trace contextRef="#ctx0" brushRef="#br0" timeOffset="69944.6134">16867 10753 44 0,'-3'-3'22'0,"-6"-10"-37"15,9 13 42-15,0 0-25 16,6 2 1-16,0 4 2 16,0 2 0-16,0 5-6 15,0 5 0-15,-3-2 4 16,0 3 0-16,-3 2-1 16,-3 3 0-16,0 0-2 15,-3 5 0-15,0 2 0 0,0-7 1 16,-3 3-2-16,3-3 1 15,-6-1 0-15,6-1 0 16,-3-4 1-16,3 1 0 16,0-1-2-16,6 1 1 15,3-6 0-15,6 3 1 16,3-3 0-16,3 0 0 0,6-2-1 16,6-3 0-1,2-6-1-15,4-4 1 0,3-6-4 16,0 0 1-16,-1 0-5 15,4-8 0-15,0 0-5 16,-4-2 0-16</inkml:trace>
  <inkml:trace contextRef="#ctx0" brushRef="#br0" timeOffset="70230.7791">17257 10745 31 0,'-18'-11'15'0,"0"11"-18"15,18 0 24-15,-3 0-16 16,3 3 0-16,0-1 5 16,6 6 1-16,3 14-13 15,-3 4 1-15,0 6 8 0,3 10 0 16,0 8-2-16,-3 11 0 15,-6 11-3-15,-3-6 0 16,3-3-4-16,3-7 0 16,-3-6-7-16,0-13 0 15,6-5-7-15,3-19 1 16</inkml:trace>
  <inkml:trace contextRef="#ctx0" brushRef="#br0" timeOffset="70665.2294">17745 10697 69 0,'-6'-10'34'0,"-15"2"-63"16,15 10 69-16,0 6-39 15,0 5 1-15,-3 6 1 16,-2 7 0-16,-4 9-4 15,3 4 0-15,0 9 2 16,0 5 1-16,3 3-2 16,3 4 1-16,6-4-1 15,6-3 0-15,3-5-1 16,6-6 0-16,9-8-2 16,5-5 1-16,4-10-2 15,12-11 1-15,-7-11-2 0,1-2 1 16,0-14 0-16,-3-7 1 15,-7-9 1-15,-5-7 1 16,-6-3 1-16,-9 0 1 16,-9 0 0-16,-6 0 0 15,-9-2 0-15,-9 7 0 16,-5 6-1-16,-7 2 1 16,-9 8-2-16,4 5 1 15,-1 6-5-15,9 5 1 16,3 0-8-16,12 3 0 0</inkml:trace>
  <inkml:trace contextRef="#ctx0" brushRef="#br0" timeOffset="71281.5101">18954 10954 58 0,'-15'2'29'0,"-6"-10"-51"16,21 6 54-16,0 2-28 15,6-3 0-15,3-2 3 16,3 2 0-16,5-2-9 16,4 0 1-16,9-1 4 15,9 1 1-15,5 0-3 16,4-1 1-16,-3 1-7 16,-1 0 1-16,1 0-6 15,-3-1 0-15,-4 1-6 16,-2 0 0-16</inkml:trace>
  <inkml:trace contextRef="#ctx0" brushRef="#br0" timeOffset="71851.6722">19623 10554 42 0,'3'-8'21'0,"3"11"-25"16,0-8 35-16,0 5-27 16,0 2 0-16,0 4 0 15,-6 7 1-15,-6 5-7 16,3 3 0-16,-9 9 4 15,-6 1 1-15,0 4-3 0,4-4 1 16,-1-1-1-16,3 1 1 16,3-4-1-16,3-3 0 15,3-3 0-15,3 0 0 16,3-5 0-16,6 0 1 16,9-3-1-16,5-5 0 15,4 0-1-15,6-3 1 16,0-2-1-16,2-3 1 0,4-3-2 15,3-2 0-15,-3-3-2 16,-4 0 0 0,13-11-10-1,-9 1 1-15</inkml:trace>
  <inkml:trace contextRef="#ctx0" brushRef="#br0" timeOffset="72106.1623">19933 10496 59 0,'-9'5'29'0,"-15"16"-46"15,21-10 53-15,-3 5-35 16,-3 10 1-16,0 11 1 15,0 8 1-15,3 6-5 0,0 2 0 16,3 7 3-16,3-1 0 16,3-1-6-16,-3-13 0 15,0 10-11-15,-3-7 0 16</inkml:trace>
  <inkml:trace contextRef="#ctx0" brushRef="#br0" timeOffset="72647.8924">20391 10501 35 0,'-6'-8'17'0,"-6"3"-18"16,12 5 18-16,-3-3-12 15,3 3 1-15,-3 0 2 16,0 3 0-16,-3 2-10 16,-2 9 0-16,-4 15 7 15,-3 2 1-15,-3 12-4 16,0 10 1-16,-3 2-2 15,3 1 1-15,6 5-2 0,3 0 0 16,12-6-2-16,3-5 1 16,9-2-1-16,6-11 0 15,9-11-3-15,6-7 1 16,8-8-1-16,7-9 1 16,-1-7 1-16,4-8 0 15,-3-14 1-15,-7-2 0 16,-2-5 2-16,-6-9 1 15,-4-7 3-15,-14-3 0 0,-9 3 2 16,-12-3 0 0,-9 3 1-16,-17 5 0 0,-4 8-1 15,-12 8 0-15,-2 7-4 16,-1 7 1-16,0 1-8 16,4 4 1-16,8 2-13 15,6 5 1-15</inkml:trace>
  <inkml:trace contextRef="#ctx0" brushRef="#br0" timeOffset="73924.7545">14289 12166 33 0,'24'-6'16'0,"12"1"-22"0,-24 5 16 16,6-3-11-16,8-2 1 16,4 5 4-16,6-5 0 0,5-1-3 15,1-2 1-15,3 1 3 16,5-1 0-16,1-3 1 16,12-2 1-16,11 0-2 15,3-6 1-15,7-5-1 16,5 6 0-16,12-1-1 15,6 1 0-15,3-1-2 16,4 1 1-16,5-1-2 16,0 1 1-16,0-1-1 15,9 1 0-15,3-1 1 16,0-2 0-16,3-6 0 16,11 1 1-16,-2-3-1 15,9 2 0-15,3-2 0 16,-3 8 1-16,3 0-2 15,2 0 0-15,-2 0-1 16,6 2 1-16,-9 3-1 16,-1-2 0-16,-2 4 0 0,-3-4 0 15,-6 5 0 1,-3-1 0-16,9 1 0 0,-3 0 1 16,5 0-1-16,10-3 0 15,-6 0 0-15,3 3 1 16,3 0-1-16,-13-1 1 15,1 4 0-15,-9 2 0 16,-3 0-1-16,-6 3 1 16,-9 2 0-16,-3 3 0 15,3 0 0-15,-9 0 0 0,1 0 0 16,-10 0 1-16,3 0-1 16,0 0 0-16,-3 0 0 15,1-3 0-15,-1 1 0 16,-6 2 0-16,-3-3-1 15,-5 0 1-15,-7 3-1 16,-3 0 0-16,-11 0 0 16,-10 0 1-16,-5 0-1 15,-9 3 1-15,-7-3-1 16,-5 3 0-16,-3-1-1 16,-6-2 0-16,-6 0-3 15,6 0 0-15,-7 0-7 16,1 0 1-16,-6-2-11 15,6-4 0-15</inkml:trace>
  <inkml:trace contextRef="#ctx0" brushRef="#br0" timeOffset="75261.3864">15340 12578 26 0,'-3'-5'13'0,"3"0"-9"16,0 5 14-16,0 5-11 0,6-5 0 16,0 0 8-16,9-3 0 15,6-2-18-15,2 0 1 16,13-1 11-16,0-1 1 15,6-1-5-15,5 2 1 16,1 1-4-16,5 0 0 16,4-6-3-16,-1 8 0 15,1-2-5-15,-6 0 0 16,-4 2-7-16,-2-5 1 16,-3 0-5-16,-4-2 1 0</inkml:trace>
  <inkml:trace contextRef="#ctx0" brushRef="#br0" timeOffset="75861.2428">16287 12255 57 0,'-6'-18'28'0,"14"5"-52"16,4 5 57-16,9-5-27 0,-6 2 1 16,15-8 2-16,6-2 0 15,2 3-13-15,1-1 1 16,3 6 8-16,-4 0 0 15,-2 10-4-15,-3 6 1 16,-3 5-1-16,-4 10 0 16,1 3 0-16,0 9 0 15,-9 4-1-15,-3 8 1 16,-12 11-2-16,-6 0 1 16,-9 5-2-16,-9 3 0 0,-9-3-2 15,-6-2 0-15,1-8-2 16,-10-9 0-16,0-7-1 15,-2-11 1-15,2-10 3 16,6-6 1-16,10-8 2 16,8-5 1-16,6-5 2 15,18-8 0-15,6 0 1 16,9 0 0-16,12 2-1 16,2 1 1-16,7 4-2 15,6 7 0-15,-4 4 0 16,1 11 0-16,3 5-1 15,-1 0 0-15,1 6-2 16,-3-1 0-16,-4 1-4 16,-5-3 0-16,0-3-6 15,-6-2 1-15,2-4-6 16,4-4 1-16</inkml:trace>
  <inkml:trace contextRef="#ctx0" brushRef="#br0" timeOffset="76145.2527">17742 12179 40 0,'-12'-8'20'0,"-18"10"-28"0,24-2 35 15,-3 3-19-15,1 2 0 0,-4 1 3 16,-3 2 1-16,-3 2-16 15,-6 6 0-15,-3 8 10 16,-2 5 0-16,-7 11-4 16,-3 2 0-16,-6 8-3 15,-2 1 0-15,-1 1-4 16,7-1 1-16,2-12-6 16,6-9 1-16,6-7-7 15,4-7 1-15</inkml:trace>
  <inkml:trace contextRef="#ctx0" brushRef="#br0" timeOffset="76386.8542">17346 12184 62 0,'15'-3'31'0,"15"43"-45"0,-12-29 61 15,3 10-44-15,5 11 1 16,7 13 0-16,6 2 1 16,8 1-7-16,1 5 1 15,0 2 2-15,-1-7 0 16,-5-6-7-16,-3-7 0 16,-13-6-12-16,-5-8 0 15</inkml:trace>
  <inkml:trace contextRef="#ctx0" brushRef="#br0" timeOffset="77045.9357">18281 9678 45 0,'12'-18'22'0,"-30"-9"-31"0,15 27 28 0,-3 3-19 16,0 0 1-16,-6 2 4 16,-3 8 0-16,-3 3-4 15,0 13 0-15,-2 11 3 16,-1 5 1-16,-3 8 0 16,-9 13 0-16,0 8-2 15,1 16 0-15,-10-3-2 16,-6 11 1-16,-5 8-1 15,-4 3 1-15,-2-4-1 16,-10-1 1-16,7 4 0 16,-4-5 0-16,4-5 0 15,-1-3 0-15,10-10-1 16,8-3 1-16,6-5-2 16,10-8 0-16,5-11-6 15,6-5 1-15,9-11-10 16,6-13 0-16,18-10-2 0,3-14 0 15</inkml:trace>
  <inkml:trace contextRef="#ctx0" brushRef="#br0" timeOffset="77542.1957">18197 12073 74 0,'3'-11'37'0,"27"9"-83"0,-15-4 79 15,12-4-30-15,6-6 0 16,8 5 1-16,4-2 1 16,3 8-10-16,-4 2 0 15,7 3-3-15,-4-2 0 16,-2-1-6-16,-3 3 1 15</inkml:trace>
  <inkml:trace contextRef="#ctx0" brushRef="#br0" timeOffset="77798.3699">18296 12316 56 0,'-12'3'28'0,"39"2"-39"16,-16-5 56-16,7-2-44 16,12-6 1-16,12 0-2 15,5-3 0-15,13-2-7 16,8 2 1-16,-2 1-9 15,-4-3 1-15</inkml:trace>
  <inkml:trace contextRef="#ctx0" brushRef="#br0" timeOffset="82497.0916">19022 12160 59 0,'-3'-8'29'0,"15"8"-29"0,-6-5 30 16,9 0-30-16,9-3 1 15,2 5 1-15,10-7 0 16,6 2-3-16,-1 0 0 16,1 0-2-16,3 0 1 15,-4 3-6-15,-2 2 0 16,-3 0-8-16,8 3 1 16</inkml:trace>
  <inkml:trace contextRef="#ctx0" brushRef="#br0" timeOffset="83170.8046">19778 11692 53 0,'3'-8'26'0,"6"3"-37"16,-6 2 47-16,3 3-34 15,0 0 1-15,0 5 1 16,0 3 1-16,-3 11-6 0,-3 5 1 15,-3 10 3-15,-6 8 1 16,-9 11-2-16,0 3 1 16,-3 5-2-16,0 2 1 15,1-7-2-15,2-9 0 16,6-2 0-16,6-5 0 16,6-6-1-16,9-2 0 15,12-11-1-15,5-7 1 16,10-6-1-16,9-8 1 15,8-6-2-15,7-4 1 0,-4-6-1 16,4-5 0-16,-6-3 0 16,-7-8 0-16,-5 3 0 15,-6-3 1-15,-10-2 1 16,-5-3 1-16,-6 0 0 16,-6 0 1-16,-6 2 1 15,-6 6 0-15,-3 3 0 16,-3 2 1-16,-6 5-2 15,0 6 0-15,-8 3 0 16,-4 7 0-16,-6 8 0 16,0 8 1-16,1 11-1 15,2 8 0-15,3 16-1 16,6 7 1-16,6-2-1 16,3-13 1-16,9 13-4 15,3-6 1-15,6-2-5 16,9-8 0-16,6-8-8 0,3-7 0 15</inkml:trace>
  <inkml:trace contextRef="#ctx0" brushRef="#br0" timeOffset="83698.727">20766 11650 51 0,'-12'-6'25'0,"-6"-12"-37"16,13 15 42-16,2-2-25 15,-3 0 1-15,-6 5 1 16,-3 2 0-16,-3 6-10 15,-3 5 0-15,0 11 6 16,-8 8 0-16,-1 8-2 16,0 7 0-16,0 11-1 15,3 3 0-15,4 0 0 16,5 3 0-16,9-1 0 16,9-7 1-16,9-9-2 15,15-4 0-15,8-9-1 16,10-5 1-16,6-10-2 15,5-11 0-15,4-6 0 0,5-7 1 16,4-6 0-16,-7-10 1 16,1-3 1-16,-10-5 0 15,-8-8 2-15,-12-2 1 16,-9-6 0-16,-9 0 1 16,-15-3-1-16,-12 3 1 15,-12 0-1-15,-6 5 1 16,-6 6-3-16,-2 2 1 15,-1 6-7-15,3 5 1 0,10 7-13 16,11 6 1-16</inkml:trace>
  <inkml:trace contextRef="#ctx0" brushRef="#br0" timeOffset="87704.9334">15194 13430 31 0,'-3'3'15'0,"3"-14"-16"16,0 11 16-16,6-2-12 16,3 2 0-16,0-3 2 15,6-5 1-15,6 3-8 16,0-6 1-16,2 3 5 16,10 0 0-16,3 3-2 0,5-3 1 15,4 0 0-15,3 0 0 16,5-2 0-16,4-1 0 15,11 0 0-15,4 1 0 16,5-6-1-16,1 3 1 16,5 0-2-16,3-1 1 15,12-2-1-15,-8 3 1 16,2-3-2-16,0-2 1 16,9 2 0-16,4 3 0 0,-4-8 0 15,0 2 0-15,9 1 0 16,0 2 1-16,-8 0-1 15,-4 0 0-15,0-3-1 16,-6 6 1-16,-2-5-1 16,-4 4 1-16,-12-4-1 15,-2 2 0-15,-13 8 0 16,-5-3 0-16,-10 4 0 16,-8-1 0-16,-3 0-1 15,-6 5 1-15,-3-2-3 16,-7 2 0-16,1 0-4 15,3-2 0-15,0 2-7 16,0 1 1-16,0-1-3 16,5-2 1-16</inkml:trace>
  <inkml:trace contextRef="#ctx0" brushRef="#br0" timeOffset="88276.7361">16108 13674 60 0,'-9'-8'30'0,"15"18"-52"0,0-10 65 16,9-5-41-16,6-3 1 16,5 3-1-16,10-6 1 15,9-2-5-15,5-3 1 16,7 0-1-16,-1 0 0 16,4 3-8-16,0-3 1 15,-4-5-6-15,4 5 0 16</inkml:trace>
  <inkml:trace contextRef="#ctx0" brushRef="#br0" timeOffset="88817.9665">16909 13383 61 0,'-9'-14'30'0,"30"-9"-56"15,-7 15 58-15,1 0-25 16,6-3 1-16,3 1 1 16,9 2 0-16,2-3-13 15,1 6 0-15,6 5 8 16,-1 2 1-16,1 9-5 15,-6 0 1-15,-6 12-1 0,-10 4 1 16,-8 5-2-16,-15 10 1 16,-12 6-2-16,-11 4 0 15,-13 4-1-15,-9-6 0 16,1-2-1-16,-10-6 0 16,-2-2 0-16,-1-6 0 15,7-10 2-15,8-16 0 16,9-8 1-16,12-8 1 15,10-10 0-15,11-9 1 0,14-2 1 16,13 0 1-16,12 0 0 16,9 0 0-16,11 5 1 15,1 5 0-15,8 9 0 16,4 12 1-16,-4 6-1 16,-2 6 1-16,-1 4-3 15,4 1 1-15,-10 2-6 16,-5-3 1-16,2-2-7 15,1-3 0-15,3-5-10 16,2-5 1-16</inkml:trace>
  <inkml:trace contextRef="#ctx0" brushRef="#br0" timeOffset="89492.6771">19135 12888 43 0,'6'-5'21'0,"27"-9"-25"15,-21 9 30-15,9 0-21 16,2-1 1-16,4-1 0 16,9-1 1-16,8 0-9 15,4-3 1-15,15-2 7 16,11-3 1-16,3 0-3 15,7 0 0-15,11-5-1 16,6 3 1-16,6-1-1 0,1 0 0 16,8-2-2-16,6 3 0 15,-6 2 0-15,-6 0 0 16,0 3-1-16,3-3 1 16,-12 5-1-16,-5 1 1 15,-7-1-1-15,-9 1 1 16,7 2-1-16,-4 0 1 15,-6 2-1-15,-2-2 0 32,11 3-4-32,-18 3 1 0,-14-4-7 15,-15 1 0-15,-9 5-8 16,-13 5 0-16</inkml:trace>
  <inkml:trace contextRef="#ctx0" brushRef="#br0" timeOffset="90106.928">19757 13293 56 0,'-9'-3'28'0,"27"3"-37"16,-9-3 47-16,6-2-36 15,6 0 1-15,9-3 0 0,5 0 0 16,10 0-6-16,3 3 1 16,-1-1-2-16,-2 4 0 15,-4-1-11-15,-2 0 0 16</inkml:trace>
  <inkml:trace contextRef="#ctx0" brushRef="#br0" timeOffset="90842.9818">20370 13052 48 0,'-3'-16'24'0,"21"-3"-39"0,-6 12 36 16,6-4-14-16,12-5 1 15,5 0 2-15,7 3 1 16,3-3-15-16,2 3 0 15,4 2 10-15,3 3 1 16,-4 8-4-16,-2 3 0 0,-4 2-1 16,-5 11 1-16,-6 5 0 15,-6 11 1-15,-12 8-2 16,-12 7 1-16,-9 1-2 16,-12 2 0-16,-9 6-1 15,-12-1 0-15,-2 1-3 16,-13-6 1-16,-8-5-2 15,-1-8 1-15,3-5-2 16,4-8 1-16,8-8 0 16,7-11 1-16,5-8 1 15,12-7 0-15,9-6 1 16,12-8 1-16,9-5 2 16,12 5 0-16,12 3 1 15,9 0 1-15,8 5-1 16,4 5 0-16,5 6 0 15,7 5 1-15,5 11-3 16,-2-1 0-16,-7 9-7 0,1-3 0 16,-13 7-11-16,-5-1 0 15</inkml:trace>
  <inkml:trace contextRef="#ctx0" brushRef="#br0" timeOffset="91458.1769">18001 14848 56 0,'-33'8'28'0,"-38"58"-48"0,47-42 44 16,-9 5-17-16,-2 3 1 0,-7 8 2 16,-3 10 1-16,-2 8-16 15,2 1 0-15,-6 7 7 16,1 0 1-16,2-8-8 15,6-8 1-15,1-7-10 16,8-12 0-16,6-7-1 16,6-8 0-16</inkml:trace>
  <inkml:trace contextRef="#ctx0" brushRef="#br0" timeOffset="91773.309">17361 14925 54 0,'3'-5'27'0,"27"18"-38"0,-15-8 55 16,3 3-37-16,5 11 1 15,4 5 1-15,6 5 0 16,3 10-13-16,-4 1 0 16,4 5 8-16,-3 5 1 0,0 1-7 15,-7 2 0-15,-2-6-6 16,0-4 1-16,-3-4-11 16,-3-7 0-16,5-8-1 15,4-14 1-15</inkml:trace>
  <inkml:trace contextRef="#ctx0" brushRef="#br0" timeOffset="92196.7831">18278 15036 64 0,'3'8'32'0,"-3"-21"-68"0,9 8 68 15,0-1-32-15,12-2 1 16,2 1 3-16,4-1 0 0,9 0-5 16,3-3 1-16,2 0 0 15,10-2 1-15,-4 3-4 16,4-1 1-16,-3 6-7 15,-7-3 0-15,-5 3-5 16,-3-1 1-16</inkml:trace>
  <inkml:trace contextRef="#ctx0" brushRef="#br0" timeOffset="92555.8886">18397 15383 45 0,'0'-3'22'0,"12"1"-24"0,-3-1 43 16,3 0-36-16,3-2 0 15,5 0 1-15,7-6 0 16,33-5-9 0,-4 0 0-16,-2 0 1 15,-10 3 1-15,-8 5-8 16,-3 6 0-16,-9-1-7 15,-3 0 0-15</inkml:trace>
  <inkml:trace contextRef="#ctx0" brushRef="#br0" timeOffset="97494.355">19082 14872 34 0,'-15'-2'17'0,"18"-17"-15"0,3 8 17 15,5-2-15-15,7-3 1 0,9-5 4 16,9 0 1-16,0-3-12 16,8 0 1-16,7 1 7 15,2 1 1-15,7 4-3 16,8-1 0-16,-5 9-2 15,-7 5 0-15,-8 2-3 16,-9 6 1-16,-9 4-2 16,-10 7 1-16,-8 4-1 15,-15 9 0-15,-12 2-1 16,-8 3 1-16,-13-1 0 16,-3 1 1-16,0-6 0 15,4-2 0-15,2-5-1 16,3-6 1-16,9-5 0 15,4-5 1-15,11-3-1 16,6-6 0-16,9 1 2 16,8-3 0-16,7 5 0 15,3 3 0-15,3 3 0 16,0 2 1-16,-4 9 0 0,4 9 0 16,-3 4-1-16,-6 2 0 15,-3 5 0-15,-10 3 1 16,-5 3-1-16,-6 0 1 15,-8-3-1-15,-7 5 0 16,-12-7-2-16,-3-1 1 16,-3-2-4-16,1-14 1 15,-1-2-7-15,3-8 0 0,1-13-5 16,11-14 0 0</inkml:trace>
  <inkml:trace contextRef="#ctx0" brushRef="#br0" timeOffset="98019.0414">20344 14544 63 0,'3'-21'31'0,"-18"18"-64"15,9 6 63-15,-3 0-27 0,-6 2 1 16,0 3 3-16,-6 0 0 16,-6 10-9-16,-5 1 1 15,-4 5 4-15,0 5 1 16,0 8-1-16,4 2 0 15,2 6-1-15,6 11 0 16,6-3 0-16,6 0 0 16,9-3 0-16,9-2 0 15,6-3-2-15,12-11 1 16,12-5-3-16,5-13 1 16,4-11-1-16,12-10 1 0,-1-11-1 15,7-8 0-15,2-10 0 16,-2-14 1-16,-7 1 0 15,-8-4 1-15,-12 7-1 16,-10-1 1-16,-8 2-1 16,-12 6 1-16,-15 3-1 15,-12 7 1-15,-14 3-4 16,-13 6 0-16,-8-3-4 16,-4 5 0-16,-2-3-7 15,-4 4 1-15</inkml:trace>
  <inkml:trace contextRef="#ctx0" brushRef="#br0" timeOffset="100330.9651">21210 13981 46 0,'12'-16'23'0,"-24"16"-44"0,6 2 24 16,-9 4-2-16,-3-1 0 15,-6 0 6-15,-3 3 0 16,-5-3-7-16,-4 1 0 16,-3-1 4-16,-8 0 0 15,-4 1-1-15,-14 2 1 0,-16-3-3 16,-5 3 0-16,-6 5-1 15,-4-5 1-15,-11 3 0 16,0 2 1-16,0-5 1 16,-3 2 0-1,-63 6 0 1,15 0 1-16,15-3 0 16,13 0 0-16,10-2-1 15,10 0 1-15,3-3-3 16,0 0 1-16,12-3-1 15,23-3 0-15,-26 1-2 16,6-3 1-16,-9 3 0 16,26-1 0-16,-29 4 1 15,3-1 0-15,-3 3 0 16,2 0 0-16,10 0 1 16,6 0 0-16,3 0 0 15,2-3 0-15,10 3-1 16,2-3 1-16,7 3 0 15,-1 0 0-15,10-3-1 0,5-5 1 16,3 6-1-16,7-6 1 16,5 2-1-16,3-2 0 15,6 0-1-15,6 0 1 16,4-2-1-16,2-1 0 16,0 3 0-16,3 0 0 15,0 3 0-15,3-3 0 16,-3 2 0-16,3-2 0 15,0 6 0-15,0-6 0 0,0 5 0 16,0 0 0-16,3 0-1 16,0 6 1-16,0-3 0 15,0 5 0-15,0 8 0 16,0 3 1-16,-3 8-1 16,1 2 0-16,-4 11 1 15,0 11 0-15,0 13 0 16,3 5 1-16,-6 13-1 15,0 3 0-15,-3 8 0 16,0 8 1-16,0-3-2 16,0-3 1-16,-2 1-1 15,5-6 1-15,0 6-1 16,0-9 1-16,0-4-1 16,0-6 1-16,3-6-1 15,3-9 1-15,0-4-2 16,3-7 1-16,0-11-1 15,3-14 1-15,0 1-1 0,6-13 0 16,6-6 0-16,0-8 0 16,6 1 1-16,3-6 0 15,3-6 0-15,5-2 0 16,1 0 0-16,9-2 0 16,2-1 0-16,16 3 0 15,5-2 0-15,10-1 0 16,11-2 0-16,16 0 0 0,8-3 0 15,9 0 0-15,15-3 0 16,9 3 0-16,2-2 0 16,13-3 0-16,3 0-1 15,6-3 1-15,11 0 0 16,-2-2 0-16,0 7 0 16,5 0 0-16,-5 1 0 15,2-3 0-15,-8 0 0 16,0 7 0-16,-9-1-1 15,-7-1 1-15,-2-8 0 16,-15 3 0-16,0 0 0 16,-9 2 0-16,-15 6 0 15,-11 0 0-15,-13-1 0 16,-15 4 0-16,-5-1 0 16,-13 3 0-16,-11 3 0 15,-9 0 0-15,-6-1 0 16,-7 4 1-16,-2-4-1 15,0 4 1-15,-3-1-1 16,-3-2 1-16,0-3-1 0,-3 5 0 16,0-2 0-16,0-3 0 15,-3-3 0-15,-6 1 0 16,0-6-1-16,0 3 0 16,0-19 0-16,-3 0 1 15,-3-10-1-15,0-14 1 16,-3-7-1-16,0-6 1 0,-3-5 0 15,0-13 1-15,0-9 0 16,-3 4 0-16,0-3 1 16,-3-3 0-16,4-3 1 15,-4 3 0-15,3 8-1 16,0 8 1-16,6 3-1 16,0 10 1-16,3 13-2 15,3 4 0-15,3 7-2 16,3 2 0-16,3 14-5 15,3 5 1-15,3 8-13 16,3 6 1-16,12 5-5 16,2 5 0-16</inkml:trace>
  <inkml:trace contextRef="#ctx0" brushRef="#br0" timeOffset="115974.4875">564 14634 31 0,'-15'-8'15'0,"15"-5"-5"16,6 5 16-16,3 5-21 0,-9 3 0 15,0 0 3-15,3 0 0 16,3 3-9-16,-3 5 0 31,3 32 7-31,-6 2 0 16,9 8-2-16,-9-5 0 15,0 3-2-15,0-3 0 16,-6-6-1-16,6-1 0 0,0-7-1 16,0-7 1-1,-3-5-2-15,3-9 0 0,0-5-1 16,0-12 0-16,0-17-1 15,0-8 1-15,3-8-1 16,3-13 0-16,3-2 1 16,6-6 1-16,3 3 1 15,0-6 1-15,5 9 2 16,1-6 0-16,3 16 1 16,0 10 1-16,0 12 0 15,2 9 1-15,-5 17-2 16,3 16 1-16,-6 12-3 15,0 9 1-15,-9 10-2 16,-1 1 1-16,-5 4-2 16,0 3 1-16,-6-5-1 15,0-5 1-15,-3-8-1 16,0-9 0-16,0-4-1 16,0-11 1-16,3-11-2 0,0-10 0 15,3-11 0-15,3-11 0 16,3-10-1-16,0-8 0 15,9-5 0-15,6-6 0 16,3-2 3-16,5 3 1 16,1-1 1-16,-3 14 0 15,0 7 1-15,-6 9 1 16,11 18 0-16,-2 16 1 16,-6 10-1-16,6 12 0 15,-7 4-2-15,-2 14 0 0,-6 5 0 16,-3 5 0-16,-6-3-1 15,0 3 0-15,-6 1-4 16,0-9 1-16,0-5-7 16,-3-5 1-16,0-9-15 15,-3-7 1-15</inkml:trace>
  <inkml:trace contextRef="#ctx0" brushRef="#br0" timeOffset="117370.4657">2178 14338 39 0,'0'-8'19'0,"9"-3"1"0,-6 6 15 0,2 5-32 15,1 0 0-15,0 11 3 16,-3-1 0-16,-3 9-7 16,-3 4 1-16,-6 9 5 15,-2 8 0-15,-16 2-2 16,3 3 1-16,-18 3-2 16,1 2 1-16,-1 8-2 15,3-5 1 1,-14 19-1-1,11-17 0-15,6-10 0 16,12-8 0-16,1-2-1 16,8-9 0-16,6-5 0 15,6 0 1-15,3-7-1 16,6-4 1-16,9-2 0 16,8-3 0-16,10-2 0 15,9 0 0-15,8-3 0 0,-2 0 0 16,3 0-1-16,-7 0 1 15,4 2-1-15,-6 1 1 16,-7 0-2-16,-2-3 1 16,-9 2-3-16,-3-2 1 15,-3 3-9-15,-3 0 0 16,-1-1-10-16,-8 4 0 16</inkml:trace>
  <inkml:trace contextRef="#ctx0" brushRef="#br0" timeOffset="119367.6186">2794 14541 24 0,'6'-10'12'0,"-12"-1"3"15,6 11 2-15,6-5-12 16,-3 0 0-16,0-1 4 16,3 1 0-16,0 3-11 0,0 4 1 15,-1 1 9-15,-2 10 0 16,6-2-2-16,0 10 0 16,-3 8-2-16,0 3 1 15,3 7-3-15,0 6 1 16,3 3-2-16,-3 0 0 15,3 7-1-15,0-5 0 16,0-7 0-16,0-4 1 16,-4-4-1-16,-2-6 0 0,3-3 0 15,-6-7 1-15,0-3-1 16,3-8 1-16,-6-6 0 16,0-10 0-16,0-13-1 15,-6-8 1-15,3-3-1 16,0-7 1-16,-6-9-2 15,0 0 1-15,4 1 0 16,-1-3 0-16,-6-3 0 16,3 5 0-16,3-2 0 15,3-3 0-15,0 0 1 16,6 0 1-16,6 5-1 16,6 3 0-16,5 3 1 15,7 2 0-15,3 1 0 16,3 10 0-16,5 5-1 15,-14 5 1-15,18 6-1 16,-3 8 1-16,2 7-2 16,-2 9 0-16,0 5-1 15,-10 5 1-15,-8 16 0 0,-6-3 0 16,-9 9 0-16,0-11 0 16,-15 10 0-16,-6-5 1 15,-6-5 0-15,-5-3 0 16,-10-3-1-16,-6 1 1 15,1-6 0-15,-7-5 0 16,-3-6-2-16,4-2 1 16,2 0-3-16,3-5 0 15,10-1-7-15,8 1 1 0,9 0-12 16,6-1 0-16</inkml:trace>
  <inkml:trace contextRef="#ctx0" brushRef="#br0" timeOffset="120537.5393">3654 14393 48 0,'3'-34'24'0,"-9"29"-23"15,6 5 31-15,-3 2-29 16,3 4 1-16,0 7 0 16,0 8 0-16,0 8-5 0,6 5 0 15,0 4 4-15,3 4 1 16,3 3-2-16,0 8 0 16,0 0 0-16,-1 2 0 15,-2 6-1-15,0-8 0 16,-6-5-1-16,0-9 1 15,-3-2-1-15,0-8 1 16,-3-7 0-16,-3-7 0 16,-3-4 0-16,1-8 0 15,-4-6 0-15,3-10 0 0,-3-8-2 16,3-6 1-16,0-5-2 16,3-13 1-16,3-2-1 15,3-6 0-15,3 0 0 16,3 0 0-16,3-5 2 15,3 0 0-15,3 2-1 16,2 6 1-16,10 2 0 16,6 6 1-1,27-6-1 1,-4 9 0-16,-2 7-1 16,-7 11 1-16,-5 7-1 15,-6 9 1-15,-10 8-1 16,-5 5 1-16,-9 10 0 15,-9 14 0-15,-9 0 0 16,-6 2 1-16,-6 6-1 16,-5 0 1-16,-4-3-1 15,-6 2 1-15,-3 1 0 0,1-6 0 16,-1 1 0-16,6-6 0 16,6-3 0-16,7-2 1 15,5-3-1-15,6-5 1 16,9 5 0-16,6 0 0 15,5 3 0-15,13-5 0 16,3 2-1-16,0-2 1 16,6-4-1-16,2-4 1 15,4 0-1-15,-3-6 0 0,5 0-1 16,-2 0 0-16,-3-2-3 16,-1 0 0-16,-11-3-7 15,-9 5 0-15,-6-2-10 16,-9-1 1-16</inkml:trace>
  <inkml:trace contextRef="#ctx0" brushRef="#br0" timeOffset="121679.6942">4857 14235 44 0,'-18'-8'22'0,"-36"13"-23"0,42-2 28 0,-6 2-19 15,-3 3 0-15,-2 8 4 16,-1 0 0-16,-3 13-15 16,-3 2 1-16,6 9 10 15,1 2 1-15,2 1-5 16,6 2 1-16,3 8-3 16,3 2 1-16,9 9-2 15,6-6 0-15,6-5-1 16,6-3 0-16,3-2-1 15,5-11 1-15,4-13-1 16,18-11 0-16,2-11-1 16,1-7 1-16,0-13-1 15,2-9 1-15,-2-10 0 16,-4-3 1-16,4-10 0 16,-6-3 0-16,-7-2 0 15,-8-14 1-15,-3-3 0 0,-12 6 0 16,-9 3 1-16,-15 7 0 15,-6 9 0-15,-12 7 1 16,-9 8-1-16,-5 11 0 16,-4 5-1-16,-2 11 1 15,5 2-1-15,3 3 0 16,12 3-1-16,7 2 1 16,11 0-3-16,6 3 1 0,15 0-4 15,5 0 0-15,4-2-5 16,0-1 1-16,3 3-13 15,-3-3 1-15</inkml:trace>
  <inkml:trace contextRef="#ctx0" brushRef="#br0" timeOffset="122144.398">4868 14497 57 0,'12'-11'28'0,"9"16"-24"0,-12-2 43 0,6 0-41 15,-3-1 1-15,15 17 1 16,2-1 1-16,4 11-13 16,0 6 0-16,9 7 8 15,-7 8 0-15,-2-2-8 16,3 0 1-16,-3-1-8 16,-10-4 0-16,4-9-10 15,3-8 1-15</inkml:trace>
  <inkml:trace contextRef="#ctx0" brushRef="#br0" timeOffset="122521.3364">5874 14409 65 0,'3'-8'32'0,"39"11"-43"0,-18-11 55 0,3 0-44 15,14 0 0-15,10 3 0 16,9-3 0-16,-4 0-5 16,1 5 1-16,-1 3-12 15,-8 0 0-15</inkml:trace>
  <inkml:trace contextRef="#ctx0" brushRef="#br0" timeOffset="122761.3027">5797 14756 69 0,'-9'-8'34'0,"18"16"-38"0,3-6 58 16,6 1-49-16,12-3 0 16,11 0 0-16,19-5 0 15,11 0-9-15,7-3 1 16,-1 0-5-16,-6 0 1 16,-5 0-14-16,-1 0 0 15</inkml:trace>
  <inkml:trace contextRef="#ctx0" brushRef="#br0" timeOffset="125747.9327">6782 14166 48 0,'6'-8'24'0,"-6"16"-29"0,6-8 24 16,3 0-16-16,3 0 0 0,6 0 2 15,6 0 1-15,6-3-8 16,11 0 1-16,10 1 3 16,5-3 1-16,4-1-2 15,2 1 0-15,4 2-2 16,-4 3 0-16,-2 0-1 15,-4 0 1-15,-8 3-1 16,-9 0 1-16,-6-1 0 16,-4-2 0-16,-8 3 1 15,-6 0 0-15,-6-1 1 16,-3 1 1-16,-3 2 1 16,-6 6 0-16,-3 2 1 15,-3 5 0-15,-6 14 0 16,-6 11 1-16,0 9-2 15,-2 9 0-15,-4 3-1 16,0-1 0-16,0 6-2 16,3-5 1-16,7-6-5 15,2-5 0-15,6-3-6 16,3-8 0-16,6-10-7 0,6-8 1 16</inkml:trace>
  <inkml:trace contextRef="#ctx0" brushRef="#br0" timeOffset="126228.7514">8047 14205 54 0,'-9'-18'27'0,"1"10"-30"15,5 5 49-15,0 1-39 16,-3 2 1-16,-6 2 2 16,0 9 0-16,0 5-13 15,0 8 1-15,-3 10 9 16,-3 14 0-16,-3 2-4 16,-5 3 0-16,2 5-1 15,3 0 0-15,6 0-2 16,6 1 0-16,12-1-2 15,9-5 0-15,9-3-2 16,15-10 0-16,11-3-2 16,10-16 0-16,8-8-1 15,4-10 0-15,2-3 1 16,1-11 0-16,-4-7 1 0,-2-14 0 16,-13-5 3-16,-5-11 1 15,-16-2 3-15,-11-11 0 16,-21-5 3-16,-9-11 1 15,-20 6-1-15,-7 2 0 16,-15 3-3-16,-2 8 0 16,-4 7-15-16,-2 9 1 15,2 10-7-15,12 9 0 0</inkml:trace>
  <inkml:trace contextRef="#ctx0" brushRef="#br0" timeOffset="128959.8105">5782 9131 33 0,'0'8'16'0,"9"-43"-15"0,-3 27 17 0,-3 0-16 16,3-2 1-16,6-1 2 16,3-5 0-16,3-2-6 15,5-6 0-15,4 0 4 16,6 3 0-16,-3 0-1 16,-3 5 0-16,-4 5-2 15,-2 4 1-15,0 1 0 16,-6 9 1-16,-6 5 0 15,-9 5 0-15,-3 3 0 16,-6 5 1-16,-6 3-2 16,-6 0 1-16,-3 2-1 15,1-2 1-15,2-3-2 16,3-2 0-16,3-9 0 16,0-2 0-16,6 0 0 15,3-3 1-15,6-2-1 16,6-3 0-16,6 0-1 15,9 0 1-15,0 0 0 16,3 5 0-16,-1 3 0 0,7 3 1 16,-3 2-1-16,0 0 1 15,-3 3 0-15,-7 3 0 16,-5-3 1-16,-6-1 0 16,-3-1 0-16,-9 4 0 15,-6-2-1-15,-2 3 0 16,-7-4-3-16,0 1 1 15,0-8-5-15,0 0 0 0,0-8-6 16,6 0 0-16,4-10-3 16,2-4 0-16</inkml:trace>
  <inkml:trace contextRef="#ctx0" brushRef="#br0" timeOffset="129396.7377">6491 8943 50 0,'3'-13'25'0,"-9"-14"-41"16,3 27 50-16,-3 0-32 15,-3 3 1-15,0-3 5 16,-3 3 0-16,0 2-9 15,-3 0 1-15,0 6 5 0,0 2 0 16,1 5-1-16,-4 1 1 16,-3 5-3-16,3 2 1 15,0 1-1-15,9-1 0 16,3-2-1-16,6 2 1 16,6-4-3-16,6-4 0 15,6-2-1-15,6-5 0 16,6-9-1-16,-1-2 1 0,1-5-1 15,3-6 1-15,-6 1 1 16,-4-9 0-16,1-2 0 16,-3-3 1-16,-3-8 0 15,-9 1 1-15,-6-9-2 16,-9 3 1-16,-3 5-5 16,-6-2 1-16,0 7-12 15,-3 9 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07T17:47:47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9699 4016 28 0,'-32'3'14'0,"-4"23"-12"15,30-23 14-15,0 2-10 16,0-2 1-16,3 0 6 15,0-3 0-15,3 5-16 0,6-2 1 16,6 2 9-16,6 0 1 16,6-2-4-16,11-3 1 15,10 0-4-15,6-5 0 16,2-1-4-16,1-7 0 16,-1-5-4-16,1-4 1 15,-3 1-9-15,-7-3 0 16</inkml:trace>
  <inkml:trace contextRef="#ctx0" brushRef="#br0" timeOffset="299.1712">9634 3802 64 0,'-15'-13'32'0,"9"5"-55"16,9 8 59-16,3 3-36 15,0 2 0-15,3 3 5 16,0 5 0-16,3 8-5 16,3 3 1-16,-1 21 2 15,1 5 1-15,0 6-3 16,-3-1 1-16,0 1-6 15,-3-3 0-15,-3-8-4 0,3-3 1 16,-3-13-10-16,0-5 0 16</inkml:trace>
  <inkml:trace contextRef="#ctx0" brushRef="#br0" timeOffset="749.419">10321 3810 64 0,'15'-24'32'0,"-33"24"-60"16,16-2 59-16,-1-1-33 15,0 6 1-15,-6 2 4 16,-3 0 0-16,-6 6-1 15,-3 2 1-15,0 8 0 16,0 3 1-16,1 8 0 16,2 7 0-16,0 6-3 15,9 6 1-15,3-1-3 16,6-10 1-16,9-6-2 16,6-5 1-16,3-5-1 15,2-8 0-15,7-3-2 16,0-5 1-16,0-19-1 15,3 3 0-15,-1-10-1 16,1-9 1-16,-6-4 1 16,-9-6 0-16,-6 5 0 0,-9 3 0 15,-3 2 1-15,-12 1 0 16,0-1 0-16,-6 6 0 16,0 3-2-16,0 2 0 15,1 3-5-15,5 2 0 16</inkml:trace>
  <inkml:trace contextRef="#ctx0" brushRef="#br0" timeOffset="1214.5003">10649 3768 42 0,'-12'0'21'0,"0"13"-44"16,9-10 39-16,-3 4-13 15,-3-1 0-15,-3 2 6 16,0 0 1-16,-2 0-11 16,5 5 0-16,3 0 6 15,0 6 0-15,3 2-2 16,0 3 1-16,6 2-4 15,3 6 1-15,0-3-1 16,3 0 0-16,2-5-1 0,7-3 0 16,-3-8 0-16,3 0 0 15,0-7-1-15,3-6 1 16,3-6 0-16,-1-4 0 16,1-3 1-16,0-9 0 15,-3 1 2-15,-3-5 1 16,-3-3 0-16,-1 2 1 15,-5 1-1-15,0-1 0 16,-3 1-1-16,-3 5 1 0,-3-3-3 16,0 8 0-16,0 3-4 15,-3 0 1-15,3 5-12 16,3 2 1-16</inkml:trace>
  <inkml:trace contextRef="#ctx0" brushRef="#br0" timeOffset="1545.3782">11360 3739 62 0,'-15'-11'31'0,"-26"6"-60"16,29 7 55-16,-9 1-28 15,-3-3 1-15,-3 5 7 16,-2 6 0-16,-4 2-3 0,3-5 0 16,0 5 2-16,7 6 0 15,2 2 1-15,6 3 0 16,6 0-4-16,6-1 1 16,6 9-3-16,9-3 0 15,12 3 0-15,5-3 0 16,13-10-2-16,9-6 0 15,5-11-6-15,-2-7 1 16,2-13-10-16,-2-4 0 16</inkml:trace>
  <inkml:trace contextRef="#ctx0" brushRef="#br0" timeOffset="1965.0493">11536 3432 61 0,'-12'-8'30'0,"9"18"-44"16,6-2 54-16,3 0-40 15,3 11 0-15,0 10 4 16,3 3 0-16,0 7-4 16,3 9 1-16,-1-1 1 15,1 4 1-15,0-1-1 16,-3-2 1-16,0-3-3 15,-6 0 1-15,-3-11-2 16,0-5 1-16,6-5-2 16,0-11 0-16,3-13 0 0,6-10 0 15,2-12 0-15,7 1 0 16,3-5 1-16,0-1 0 16,2 1 2-16,-2 5 0 15,0 10 1-15,0 6 1 16,-1 2 1-16,-2 6 0 15,3 7-1-15,0 6 1 16,3 8-1-16,-4 3 1 16,-2 7-3-16,0 3 0 0,0 5-7 15,-1-2 0-15,1 0-14 16,6-9 1-16</inkml:trace>
  <inkml:trace contextRef="#ctx0" brushRef="#br0" timeOffset="56836.8137">10836 6916 61 0,'21'-66'30'0,"-24"-21"-28"16,3 66 30-16,-3-1-32 16,0 4 0-16,-6-6-1 15,-3 0 1-15,-5 0 0 16,-7 3 0-16,-6 3-1 16,-12-3 0-16,-14 2 0 15,-19-5 0-15,-14 6 0 16,-6-1 0-16,-15 1 0 15,-9 2 1-15,-9-3 1 16,-3 3 0-16,-9-2 0 16,-3-6 1-16,0 8-1 15,-12 0 0-15,-5 0 0 16,-7 9 1-16,-6-1-2 16,1 0 1-16,-7 2-1 15,-6 4 0-15,-2-4 0 0,-7 6 0 16,7-2 0-16,-10-4 0 15,7-1 0-15,-9-1 1 16,2-3-1-16,-2-2 1 16,2 0 0-16,4 2 0 15,-7 0 1-15,10 3 0 16,-10 3 0-16,10 5 0 16,-4 5-1-16,1 9 1 0,-4 10-1 15,-2 10 0 1,6 3-1-16,-1 8 0 0,4 8 1 15,20 2 0-15,3 12-1 16,6 9 1-16,13 12 0 16,8 20 0-16,-6 19 0 15,9 21 0-15,6 14-2 16,-3 25 1-16,3 15-1 16,9 9 0-16,3 1-1 15,9 2 0-15,3-5 0 16,6 8 1-16,8-8 1 15,16 0 0-15,8 6 0 16,13 4 1-16,14 1 1 16,12 15 1-16,10 11 0 15,17 14 0-15,14 23-2 16,19 2 0-16,21 4 0 16,17-14 0-16,10 11-1 15,14-11 1-15,15 0-2 0,9 0 1 16,6-10-1-16,18-6 0 15,9-10 0-15,15-11 1 16,17-8 0-16,16-16 0 16,17-5 0-16,12-15 0 15,15-20 0-15,21-10 0 16,9-13 0-16,6-29 1 16,15-14-2-16,2-23 1 15,7-19-1-15,6-21 1 0,5-21-1 16,-2-19 1-16,11-18 0 15,7-24 0-15,-10-21-1 16,4-14 1-16,5-15 0 16,-9-14 1-16,-2-15-1 15,2-8 0-15,-8-9-1 16,-12-12 1-16,-13-6-1 16,-14-2 0-16,-15-14-2 15,-18-10 1-15,-20-3 0 16,-22-3 1-16,-20-2 1 15,-24-3 0-15,-21 8 2 16,-6-16 0-16,-6-2 1 16,-12-3 0-16,-3-3-1 15,-9-10 1-15,-3-3-2 16,-8-13 1-16,-7-3-3 16,1-8 0-16,-10-5 0 15,-2-3 0-15,-7 3 0 16,-2 0 0-16,-10 5 2 0,-5 11 0 15,-12 8 1-15,-9 10 0 16,-10 19 1 0,-11 11 1-16,-14 7-1 0,-13 19 1 15,-12 8-3-15,-17 5 1 16,-13 0-2-16,-5 8 0 16,-19 11-2-16,-11-3 1 0,-12 5-2 15,-6 6 0-15,-21-4 0 16,-3 9 0-16,-8 3 1 15,-7-3 0-15,0 5 1 16,0 5 0-16,1 3-1 16,14 1 1-16,9 12-5 15,0 6 1-15,6 10-14 16,0 13 0-16</inkml:trace>
  <inkml:trace contextRef="#ctx0" brushRef="#br0" timeOffset="74852.3075">9768 3321 38 0,'-3'0'19'0,"3"-16"-19"16,0 16 20-16,0 0-19 0,0 0 1 15,3-6 3-15,0 1 1 16,0 2-6-16,3 3 1 15,0 6 4-15,6 2 0 16,-3 8-1-16,-1 7 1 16,1 6-3-16,0 1 1 15,0 7-3-15,3-6 1 16,-3 6-1-16,0-8 0 16,0-5-2-16,-3-8 0 15,0 0-1-15,0-5 1 16,0-1-2-16,-6-10 0 0,0-10 0 15,0-1 0-15,0-5 1 16,3-5 0-16,0-3 1 16,3 0 1-16,0-7 0 15,6 4 1-15,-4-5 1 16,4 3 0-16,6-2 0 16,0 1 0-16,0 4 1 15,0 7 0-15,0 6 1 16,-3 5 1-16,-1 8-1 15,1 11 0-15,0 5-1 16,0 8 1-16,0 5-2 16,-3 0 1-16,3-3-3 15,-6 9 1-15,0-4-2 16,-3-4 0-16,0-1-2 16,-4-7 1-16,1-3-1 15,0-6 0-15,-3-7-2 16,0-3 1-16,0-13 0 15,0-3 0-15,0-3 2 0,3-5 0 16,0-2 2-16,0 2 0 16,3 0 2-16,0-5 0 15,0 5 1-15,0 1 1 16,3 2 0-16,6-6 0 16,0 6-1-16,0 10 1 15,0 9 0-15,0-4 0 16,-1 12-1-16,1-4 1 0,0 12-1 15,0 4 1-15,0 3-1 16,0 3 1-16,0 2-2 16,0 1 1-16,-4 2-3 15,1-5 1-15,-3 0-4 16,3 2 0-16,-3-5-10 16,-3-5 1-16</inkml:trace>
  <inkml:trace contextRef="#ctx0" brushRef="#br0" timeOffset="75466.4371">10569 3270 40 0,'-3'-2'20'0,"6"2"-25"0,0 2 30 16,-3-2-25-16,5 6 0 15,1 1 3-15,-3 1 1 0,3 3-4 16,0 0 1-16,0-3 1 16,0 2 1-16,0 1-1 15,3 2 1-15,0 3-3 16,0 2 1-16,-3 3-1 16,3-10 0-16,0 8-1 15,0-4 0-15,0-1 0 16,3-4 0-16,2 3-1 15,1-7 0-15,0-9 0 16,-3 0 1-16,0-2 0 16,3-5 0-16,-6-1 1 15,3-2 1-15,-6 0 0 16,0-3 1-16,0 2 0 16,-3-7 1-16,-3 3 0 15,0-6 0-15,0 3-1 16,-6-3 0-16,0 0 0 0,-3 0 0 15,3 6-2-15,0 5 1 16,-3-1-3-16,0 4 0 16,3 2-3-16,6 3 1 15,-6-3-7-15,0 5 0 16,9-2-3-16,-3 5 1 16</inkml:trace>
  <inkml:trace contextRef="#ctx0" brushRef="#br0" timeOffset="75931.7604">11113 3101 42 0,'0'-5'21'0,"-6"-1"-37"15,6 6 41-15,-3 0-24 16,0-2 0-16,-3-1 3 15,-3-2 0-15,-2 2-4 16,-4 6 0-16,0 2 2 16,0 3 1-16,-6 5-3 15,-6 6 1-15,3-9-2 16,1 1 1-16,5-3-1 16,6 0 1-16,3 0-1 15,6-3 1-15,6 0 1 16,9-2 0-16,3 2 0 0,3 6 0 15,2-9-1-15,4 6 1 16,3 0-1-16,-3 0 1 16,-3 5-1-16,0 3 1 15,-4-2-1-15,-2 1 1 16,-6-1 0-16,-3 2 0 16,-6-3 0-16,-6 3 0 15,-6 0-1-15,-6-1 0 16,1-1-2-16,-1-4 1 15,0-2-4-15,0-3 1 16,-6-5-6-16,6 0 1 0,3-5-3 16,7-13 1-16</inkml:trace>
  <inkml:trace contextRef="#ctx0" brushRef="#br0" timeOffset="76247.9941">11363 2902 44 0,'-12'-21'22'0,"15"29"-37"16,-3-8 45-16,0 0-30 15,0 0 1-15,0 0 5 16,6 3 0-16,-3 5-6 15,0 5 0-15,3 3 3 16,0 2 0-16,0 14 0 0,0 8 0 16,0-6-3-16,0 3 1 15,0 3-3-15,-3 2 1 16,-3-5-3-16,-3 0 0 16,-3-5-5-16,-3-3 1 15,-3-2-6-15,0-9 1 16</inkml:trace>
  <inkml:trace contextRef="#ctx0" brushRef="#br0" timeOffset="76533.8589">11179 3172 54 0,'9'-8'27'0,"-9"6"-51"16,3 2 54-16,6-6-31 16,2 6 0-16,4-5 3 15,0 3 1-15,3-4-2 16,6 1 1-16,6 0 0 16,-1-1 0-16,4-4 1 15,0 4 0-15,6 1-2 16,-4 0 0-16,1 0-5 15,6-1 1-15,-1 1-10 16,1-3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07T17:49:5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10375 6747 37 0,'-18'-11'18'0,"-15"3"-18"0,25 6 18 0,-4-1-18 16,0 0 0-16,-3 1 1 15,0-1 0-15,-6 0-1 16,-3 1 1-16,-2-3 0 16,-4-1 1-16,-6 1 0 15,0 0 1-15,-5-1 1 16,-7-2 0-16,0 0-1 15,1 1 1-15,-4 1 0 16,1 1 0-16,-1 0-1 16,-6-1 0-16,1-2-2 15,-1 3 1-15,-2 0-1 16,-1 0 0-16,1-3 0 16,-1-6 1-16,-5 4-1 15,2 2 0-15,-2 0 1 16,-4 3 0-16,1-3-1 15,2 2 1-15,-2 4-1 16,-1 4 0-16,-2-4 0 16,-1 4 0-16,7 1 0 0,0 0 0 15,-1-3-1-15,1 2 1 16,-1 1-1-16,-2-3 0 16,-7 3 0-16,7-1 0 15,-4 4 0-15,1-4 1 16,-1-2-1-16,-2 3 1 15,-3 0 0-15,-1-1 1 16,-5 3-1-16,8-5 0 16,-5 3 0-16,-3 5 0 15,-1 0 0-15,4 0 0 0,-3 0-1 16,8 0 1-16,-5 0-1 16,-3 0 1-16,2 0-1 15,-2 0 0-15,5-1 0 16,4 1 0-16,-3 0 0 15,-7 3 0-15,1 2 0 16,6-2 0-16,-1 2 0 16,4 0 0-16,-1 3 0 15,-2 5 0-15,-3 0 0 16,8-2 0-16,1 2 0 16,2 3 0-16,1 2 0 15,-7 1 1-15,-2 7-1 16,6 1 0-16,-1 4-1 15,1 4 1-15,5 2 0 16,-8 2 0-16,5 1 0 16,-5 10 0-16,5 3 0 15,1 0 0-15,3 2 0 0,5 6 0 16,-5 3 0-16,-1 7 0 16,-2 3 0-16,5 3 1 15,1-3-2-15,-1 5 1 16,1 8 0-16,5-2 1 15,3 2-1-15,-5 0 0 16,-1 3 0-16,4 11 0 16,2-6 0-16,4 3 1 0,-1 5-1 15,9 3 1-15,4-6-1 16,5-5 1-16,6 8 0 16,3-2 0-16,0 5 0 15,7-9 0-15,2 7-1 16,12-1 1-16,-6 0-1 15,9 0 0-15,3 0 0 16,3 0 0-16,-6 6 0 16,6-1 0-16,3-2 0 15,0 13 1-15,2-3-2 16,1 1 1-16,0 2 0 16,0 7 1-16,3-4-1 15,0-3 0-15,0 5-1 16,3 6 1-16,-3-8 0 15,5-1 0-15,7 9 0 16,3-3 0-16,6-11 0 16,2 19 0-16,1-8 0 15,3-3 1-15,5 1-2 16,7-9 1-16,5 6 0 0,10-6 0 16,5 6 0-16,-5-3 0 15,2-3-1-15,4-13 0 16,5 5 0-16,9-7 1 15,1-1-1-15,-1 1 0 16,6-11 0-16,3 0 1 16,7-8-1-16,-4 2 1 15,0-7 0-15,12-8 0 16,3-6-1-16,3-10 1 0,3-3 0 16,6-5 0-16,0-5 0 15,-3-3 0-15,9-8-1 16,0-6 1-16,-3-7 0 15,6-3 0-15,9-7 0 16,-3-12 1-16,9-10-1 16,2-2 1-16,1-9-1 15,9-2 1-15,3-11 0 16,-4-5 0-16,13-2-1 16,-9-9 1-16,2-5-1 15,-2-10 1-15,-6-4-1 16,-1-1 0-16,-5-4-1 15,-3-12 1-15,0-4-1 16,-9-2 1-16,-9-5-1 16,-3 2 0-16,-9-10 0 15,-3 0 1-15,0 0 0 16,-9-6 0-16,-9-2 0 0,3-5 0 16,3 2-1-16,-11-5 1 15,-7 0-1-15,-3-8 1 16,-8 3 0-16,8-11 0 15,-6-3-1-15,-5 3 1 16,-7-2 0-16,-5-6 0 16,-4 2 0-16,-2-1 0 15,-7-1 0-15,-2 2 0 0,-3 9 0 16,-7 0 0-16,-2-6 0 16,-6 9 1-16,0-6-1 15,-7 2 0-15,-5-2 0 16,0 8 0-16,-6-2 0 15,0-3 1-15,-3 5-1 16,-3 7 1-16,-6-9-1 16,0 4 1-16,-6 4-1 15,3 7 1-15,-3-5-1 16,3 2 1-16,-3 4-1 16,0 7 1-16,0-5-1 15,-3 5 1-15,-3 3-1 16,-3 5 1-16,1 5-1 15,-1 3 1-15,-3-2-1 16,3 2 0-16,0 0 0 16,0 8 1-16,-3 2-1 15,0 4 1-15,-2-1 0 16,-1 5 0-16,-3 6-1 16,0-8 1-16,-6 13-1 15,-2 3 1-15,-7 3-1 0,0-1 1 16,1 6-1-16,-1-3 0 15,-3 3 0-15,1-1 1 16,-1-4-1-16,0 7 1 16,-2 3-1-16,-4-2 0 15,-6 2 0-15,1 0 1 16,-1 10-1-16,-2-5 1 0,-4 1-1 16,-5-1 0-16,-1 3-1 15,-5 0 1-15,2 0-1 16,4-3 1-16,2 1-2 15,4 2 0-15,5-3-4 16,6 0 1-16,4-7-11 16,8-12 1-16,12-4-6 15,15 10 1-15</inkml:trace>
  <inkml:trace contextRef="#ctx0" brushRef="#br0" timeOffset="24366.7576">8893 16216 40 0,'-15'-16'20'0,"9"-5"-7"0,6 13 21 16,-3 0-32-16,-3 0 0 0,0 1 0 16,-3 1 1-1,-6 4-4-15,-6 2 0 0,-2 5 2 16,-4 3 0-16,-9 0-1 15,-3 2 0-15,1 9 0 16,-1-1 0-16,3-2-1 16,1 3 1-16,5-3 0 15,6 0 0-15,6-1-1 16,9 4 1-16,18-1 0 16,6 1 0-16,12-3 0 15,5 5 0-15,4-2 0 16,6-1 0-16,6 3 0 15,2 3 1-15,7 8-1 16,-4-3 0-16,-2 16 0 16,-7-8 0-16,-14 5 0 15,-12-2 1-15,-12 0-1 16,-12-3 0-16,-12-6 0 16,-9-2 0-16,-14-7 0 0,-7-9 1 15,-8-10-1 1,-10-6 1-16,1-5-1 15,5-3 0-15,10-7-4 0,5-6 1 16,9-2-5-16,12 7 1 16,12-2-8-16,18 0 0 15</inkml:trace>
  <inkml:trace contextRef="#ctx0" brushRef="#br0" timeOffset="24904.3853">9393 16208 56 0,'-48'-18'28'0,"36"-6"-34"16,9 19 52-16,-3-1-45 15,-3 4 0-15,-5 2 0 16,-4 2 1 0,-18 30-3-1,-3 5 1-15,-2 3 0 16,-4 8 1-16,0-1-1 16,4-2 1-16,8 0-1 0,12-5 1 15,12-6-1-15,15 1 1 16,15-4-1-16,9-7 1 15,5-13-3-15,10 2 1 16,0-13-3-16,5-5 1 16,1-11-2-16,-4 0 0 15,1-5 0-15,-9-8 1 16,-9-3 1-16,-7-5 0 16,-8 10 3-16,-6-7 1 0,-3 8 1 15,-3 4 0-15,-3 4 1 16,0 2 1-16,0 8-1 15,-3 8 1-15,3 16-2 16,3 2 1-16,-3 6-1 16,6 5 0-16,0 3-5 15,9 0 1-15,3 2-7 16,0-2 0-16,-1 0-7 16,4-6 0-16</inkml:trace>
  <inkml:trace contextRef="#ctx0" brushRef="#br0" timeOffset="25568.3981">9649 16222 54 0,'-3'-22'27'0,"18"22"-27"0,-9 6 49 16,0 4-47-16,3 11 0 15,2 9 1-15,1 4 1 16,0 8-6-16,0-2 1 16,0 5 2-16,-3-3 1 15,0-5-2-15,-3-5 0 16,0 0-2-16,0-3 1 16,-3-13-1-16,0-3 1 15,0-10-3-15,0-11 0 16,0-3 1-16,3-13 0 0,3-7 1 15,5-9 0-15,4 0 0 16,3-10 1-16,6 5 2 16,6 3 1-16,-4 5 0 15,1 10 1-15,0 6 1 16,-3 13 0-16,0 16 0 16,-4 11 0-16,-2 2-1 15,-3 13 0-15,0 0-2 16,0 1 1-16,-6 2-2 15,0-3 1-15,-4-5-2 16,-2-2 0-16,0-6-2 16,0-8 1-16,-3-2-2 15,-3-11 0-15,3-11-1 16,0-2 0-16,3-8 1 16,0 0 1-16,0-11 0 15,9-5 1-15,3-5 3 16,6-1 0-16,5 1 4 15,1 10 0-15,0 11 1 0,-3 5 1 16,0 13 1-16,-1 11 0 16,1 8-1-16,0 8 0 15,-3 3-3-15,0 7 0 16,2 0-2-16,-2-2 1 16,-3 0-6-16,3-3 1 15,3 3-12-15,-4-3 1 16,1 0-9-16,-6-3 0 15</inkml:trace>
  <inkml:trace contextRef="#ctx0" brushRef="#br0" timeOffset="26270.2159">10759 16285 45 0,'3'8'22'0,"33"3"-12"0,-24-11 27 0,3 2-36 16,11 1 0-16,7-3 0 16,3 0 1-16,5-5-3 15,7-1 1-15,3-7-1 16,-7-3 1-16,1 6-3 15,-9-4 1-15,-7 1-2 16,-5-5 1-16,-12 2-1 16,-9-3 1-16,-12 9 1 15,-6-4 1-15,-6 7 3 16,-5 1 1-16,-4 6 2 16,-6 3 0-16,3 5 4 15,-2 8 0-15,5 2 1 16,3 9 0-16,9 7-1 15,9 3 1-15,9 8-2 0,6-8 0 16,9 5-4-16,18-2 1 16,6-3-5-16,14-5 0 15,4-6-11-15,8 1 0 16,4-6-14-16,-7-5 1 16</inkml:trace>
  <inkml:trace contextRef="#ctx0" brushRef="#br0" timeOffset="27370.5949">12090 16190 47 0,'-6'-19'23'0,"0"25"-20"15,6-6 23-15,3 2-23 16,0 6 1-16,3 11 0 16,0 5 0-16,5 7-6 15,1 4 1-15,3 4 3 16,3 1 1-16,0-3-3 16,-9-3 1-16,3 1-1 15,-3-6 0-15,0-5 0 16,-3-8 1-16,0-6-1 15,-6-2 0-15,-3-16-1 16,0-2 1-16,-3-14-1 16,-3 5 1-16,6-15-1 0,-3 0 1 15,6-9 0-15,6 1 1 16,3-3 0-16,6 11 1 16,5 4 0-16,4 7 0 15,3 7 1-15,-3 8 0 16,3 13-1-16,2 6 1 15,1 7-2-15,-3 11 1 16,0 0-1-16,-4 11 0 16,-2-6-1-16,-3-2 0 0,-6-3 0 15,0-2 1-15,-3-6-1 16,-3-3 1-16,0-4 0 16,-3-9 0-16,-3-5-1 15,0-8 1-15,3-8-2 16,0-8 1-16,3-10-1 15,6 2 1-15,5-7-1 16,1-6 0-16,9 2 0 16,0 6 0-16,6 8 2 15,-4-3 1-15,1 16 0 16,0 6 0-16,0 5 0 16,-1 7 1-16,-2 9 0 15,-3 7 1-15,-6 11-3 16,0 3 0-16,0 5 0 15,-3 6 0-15,-4-6-5 16,1-6 0-16,0-2-6 16,3-2 0-16,0-6-10 0,0-5 0 15</inkml:trace>
  <inkml:trace contextRef="#ctx0" brushRef="#br0" timeOffset="27831.7689">13093 16253 55 0,'12'-29'27'0,"44"19"-21"0,-32-1 43 0,3 3-47 16,8 0 0-16,7 0 0 16,3 8 1-16,2 0-5 15,1 0 1-15,0 6 2 16,-4-4 1-16,-5 3-2 15,-6-2 0-15,-9 0 0 16,-10-1 0-16,-2 1 0 16,-9-6 1-16,-6-5-1 15,-6-5 0-15,-3 5 0 16,-5 3 1 0,-13-6 0-1,0 1 0-15,-3-1 0 16,1 3 0-16,-1 8 1 0,9-2 0 15,-6 4 1 1,-2 6 0-16,2 0-1 16,0 8 1-16,3 5 1 15,0 14 1-15,7-1-1 0,5 8 0 16,9-2-1-16,12 2 0 16,12-2-2-16,8 5 1 15,13-8-7-15,9-5 0 16,17-3-10-16,10-8 0 15,-1-2-9-15,-9-19 0 16</inkml:trace>
  <inkml:trace contextRef="#ctx0" brushRef="#br0" timeOffset="28282.8293">14036 16058 65 0,'-24'0'32'0,"-8"-3"-29"16,26 6 54-16,-9 4-56 16,-3 1 0-16,-6 8 2 15,-3 0 1-15,-2 5-5 16,-1 16 1-16,0 0 2 16,0 3 0-16,4 5 0 15,8-3 0-15,9-2-2 16,9-3 1-16,9-2-2 15,6-4 1-15,8-4-2 16,10-9 0-16,3-7-4 16,3-11 1-16,-1-3-2 15,4-10 0-15,-3-3 0 16,-10-13 1-16,-2 0 1 0,-6-5 1 16,-3-9 4-16,-3 6 1 15,-3 0 2-15,-3 13 1 16,-1 3 1-16,-2 11 1 15,-6 10-1-15,0 0 1 16,6 10-2-16,0 6 1 16,9 5-3-16,0 8 1 15,6 3-7-15,3-3 0 0,6 0-8 16,2-5 1-16,1 2-10 16,12-7 1-16</inkml:trace>
  <inkml:trace contextRef="#ctx0" brushRef="#br0" timeOffset="28703.4247">14736 16036 63 0,'-24'-15'31'0,"12"12"-31"15,9 0 53-15,-6 6-53 16,-3 0 1-16,-6 2 1 15,-3 3 0-15,-5 5-3 16,-4 5 0-16,3-2 2 16,3 6 0-16,4-1-1 15,5 0 0-15,6 3 0 16,9-1 0-16,9-4 0 0,11 2 0 16,10 3 0-16,3-5 0 15,0-4 1-15,2-1 0 16,-2 4-1-16,0 1 1 15,-6-1 1-15,-6-2 0 16,-7 8 0-16,-8-6 0 16,-12 1 0-16,-8-1 0 15,-7 1-1-15,-12 2 1 16,-6-5-1-16,-5-3 0 0,2-5-1 16,0-5 0-16,4 2-4 15,5-5 1-15,6-5-7 16,12-3 1-16,9-3-13 15,12-2 1-15</inkml:trace>
  <inkml:trace contextRef="#ctx0" brushRef="#br0" timeOffset="29078.8392">14962 16105 64 0,'-12'3'32'0,"6"7"-29"16,3-2 50-16,-3 0-52 16,3 6 0-16,3 9 1 0,3 1 0 15,0 5-2 1,6 6 0-16,6-9 2 0,3 8 0 16,6 1-1-16,2-6 0 15,7 0-2-15,0-2 0 16,6-12-3-16,-1-4 0 15,1-6-2-15,-6-2 1 16,-4-11-1-16,1-8 1 16,-9-13 2-16,-6-8 0 15,-6 3 3-15,-3-14 0 16,-3 6 1-16,0-1 0 0,-3 4-1 16,-3 4 0-1,0 9-5-15,0-1 0 0,3 6-7 16,0 8 0-16,3 0-4 15,-3 13 0-15</inkml:trace>
  <inkml:trace contextRef="#ctx0" brushRef="#br0" timeOffset="29633.8152">15569 16092 55 0,'18'5'27'0,"-6"22"-21"15,-6-19 53-15,3 13-55 16,-3-5 0-16,6 18 1 15,0 6 0-15,2 2-8 16,-5 0 1-16,0-2 4 16,3-3 1-16,-3-2-4 15,-3-9 1-15,0 3-3 16,0-8 1-16,-3-5-2 0,-3-8 1 16,-3-8-2-16,-3-8 1 15,0-13 0-15,0 0 0 16,-3-14 0-16,0-10 0 15,3-7 1-15,3-4 0 16,0 0 0-16,3 3 0 16,6 1 1-16,3 4 0 15,3 3 0-15,3 8 1 16,6 8 1-16,0 5 1 16,3 3 1-16,5 8 0 0,4 7 0 15,-3 12 1-15,0 2-1 16,5 10 0-16,-5 3-1 15,-6 3 1-15,-6 3-1 16,-6 4 0-16,-12 4-1 16,-9-4 0-16,-6 1 0 15,-9-3 1-15,-6 8 0 16,3-8 0-16,1-5 1 16,2 8 0-16,3-3 0 15,6-2 1-15,6-4 0 16,6-1 1-16,9-4-1 15,12 1 1-15,12-6-4 16,11-3 0-16,7-2-5 16,6 0 1-16,2-5-11 15,1-3 1-15,-1 0-6 16,-2-8 1-16</inkml:trace>
  <inkml:trace contextRef="#ctx0" brushRef="#br0" timeOffset="30099.2789">16188 16126 74 0,'0'-2'37'0,"42"4"-46"0,-30-2 73 0,12 0-65 16,11 6 1-16,10-4 0 15,3-2 0-15,5 0 0 16,7 0 0-16,-7-8 0 16,-2 0 0-16,-3 3 0 15,-4-5 0-15,-5-4-1 16,-9-2 1-16,-9 3-2 16,-7-5 0-16,-8-3 0 15,-6-1 0-15,-12-1 0 16,-2 9 1-16,-7-2 1 15,-6 1 0-15,-3 7 2 16,-3 8 1-16,1 5 2 16,-4 8 0-16,0 3 1 15,4 8 1-15,2 5 0 16,3 3 0-16,6 13 0 16,12-6 0-16,15 12-2 15,9 2 0-15,18-6-2 0,11 3 1 16,10-5-4-16,20-5 0 15,4-6-8-15,8-7 0 16,0-6-21-16,-2-5 0 16</inkml:trace>
  <inkml:trace contextRef="#ctx0" brushRef="#br0" timeOffset="51371.8122">7288 8559 22 0,'-3'3'11'0,"3"-11"-8"0,0 8 12 0,0 0-15 16,0 0 1-16,0 0 1 16,0 0 0-16,0 0-1 15,0 0 0-15,0 0 1 16,0 3 1-16,0-1 0 15,-3 4 1-15,0-1-1 16,0 3 0-16,0 2-1 16,-2 1 1-16,-1 2-1 15,0 0 1-15,-3 3-1 16,0 0 0-16,3 3 0 16,0-3 0-16,3 2 0 15,-3-2 0-15,0 2-1 16,6 6 1-16,-3-5-1 15,0 5 0-15,0-3-1 16,3 0 1-16,-3-3-1 16,3 4 1-16,0-6-1 15,0-1 0-15,3-1 0 16,0 1 0-16,0-1 0 0,3-1 0 16,0 0 0-16,0 3 1 15,0 3-1-15,0-4 1 16,0 4-1-16,0-6 1 15,0 8 0-15,0-2 0 16,0-1 0-16,-1 6 0 16,1-3 0-16,-3 1 0 0,3 1 0 15,-3 1 1 1,3-5-1-16,0 2 0 0,0-5 0 16,0 5 0-16,0-3-1 15,0-7 1-15,3 5-2 16,0-3 1-16,0-2 0 15,0-1 0-15,0-2-4 16,0 0 1-16,-3-3-7 16,0-2 1-16,-1-3-6 15,-2 0 0-15</inkml:trace>
  <inkml:trace contextRef="#ctx0" brushRef="#br0" timeOffset="52632.7916">8366 8480 22 0,'-3'-3'11'0,"6"3"-13"15,0 3 11-15,0 0-7 16,-3-1 0-16,0-2 2 0,0 0 1 16,3 0-5-16,0 0 1 15,3 0 3-15,-3 0 1 16,3 3-1-16,0-3 1 15,0 2-2-15,-3 4 1 16,5 2-2-16,-2 5 1 16,3-2-1-16,0 2 0 15,0 0 0-15,0 3 0 32,3 10 1-32,-6 3 0 15,0 3-1-15,0 0 1 0,-3 0-1 16,-3-1 1-16,0 6-1 15,-6-2 0-15,0-1-2 16,0-2 1-16,-9 2 0 16,3 1 0-16,0 2-1 15,0 5 1-15,-2 3 0 16,-1 3 0-16,0-6 0 16,0 6 0-16,0-3-1 15,0-3 0-15,-3-8 0 16,0-2 1-16,4-3-2 15,-1-5 1-15,3-3-2 16,0-2 0-16,3-6-3 16,0-2 0-16,0-1-6 15,0-2 1-15,-6-3-4 16,-3 6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07T17:52:36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10268 7326 45 0,'-24'-71'22'0,"-15"36"-21"0,27 28 22 0,-2-4-24 15,-10 3 1-15,3-3-1 16,-3 3 0-16,-9 1 0 15,-5-4 1-15,-10 3-1 16,0 0 1-16,1-2-1 16,-7-4 1-16,1-7 0 15,-4 8 0-15,1-8 0 16,-7 0 1-16,-2 5-1 16,-1-5 1-16,-2 2-1 15,2 0 0-15,-11-2 0 16,-4 3 1-16,1-1 0 15,-3-2 0-15,2 3 0 16,-5-1 0-16,-3 6-1 16,-4 0 1-16,-2 2-1 15,3 3 1-15,-9 0-1 16,-3 0 0-16,-4 0 0 16,4 0 0-16,-9 3 0 0,-3 0 0 15,3-1 0-15,3 1 1 16,-9 3 0-16,0 2 0 15,-3 0 0-15,-3 2 1 16,-6 3-1-16,0 3 0 16,0-2 0-16,-6 4 0 15,0 3-1-15,0 1 0 16,3 4 0-16,-3-5 1 0,0 3-1 16,12 0 1-16,-6 3-1 15,-3-3 1-15,0 2 0 16,0 1 0-16,-6 7 0 15,-3 3 1-15,7 8-1 16,-4 0 0-16,-3 3 0 16,9 8 1-16,0 5-2 15,-6 5 0-15,6 0 0 16,6-2 0-16,-15-1 0 16,9 3 0-16,6 8 0 15,-9 1 0-15,3 4 0 16,3 8 1-16,6-5-1 15,3 1 1-15,6 9 0 16,9 1 1-16,3 7-1 16,12 6 0-16,-1 6-1 15,4 12 1-15,3 8-1 16,5 3 0-16,10 14 0 16,5 4 0-16,13-5-1 15,5 8 1-15,7-2 0 0,5 7 0 16,6 4 0-16,9-7 0 15,0 6-1-15,10-2 1 16,2 7 0-16,9 3 0 16,3 6 0-16,3 4 1 15,5 4-1-15,10 9 0 16,-3 7 0-16,15-1 0 16,-3-13 0-16,23 0 0 15,-2 0-1-15,8-6 1 0,4-2 0 16,2-3 0-16,7-5-1 15,8-5 1-15,9 0 0 16,-8-11 1-16,8-8-2 16,9 1 1-16,12-4 0 15,-5-7 0-15,5-1 0 16,18 6 1-16,0-16-1 16,6-2 0-16,15-9 0 15,2-2 0-15,7-13 0 16,15-6 1-16,-4-7-1 15,13-12 0-15,-3-4 0 16,5-9 1-16,7-7-1 16,-7-6 0-16,16-2 0 15,-13-6 0-15,4-4 0 16,-4-9 0-16,1 2 0 16,2-4 0-16,1-8 0 15,2-9 0-15,-5-4 0 0,2-6 1 16,4-8-1-16,-4-8 1 15,1-2-1-15,-4-6 0 16,-2-5 0-16,5-8 0 16,-11-11 0-16,2-7 0 15,-5-3-1-15,-9-3 1 16,2-3 0-16,-11-4 0 16,-12-1-2-16,-6-3 1 15,0-4 0-15,-9 4 1 0,0-2-1 16,-3-2 0-16,-3-4 0 15,0 1 1-15,-6-3 0 16,0 8 1-16,3-8-1 16,-6-5 1-16,-3 5-1 15,0-5 1-15,-3 2-1 16,6-2 0-16,-8-6 0 16,-4-2 1-16,3-8-1 15,3 3 1-15,-9-6 0 16,-8-3 0-16,-4 4 1 15,-6-1 0-15,-5-3-1 16,-7 1 1-16,-8 7 0 16,-1-7 1-16,-8 0-1 15,-7-3 0-15,-2 5 0 16,-9-3 0-16,-4-10 0 16,-5 8 1-16,-3-2-1 15,-6-1 0-15,-6-2-1 16,-3 5 1-16,-6-11-1 0,-3 8 0 15,-3 0 0-15,-3 6 0 16,-3 0 0-16,-3-1 0 16,-3 1-1-16,0 2 1 15,0 0-1-15,-6 0 1 16,1 1-1-16,-10-1 0 16,-3-2 0-16,-9 2 1 15,4 3-1-15,-4 5 1 16,-6 5-1-16,1-2 0 0,2 3 0 15,-6 2 0-15,-5 2 0 16,-4 4 0-16,-2 2 0 16,5 2 1-16,-2 1-1 15,-1 5 0-15,-2 0 0 16,-1 5 1-16,-8 3-1 16,5 6 1-16,-2 1-1 15,2 9 0-15,1 5-1 16,-4-2 1-16,-2 7-2 15,-3 0 1-15,2 3-4 16,4 0 1-16,2 3-6 16,-5-8 1-16,-4-6-12 15,-11-12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8T17:50:24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13890 8247 12 0,'-3'-3'6'0,"0"11"-7"0,3-8 7 16,0 3-7-16,0 2 1 15,0 3 2-15,0-5 0 16,0 2 0-16,0-2 0 16,0-3 3-16,0 2 0 0,0-2 1 15,0 0 1-15,0 0 0 16,6-2 0-16,0-1-1 16,3-5 0-16,3-10-1 15,3 4 1-15,6-1-2 16,6-4 1-16,-4-2-1 15,4-3 0-15,6-5-1 16,-6 8 0-16,6-24-1 16,-1 0 1-16,-2-5-1 15,0-1 1-15,0-4-2 16,-1-3 1-16,1-1-1 16,-3 1 0-16,-6-3 0 15,0-2 1-15,5-6-1 16,-2 3 0-16,0 5 1 15,-3 5 0-15,-3-4-1 16,-3 7 1-16,-4 5-1 16,1 6 1-16,-6 5-1 0,0 5 1 15,-3 5-2-15,3 1 1 16,-3 10-1-16,-3 0 0 16,-3 6 0-16,-3 4 0 15,0 4-1-15,-9 4 1 16,1 4-1-16,-4 4 1 15,0 6 0-15,0 5 0 16,0 6 0-16,-3 2 0 16,0 5 0-16,-2 3 0 0,2 8 0 15,3 8 0-15,3 0 0 16,0 3 1-16,3-1-1 16,0 1 0-16,3-1 0 15,0 6 0-15,4 3 0 16,2-6 1-16,0 0-1 15,3 6 1 1,11 18 0 0,4-8 0-16,3-3-1 15,3-7 1-15,0-6-5 16,0-8 1-16,0-10-15 16,5-8 1-16,1-24-2 15,-3-8 0-15</inkml:trace>
  <inkml:trace contextRef="#ctx0" brushRef="#br0" timeOffset="1516.25">16730 10440 13 0,'0'-2'6'0,"15"-3"-1"16,-9 2 7-16,3-2-10 16,0-3 0-16,3-3 3 15,0 0 0-15,2-7-5 16,4 2 0-16,0-5 5 16,3-8 0-16,3-8-1 15,0-8 1-15,2 0-1 16,-2 0 0-16,0-3-1 15,3-2 0-15,0-8-1 16,-4 5 1-16,1 3-2 16,-3-6 1-16,-3 0 0 15,-3 11 1-15,-3 0-1 16,-3 3 1-16,0 5-1 0,-1 5 1 16,-2 3 0-16,0 0 0 15,-3 5-1-15,0 14 1 16,-3-1-2-16,0 6 1 15,-3 0-2-15,-3 5 1 16,-3 5-2-16,-2 3 1 16,-4 5-1-16,-3 3 0 15,-3 0 0-15,0 2 0 16,-3 1 0-16,-2 5 0 16,-1 5 2-16,0 2 0 0,3 1 0 15,3 11 0-15,0-4-1 16,7 9 1-16,8-3 0 15,3 0 0-15,6 2-1 16,3 1 0-16,3 5 0 16,5 0 1-16,-2-3-1 15,0 0 1-15,0-5-1 16,3-2 1-16,0-4-1 16,3-4 0-16,3-6-5 15,-1-3 0-15,1-4-11 16,-3-7 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07T17:54:29.69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15536 6855 33 0,'0'-18'16'0,"3"-1"-15"15,-3 19 17-15,3-8-14 16,6 0 1-16,0 6 2 16,0-6 1-16,0 8-9 15,0 2 0-15,0 6 6 0,0 8 1 16,3 13-2-16,3 14 0 16,3 2-3-16,5 5 1 15,1 3-1-15,3-3 0 16,0 0-1-16,2-7 0 15,1-1-1-15,3-5 1 16,-3-8-2-16,0-5 0 16,-7-5-1-16,-2-14 0 15,3-8 0-15,-3-15 0 16,-9-6 1-16,0-13 1 0,-3-11 2 16,-3-7 0-16,-1-11 2 15,-2-1 1-15,3-1-1 16,-3 7 1-16,-3 8-2 15,3 8 1-15,3 5-4 16,0 8 1-16,0 9-4 16,6 9 1-16,-3 4-5 15,3 10 1-15,0 8-8 16,3 8 1-16</inkml:trace>
  <inkml:trace contextRef="#ctx0" brushRef="#br0" timeOffset="1077.1605">16298 6990 42 0,'6'8'21'0,"21"-26"-34"15,-12 15 35-15,3 0-16 16,6-2 0-16,8 0 0 16,1-8 1-16,6-1-10 15,6 1 0-15,-1-3 6 16,-2 0 0-16,0-2-3 15,-4 2 1-15,-2 0-1 16,-6-2 0-16,-6 4-1 16,-7 1 1-16,-5 0 0 15,-12 0 0-15,-6 2 0 16,-6-2 1-16,-2 2 0 16,-10 3 0-16,-3 0 1 0,-6 3 0 15,0 2 0-15,4 3 0 16,-4 6 0-16,0-1 0 15,-3 6 1-15,7-1 0 16,-4 9 0-16,3 5 0 16,6 5 0-16,4 5 0 15,8 6-1-15,6 5 0 16,6 2 0-16,6 1 0 0,9-3-2 16,5-5 1-16,4-3-1 15,3-6 0-15,9-1-3 16,2-15 0-16,4-9-5 15,3-6 0-15,5-8-10 16,1-5 1-16</inkml:trace>
  <inkml:trace contextRef="#ctx0" brushRef="#br0" timeOffset="1753.2182">17043 6694 45 0,'-3'0'22'0,"3"16"-25"0,3-8 32 16,0 0-23-1,0 8 1-15,-1 15 1 0,4 4 0 16,0 4-12-16,0 9 1 15,3-3 7-15,0-3 0 16,3 3-4-16,-3-8 0 16,0-2-3-16,-3-9 0 15,-3-5-2-15,0-5 1 16,-3-3-2-16,-3-7 0 0,0-9 0 16,0-10 0-16,-3-8 2 15,0-8 1-15,3-8 3 16,0-3 1-16,0-5 2 15,3-3 0-15,0 6 0 16,3 0 1-16,6 2-1 16,3 3 0-16,6 3-2 15,0 2 0-15,5 5-1 16,7 6 0-16,6 5 0 16,0 6 0-16,-1 4-1 15,1 6 0-15,-9 3-1 16,-3 0 1-16,-6 5-1 15,-7 2 0-15,-8 3-1 16,-9 3 1-16,-8 3 1 16,-7 5 0-16,-3 2 1 15,-9 3 1-15,6-5 2 16,1 0 0-16,5 0 1 16,3-6 1-16,6 1-1 15,3-1 0-15,6 3 0 0,12-7 0 16,6 1-2-16,9-4 0 15,6-3-1-15,8-3 1 16,10-5-3-16,-1 0 0 16,1-2-4-16,-3-1 1 15,5 0-7-15,-2-2 0 16,-6 0-4-16,-1 2 0 16</inkml:trace>
  <inkml:trace contextRef="#ctx0" brushRef="#br0" timeOffset="1992.82">17617 6869 55 0,'6'-6'27'0,"30"9"-43"15,-18 0 53-15,8-3-33 16,10-6 0-16,12 4 0 15,2-1 1-15,4 0-9 16,2-2 0-16,1 0 0 16,0-1 1-16,-1 1-6 15,-2-3 0 1</inkml:trace>
  <inkml:trace contextRef="#ctx0" brushRef="#br0" timeOffset="2233.5627">17861 6572 64 0,'-9'-2'32'0,"33"33"-48"0,-18-23 52 0,3 8-32 15,0 11 1 1,3 10 1-16,0 10 0 0,2 17-8 15,1-1 0-15,3-2 3 16,0 0 0-16,-3-3-8 16,0-8 0-16,0-5-10 15,0-13 0-15</inkml:trace>
  <inkml:trace contextRef="#ctx0" brushRef="#br0" timeOffset="2488.5213">18331 6699 60 0,'-6'16'30'0,"1"40"-53"0,7-35 50 15,1 5-20 1,6 9 1-16,3-1 0 0,-3 6 0 15,0-1-15-15,0-4 0 16,-3-1 4-16,0-7 0 16,-3-3-12-16,0-9 1 15,-3-1-2-15,3-9 1 16</inkml:trace>
  <inkml:trace contextRef="#ctx0" brushRef="#br0" timeOffset="2654.1356">18215 6567 63 0,'-12'-34'31'0,"-11"-6"-66"0,26 35 68 0,6-1-34 15,5 1 1-15,-2 0-3 16,3 5 1-16,3 2-7 16,3 9 1-16,9 2-3 15,-1 6 0-15</inkml:trace>
  <inkml:trace contextRef="#ctx0" brushRef="#br0" timeOffset="3001.2265">18942 6638 58 0,'0'-2'29'0,"-27"-14"-63"0,21 13 61 15,-3 1-19-15,-9 2 1 16,-6 2 3-16,-3-2 0 16,-5-5-17-16,-4 10 1 15,3 1 10-15,3 1 1 16,-2 7-4-16,-1 4 0 16,-3 6-1-16,7 5 0 15,2 8 0-15,6 5 0 16,6 3-1-16,9 0 1 0,12-2-1 15,12-6 0-15,9-5-2 16,17-6 1-16,16-7-4 16,5-6 1-16,7-5-5 15,2-8 1-15,10-6-11 16,2 1 0-16</inkml:trace>
  <inkml:trace contextRef="#ctx0" brushRef="#br0" timeOffset="3494.1571">19501 6588 47 0,'-24'-24'23'0,"-14"24"-28"16,29-2 34-16,-3 4-22 15,-3-2 1-15,-3 6 0 0,-6-4 0 16,-2 9-12-16,-1-1 0 16,-3 4 8-16,3 2 1 15,-3 7-4-15,7 1 0 16,5 5-1-16,9 0 1 16,6 8-1-16,9-8 1 15,6 1-3-15,9-7 1 16,5-7-2-16,4-2 0 15,3-12-1-15,6 1 0 0,-4-6 0 16,1-13 0-16,-3-2 1 16,2-3 0-16,-8-3 3 15,0-3 1-15,-3-2 2 16,-9 5 1-16,0 3 0 16,-7 8 1-16,-2 2-1 15,-3 3 1-15,-3 8-2 16,3 8 0-16,0 8-2 15,3 11 1-15,0 7-2 16,3 8 0-16,6 1-3 16,3-9 1-16,6 3-6 15,0-10 0-15,2-6-9 16,7-13 0-16</inkml:trace>
  <inkml:trace contextRef="#ctx0" brushRef="#br0" timeOffset="3793.3587">20046 6107 58 0,'-21'2'29'0,"15"46"-41"0,9-32 50 0,0 8-31 16,0 10 1-16,6 19 4 16,3 10 0-16,3 6-16 15,6 5 1-15,11 11 9 16,1-6 1-16,-3-5-6 16,-6-2 0-16,-4-11-8 15,-2-8 0-15,0-6-14 16,0-4 1-16</inkml:trace>
  <inkml:trace contextRef="#ctx0" brushRef="#br0" timeOffset="5087.1252">14739 7586 65 0,'18'-11'32'0,"20"11"-37"16,-17 0 32-16,6 0-25 0,12 0 0 15,14 0 4-15,4 0 1 16,11 0-8-16,10-3 0 16,29 1 5-16,9-6 0 15,12-5-1-15,24-3 1 16,11-3-3-16,25-7 0 15,11-1 0-15,19 1 0 16,17-1-1-16,15 4 1 16,15-1-1-16,0 8 0 0,11 5 0 15,10 3 1-15,3 0-1 16,-3 3 1-16,-1-3-1 16,1 3 0-16,-9 0 1 15,-12-1 0-15,-15 4 0 16,-21 4 1-16,-18-2 0 15,-17 0 0-15,-30-5 0 16,-19 10 1-16,-23-2 0 16,-23-3 1-16,-13 5-1 15,-18-5 0-15,-8-2 0 16,-15 2 0-16,-7 0-1 16,-5-3 1-16,-6 3-3 15,-3 0 1 1,-6 0-6-1,-4-3 1-15,-2 1-14 16,-3-4 1-16,6 1-7 16,-6-3 0-16</inkml:trace>
  <inkml:trace contextRef="#ctx0" brushRef="#br0" timeOffset="27874.5484">16063 8162 29 0,'3'-5'14'0,"-3"-3"-16"16,0 8 15-16,0 0-9 15,0 0 1-15,0 0 4 16,0 0 0-16,0 0-10 16,0 0 0-16,-6 8 7 15,-6-3 0-15,0 9-2 16,-5 7 0-16,-4 8-2 16,-3 3 1-16,-6 7-2 15,0 1 0-15,-2 0-1 16,-4 2 1-16,0 0 0 15,1-2 0-15,2 2-1 16,3-5 0-16,6-5 0 0,6-5 1 16,0-6-1-16,10-5 1 15,5-6-1-15,3-4 1 16,6-1-1-16,8-3 1 16,4 1-1-16,3-6 1 15,3 3-1-15,0-5 0 16,8 5 0-16,4-5 1 15,3-6-2-15,3 3 1 16,-1 3-1-16,-2 0 0 16,0 2-3-16,-1 3 0 0,4 0-4 15,-6 3 0-15,-4-3-6 16,10 0 0-16</inkml:trace>
  <inkml:trace contextRef="#ctx0" brushRef="#br0" timeOffset="28521.8378">16492 8252 48 0,'-6'-13'24'0,"6"-11"-43"0,9 16 43 16,3-2-22-16,-3-3 1 15,3-3 2-15,2-5 1 16,7-1-8-16,3 1 1 15,3-3 4-15,0 6 1 16,0 2-1-16,-1 5 0 16,4 3-1-16,-3 11 0 0,0 2 1 15,-4 11 0-15,-5 5-1 16,-3 9 0-16,-3 9 0 16,-6 1 0-16,-6 8-1 15,-12 7 0-15,-9-2-1 16,-5-3 0-16,-10 1-1 15,-6-6 1-15,3-6-2 16,-2-7 0-16,-1-11-1 16,3-8 0-16,1-10-1 15,2-8 1-15,9-6-1 16,6-2 1-16,12-6 1 16,6-2 0-16,9 0 1 15,6-3 1-15,12 3 1 16,3 3 0-16,9 7 0 15,2 6 1-15,4-1 0 16,3 9 0-16,5 8-1 16,-2 2 1-16,0 3 0 15,-7 2 0-15,-5 1-3 16,-3 5 0-16,-1-6-8 0,-8-2 1 16,0-3-6-16,0-8 1 15</inkml:trace>
  <inkml:trace contextRef="#ctx0" brushRef="#br0" timeOffset="29154.2078">17891 8033 45 0,'-12'-13'22'0,"6"10"-31"16,9 3 39-16,3 0-25 16,0 8 1-16,-3 5 1 15,3 6 0-15,-3 4-10 16,3 9 1-16,0 3 5 0,0 2 1 16,0 2-4-16,0-4 1 15,-3-1-3-15,-3-5 0 16,0-2-3-16,0-12 1 15,-6-4-3-15,-9-6 0 16,-6-2 0-16,-3-8 1 16,-9-3 2-16,-2-3 1 15,-7-2 3-15,3 0 1 0,1 2 3 16,-1 1 1-16,3-1 1 16,9 3 0-16,7 0 0 15,5 5 0-15,9 3-1 16,12-5 0-16,11 0-2 15,10 0 1-15,9-1-2 16,9 1 0-16,8-3-2 16,4-3 1-16,-1 1-3 15,-2-1 1-15,-4 1-3 16,-8 2 0-16,-3 0-3 16,-9 0 0-16,-7 0-8 15,-2 0 0-15</inkml:trace>
  <inkml:trace contextRef="#ctx0" brushRef="#br0" timeOffset="29903.7936">18992 7694 46 0,'-3'-3'23'0,"6"17"-29"16,-3-14 38-16,0 0-28 16,-3 2 1-16,0 6 1 15,-3 8 0-15,0 3-8 16,-3 4 1-16,-2 4 5 0,-4 5 0 16,-3 7-2-16,-3 1 1 15,-6 5-2-15,-3 0 1 16,-2 5-2-16,2-2 1 15,0-3-1-15,3-3 1 16,3-5-1-16,7-8 0 16,-1-2 0-16,3-6 0 15,3-3-1-15,3-4 0 16,6-9-1-16,0 0 1 0,9-7 0 16,6-4 0-16,3 1-1 15,3 0 1-15,6-3 0 16,-1 0 1-16,7-3 0 15,0 3 1-15,3 8-1 16,-1-2 0-16,4-1 0 16,-3 0 1-16,0 3-2 15,-1 3 1-15,1 0-5 16,6-1 1-16,-4-2-7 16,1 0 0-16,6-5-4 15,-3 0 0-15</inkml:trace>
  <inkml:trace contextRef="#ctx0" brushRef="#br0" timeOffset="30397.3859">19510 7649 42 0,'3'-10'21'0,"15"28"-18"0,-12-15 38 16,0 2-40-16,0 6 1 0,-3 7-1 16,6 1 1-1,0 4-3-15,-3 4 1 0,-6-1 0 16,-3-2 1-16,-3 3-1 15,0-1 0-15,0-5 0 16,0 0 0-16,-3-2 0 16,3-3 0-16,-3 0-1 15,3 0 1-15,0-6 1 16,3-2 0-16,3 0 0 16,3 0 1-16,3 3-1 15,3-4 1-15,9-1-1 16,6-1 1-16,8 0-1 15,7-2 1-15,3-3-2 16,5-3 0-16,4-2-2 16,0 0 1-16,2-6-3 15,4 3 1-15,-7-2-4 16,-5 2 1-16,3 0-5 16,-10 2 1-16,-5-1-4 15,-6-1 0-15</inkml:trace>
  <inkml:trace contextRef="#ctx0" brushRef="#br0" timeOffset="30667.5528">19954 7572 58 0,'3'-10'29'0,"-3"2"-45"0,3 10 58 0,0 1-39 16,3 2 0-16,-1 9 6 15,-2 7 1-15,0 8-10 16,-3 16 0-16,3 8 8 16,3 13 0-16,0 0 0 15,0 6 0-15,0 7-4 16,0-2 0-16,0-3-4 16,0-8 1-16,-3-11-11 15,-3-7 0-15,6-11-13 16,3-21 0-16</inkml:trace>
  <inkml:trace contextRef="#ctx0" brushRef="#br1" timeOffset="48157.4858">15733 11263 46 0,'0'-13'23'0,"0"10"-23"0,0 3 24 16,3 8-19-16,0 0 1 15,0 6 3-15,0 9 0 16,0 9-12-16,3 8 1 16,0 13 7-16,0 5 0 15,0 3-3-15,0-3 1 16,-1-5-4-16,1-5 0 16,0-6-6-16,0-8 1 15,-3-5-11-15,0-13 1 16</inkml:trace>
  <inkml:trace contextRef="#ctx0" brushRef="#br1" timeOffset="48818.6382">16075 11478 48 0,'-3'-3'24'0,"6"-8"-28"16,-3 14 35-16,0 8-29 15,6 2 1-15,-3 8 1 16,0 3 0-16,0 2-5 16,3 1 0-16,0 2 3 15,3 0 0-15,0 0-4 16,0-5 0-16,-3-3-6 15,0-5 1-15,0-3-8 0,0-2 1 16</inkml:trace>
  <inkml:trace contextRef="#ctx0" brushRef="#br1" timeOffset="49000.2544">16087 11361 58 0,'0'-26'29'0,"-3"10"-62"0,3 11 54 0,0-1-27 16,6 4 0-16,0-4-1 15,0 4 1-15,3-4 3 16,3 6 0-16</inkml:trace>
  <inkml:trace contextRef="#ctx0" brushRef="#br1" timeOffset="49388.151">16438 11364 59 0,'12'2'29'0,"-15"25"-52"16,6-19 62-16,-3 5-41 16,-3 6 1-16,-3-1 1 15,3 3 1-15,-3 6-1 16,3-9 1-16,0 3-3 15,0-7 0-15,0-4 0 0,3-4 1 16,3-6-2-16,3-8 1 16,3-6 0-16,3-9 0 15,3-4 2-15,3 1 1 16,0-3 1-16,3 5 0 16,-1 3 1-16,4-1 0 15,0 9 1-15,0-3 0 16,-3 8 0-16,-3 6 0 15,-1 7-1-15,-2 11 1 0,0 5-2 16,-3 8 1-16,3 8-4 16,-3 0 1-16,3 6-5 15,-3-4 1-15,0-4-8 16,0-6 0-16,-4-8-4 16,4-5 0-16</inkml:trace>
  <inkml:trace contextRef="#ctx0" brushRef="#br1" timeOffset="49824.58">16918 11456 49 0,'11'-2'24'0,"22"-9"-38"16,-21 9 47-16,6-4-29 15,9 1 1-15,8-3 0 16,7-3 0-16,6 1-7 0,5-3 0 16,4 2 4-16,-7-2 0 15,-2-3-2-15,-9 3 0 16,-6-3-1-16,-7 3 0 16,-8-1 0-16,-6 1 1 15,-9 0 0-15,-6 2 0 16,-9 1 1-16,-9 2 1 0,-8 3 0 15,-7 5 1 1,-6 0 0-16,4 2 0 16,-4 1 1-16,0 7 0 0,0 1 0 15,7 5 1-15,5 8-1 16,6 2 0-16,6 3-1 16,6 6 1-16,9 10-3 15,12 2 0-15,12 1-4 16,9-3 0-16,15-3-7 15,8-5 0-15,10-10-10 16,5-17 1-16</inkml:trace>
  <inkml:trace contextRef="#ctx0" brushRef="#br1" timeOffset="50303.9113">17995 11237 63 0,'-39'-19'31'0,"-8"9"-51"0,32 4 53 16,-6 6-28-16,-3 0 0 15,0 3 2-15,-5 5 1 16,-4 8-11-16,6 2 1 15,0 9 6-15,3 7 0 0,1 1-3 16,5 4 1-16,6 4-3 16,9-6 1-16,6-3-2 15,6-5 1-15,12-2-2 16,8-11 0-16,4-11-1 16,9-5 0-16,0-8-1 15,-4-8 1-15,-2-8 0 16,0-2 1-16,-4-1 1 15,-5 1 0-15,-6 2 2 16,-3 3 1-16,-6 5 2 16,-3 3 0-16,-3 5 1 15,-3 5 0-15,0 8 0 16,0 11 0-16,3 3-2 16,0 10 1-16,5 8-5 15,1-3 1-15,6-4-7 16,6 4 1-16,3-10-10 15,3-6 1-15</inkml:trace>
  <inkml:trace contextRef="#ctx0" brushRef="#br1" timeOffset="50889.5102">18302 11327 69 0,'6'-8'34'0,"-18"11"-60"0,18-1 64 16,0 6-37-16,0 5 1 0,0 6 2 16,-1 5 0-16,1 10-5 15,3 3 1-15,-3 3 2 16,0 2 0-16,-3-5-3 16,-3 0 1-16,0-10-4 15,-3-4 1-15,0-7-2 16,0-8 1-16,0-5-2 15,3-14 0-15,0-10 0 16,3-8 1-16,3-13 1 16,0-6 1-16,0 0 2 15,0 1 0-15,0 2 1 16,3 5 0-16,3 6 2 16,3 5 0-16,3 0-1 15,2 10 1-15,4 3-2 16,0 6 1-16,0 2-1 15,-3 5 1-15,0 3-2 16,2 5 1-16,-5 9-2 16,-3-1 1-16,-12 0-1 0,-6 3 1 15,-12 2-1-15,-3 1 0 16,-8-1 1-16,-7 1 0 16,0-1 3-16,0-2 0 15,4 0 3-15,-1-3 0 16,9-2 2-16,9 5 0 15,6-3 0-15,12 6 0 16,9-1-2-16,18-2 1 0,11 0-4 16,22 2 1-1,8-10-5-15,10-5 1 0,2-3-8 16,12-8 0-16,6-8-9 16,1-2 1-16</inkml:trace>
  <inkml:trace contextRef="#ctx0" brushRef="#br1" timeOffset="51746.3071">19614 11136 40 0,'3'-16'20'0,"6"8"-22"0,0 1 28 0,0 4-19 16,0 6 0-16,3-1 3 15,0 6 0-15,-3 5-13 16,3 9 0-16,-3 7 9 16,-3 10 1-16,-1 9-5 15,1 10 1-15,0 0-2 16,0 9 0-16,3-4-1 16,-3 3 1-16,0-8-1 15,3-2 0-15,0-8 0 16,-3-6 0-16,0-8-2 15,0-5 1-15,-3-10-2 16,0-9 0-16,-3-10-2 16,3-13 0-16,-3-13-1 15,0-14 1-15,0-18 1 16,-3-6 0-16,-6-4 2 0,-3-6 0 16,-6 2 2-16,-3 1 1 15,3 5 1-15,4-1 1 16,2 7 0-16,9 9 0 15,9 6-1-15,6 8 1 16,5 8 0-16,4 8 0 16,9 10-1-16,6 11 0 15,2 8 0-15,1 8 0 0,6 13-1 16,-7 3 1-16,1 2 0 16,-12 6 0-16,-12-3-1 15,-9 3 1-15,-12-3-2 16,-6 0 1-16,-9-5-1 15,-6-6 0-15,-5-2-4 16,-1-11 1-16,0-5-4 16,-3-5 1-16,1-9-7 15,8-4 0-15,6-3-3 16,12-6 1-16</inkml:trace>
  <inkml:trace contextRef="#ctx0" brushRef="#br1" timeOffset="52210.4235">20606 11086 47 0,'-30'-26'23'0,"-33"23"-32"0,51-2 45 31,-20 2-29-31,2 0 1 16,0 6 0-16,0 8 0 16,3-1-12-16,-5 9 0 15,-1 2 7-15,6 3 1 0,6 7-4 16,6 1 0-16,7 0-1 16,8 0 1-16,3 2 0 15,8-5 0-15,4-2-1 16,9-9 0-16,3-2-3 15,9-8 0-15,-4-5-1 16,4-9 0-16,-3-2 0 16,0-5 1-16,-7 0 1 15,-5-3 1-15,-6-2 4 16,-6 2 0-16,-3 2 1 16,-3 1 1-16,-6 3 0 15,0 10 0-15,0-3-2 16,0 8 1-16,6 3-5 15,3 5 0-15,3 1-7 16,6-4 1-16,0-2-7 16,9 0 1-16</inkml:trace>
  <inkml:trace contextRef="#ctx0" brushRef="#br1" timeOffset="52465.5991">20805 11120 75 0,'0'-2'37'0,"-6"18"-70"0,9-11 76 0,3 8-42 16,0 3 0-16,0 8 1 15,3 2 1-15,0 1-4 16,0 2 1-16,0 3-1 15,-1-3 0-15,1 0-6 16,-3-5 1-16,-3-8-11 16,-3-9 1-16</inkml:trace>
  <inkml:trace contextRef="#ctx0" brushRef="#br1" timeOffset="52602.0303">20802 10970 5 0,'6'-8'2'0,"30"2"5"15,-24 6-18-15</inkml:trace>
  <inkml:trace contextRef="#ctx0" brushRef="#br1" timeOffset="53172.9581">21174 11083 35 0,'0'19'17'0,"0"5"-19"0,0-16 35 16,0 5-30-16,0 8 0 15,0 0 4-15,0 8 0 16,0 3-9-16,0 2 1 16,0-2 4-16,-3-3 1 0,0 0-4 15,0-5 0-15,0-3-3 16,-6-5 1-16,9-5-3 15,0-6 1-15,0-7-1 16,0-9 0-16,6-5 1 16,-3-5 0-16,0-11 2 15,0-2 1-15,0-1 1 16,0-10 1-16,0 3 0 16,0-3 1-16,0 5 1 15,0 3 0-15,3 6-2 16,3-1 1-16,3 5-1 15,6 6 0-15,2 5 0 16,4 3 1-16,0 5-2 16,0 6 1-16,3 2 0 15,-1 5 0-15,-2 3-1 16,-6 0 1-16,-3 5-2 16,-6 3 1-16,-6 0-1 15,-12 0 1-15,-3 5-1 0,-6 0 0 16,-3 0 1-16,-5 3 0 15,-1-3 0-15,0 3 1 16,3 0 1-16,3-1 1 16,6 1 0-16,7-3 1 15,8 1-1-15,8-1 1 16,10-5-2-16,9-3 1 16,9-5-6-16,11-3 1 0,10-5-7 15,3-3 0 1,5-10-6-16,1-11 1 0</inkml:trace>
  <inkml:trace contextRef="#ctx0" brushRef="#br1" timeOffset="53576.6533">21930 10803 59 0,'-27'-21'29'0,"-20"34"-59"15,41-10 57-15,-6-1-24 16,-3 4 0-16,-6 2 5 16,0 2 1-16,0-2-11 15,4 5 1-15,5 3 5 16,3 3 0-16,6-1-1 16,6 1 0-16,6 5-3 0,3 2 0 15,5 0 0-15,4 4 1 16,3-1 0-16,3-6 0 15,6 4 0-15,-4-1 1 16,4 6 1-16,-3-3 1 16,-3-2 0-16,-4-4 1 15,-5 4 0-15,-9 2 0 16,-6-5-1-16,-9 2 1 16,-6 1-2-16,-11-3 0 15,-4-1-3-15,-9-1 0 0,0-4-4 16,-5-13 1-16,-1 1-8 15,3-12 0-15,-8-7-10 16,2-3 0-16</inkml:trace>
  <inkml:trace contextRef="#ctx0" brushRef="#br1" timeOffset="54477.3441">14977 12327 63 0,'6'-3'31'0,"24"3"-44"15,-13 0 51-15,10 0-37 16,9 0 0-16,15-2 6 16,11-1 1-16,24-2-8 15,7-3 0-15,14 0 5 16,27-5 0-16,15-3-1 16,20-8 0-16,10 3-3 15,8-6 1-15,10 6-1 0,8-3 1 16,6-2-1-16,13 13 0 15,2-11 0-15,9 11 0 16,3-1-1-16,6-2 1 16,6 1-1-16,6-7 0 15,3 12 0-15,15-3 0 16,3 2 0-16,-6 0 0 16,-6 4 0-16,-18 1 0 15,-9 1 0-15,-24 0 0 0,-8 2 1 16,-13-5 0-16,-8 0 0 15,-10-2 1-15,-8-6-1 16,-3-3 1-16,-10 1-1 16,1-1 1-16,-15 1-1 15,-9 4 0-15,0 4-1 16,-9-6 0-16,-15 5 0 16,-12 3 1-16,-5 0 0 15,-13 3 0-15,-11 0-1 16,-10 0 1-16,-5-1-1 15,-12 4 1-15,-4-4-4 16,-5 1 0-16,-6-6-9 16,-6 9 1-16,-3-3-12 15,-1-1 1-15</inkml:trace>
  <inkml:trace contextRef="#ctx0" brushRef="#br1" timeOffset="64866.9319">16474 12861 41 0,'0'-13'20'0,"21"3"-8"0,-15 4 20 0,0 6-29 16,-6 0 0-16,3 3 3 15,-3 5 0-15,0 8-8 16,-9 15 1-16,-9 9 4 15,-9 10 1-15,-6 6-3 16,-2 5 1-16,-1 0-2 16,-3-3 0-16,1 3 0 15,2-6 1-15,6-10-2 16,6 0 1-16,6-10 0 16,4-6 0-16,5-3 0 15,6-5 0-15,9-2-1 16,6 2 1-16,8-10 0 15,4-1 0-15,15 1 0 16,6-6 1-16,5-2-3 16,-11-1 1-16,11-7-4 15,4-8 0-15,0-3-11 16,-4-5 0-16</inkml:trace>
  <inkml:trace contextRef="#ctx0" brushRef="#br1" timeOffset="65391.6603">16950 12988 71 0,'0'-18'35'0,"-18"-3"-78"0,18 13 63 0,3-3-20 16,6-2 0-16,3-6 7 15,3 1 0-15,9-6-6 16,9-2 0-16,5 4 3 16,7 4 1-16,6-1-1 15,2 6 1-15,-2 5-3 16,-7 11 0-16,-2 10-1 16,-9 11 1-16,-3 18-1 15,-10 6 0-15,-8 21-1 16,-9-1 1-16,-18 4-2 15,-11 2 1-15,-19 0-2 16,-9 5 1-16,1-18 0 16,2-13 0-16,7-11-1 15,5-13 0-15,3-16-3 16,9-24 1-16,10-11 0 16,8-7 0-16,9-3 1 15,9 0 1-15,5 5 1 16,10 0 1-16,3 6 3 0,3 13 1 15,6 7 0-15,2 12 1 16,1 4-1-16,3 9 0 16,-4 10-1-16,1 3 0 15,-3 2-4-15,-1-2 1 16,1-3-9-16,0-5 0 16,0-3-7-16,8-13 0 15</inkml:trace>
  <inkml:trace contextRef="#ctx0" brushRef="#br1" timeOffset="65947.735">18584 12814 62 0,'0'-11'31'0,"-3"11"-57"16,3 3 58-16,3 2-27 16,0 6 1-16,-3-1 4 15,3 9 0-15,0 10-13 16,0 5 1-16,3 6 7 16,0 2 1-16,0 1-4 15,0-4 1-15,0-4-3 0,-6-1 1 16,0-5-3-16,-3-2 1 15,0-6-2-15,-6-3 1 16,0-4-1-16,-6-4 0 16,-5-5 0-16,-4-5 0 15,-3-5 1-15,0-5 0 16,3-4 1-16,-5 1 1 16,-7-5 1-16,3 2 0 15,3 3 0-15,1-3 1 16,2 2 0-16,6 1 1 0,9 5-1 15,6 3 0-15,9-3 0 16,9 3 1-16,6 2-2 16,6 6 1-16,5-3-1 15,7 0 0-15,6-6-1 16,2 4 1-16,10-3-1 16,3-3 0-16,2-6-2 15,-5 1 1-15,-7-3-5 16,-2-5 1-16,-6 3-7 15,-7-1 0-15,-2 6-6 16,-3-3 1-16</inkml:trace>
  <inkml:trace contextRef="#ctx0" brushRef="#br1" timeOffset="66563.9375">20028 12531 43 0,'3'-14'21'0,"-9"12"-35"16,9-4 36-16,3 9-17 15,-6-8 1-15,0 7 5 16,-3 4 1-16,3 7-15 15,-6 11 1-15,0 8 8 16,-9 2 1-16,-6 8-4 16,-5 3 1-16,-7 13-3 15,0 1 0-15,-14 4-1 16,2-5 0-16,-6-2 1 16,7-3 0-16,5-8-1 15,6-3 1-15,6-7-1 16,7-6 1-16,5-3 0 0,6-5 1 15,6-5-1 1,12-5 0-16,6-6-1 0,11-2 1 16,7-6-1-16,6-5 1 15,5-5-1-15,4 0 0 16,0-1-1-16,2 1 1 16,4 0-2-16,-7 2 1 15,1 1-5-15,-3-1 1 16,-7-5-6-16,-2 6 0 15,-3-1-5-15,-6-2 0 0</inkml:trace>
  <inkml:trace contextRef="#ctx0" brushRef="#br1" timeOffset="67118.4516">20454 12568 49 0,'-6'-24'24'0,"27"13"-43"16,-7 6 43-16,7-6-17 16,9 1 1-16,3-3 2 15,3-3 0-15,2 3-14 16,4 2 0-16,3 6 10 15,-1-1 0-15,-8 12-4 0,-3-1 0 16,-4 8-1-16,-14-2 1 16,-6 5-2-16,-15 7 1 15,-12 4-2-15,-14 2 0 16,-13 0-1-16,0-2 1 16,-8-9-1-16,5-2 0 15,12-3 1-15,7-2 0 16,17-6 2-16,9 3 0 15,12-5 0-15,12 2 1 0,5-2-1 16,4-1 1-16,9 4-1 16,5 1 1-16,-2 7 0 15,-3 2 0-15,0 5 1 16,-4 5 0-16,-2 1 0 16,-6 4 1-16,-9 1 0 15,-9 5 0-15,-12 3 0 16,-12 0 1-16,-12 2-3 15,-12-2 1-15,-5-6-2 16,-13-2 1-16,-11-8-4 16,2-9 1-1,-20-41-20 1,-1-14 1-16</inkml:trace>
  <inkml:trace contextRef="#ctx0" brushRef="#br1" timeOffset="98106.7148">16581 14557 44 0,'0'-13'22'0,"3"3"-20"0,-3 10 23 15,3 2-21 1,-3 6 1-16,-3 8 2 0,0 3 0 16,-3 7-10-16,-3 6 1 15,-6 10 6-15,-5 6 0 16,-10 5-3-16,-3 5 1 15,-9-3-2-15,4-4 1 16,-1-4-1-16,0 1 0 16,4 0 0-16,2-9 1 15,6-2-1-15,6-2 1 16,6-6 0-16,6-5 0 0,6-6 0 16,9-2 1-16,9-11 0 15,9 3 0-15,12-5-1 16,11-8 0-16,4-1-1 15,0-2 1-15,-1 0-4 16,4-2 0-16,2-3-5 16,1-1 0-16,-3-2-10 15,-4 1 1-15</inkml:trace>
  <inkml:trace contextRef="#ctx0" brushRef="#br1" timeOffset="98675.479">16891 14579 57 0,'-15'-22'28'0,"-6"30"-41"0,21-13 48 15,6-6-34-15,3 1 1 16,6-3 1-16,9-1 1 15,5-4-5-15,4-1 1 16,6-2 2-16,2 3 1 16,7 2-2-16,-3 8 0 15,-4 0 0-15,-2 5 0 0,-6 6-1 16,-9 5 0 0,-12 5 0-16,-12 11 1 0,-15 5-2 15,-9 3 1-15,-9-1 0 16,-6 4 0-16,1-6-1 15,-7-5 1-15,6-3-1 16,7 0 1-16,5-5-1 16,6-5 1-16,12-1-1 15,9-5 1-15,6 1-1 16,9-4 1-16,9 1-1 16,9 0 1-16,2 2 0 15,7 6 0-15,3 4 0 16,-4 7 1-16,1 9 0 15,-9-2 1-15,-7 3 0 16,-11 0 1-16,-15 2 0 16,-15-2 1-16,-8 0-1 15,-13-3 1-15,-9 0-2 16,-2-5 0-16,-10-3-3 16,1-5 1-16,-4-5-5 0,12-6 1 15,7-5-6-15,11-8 0 16,18-5-9-16,15-3 1 15</inkml:trace>
  <inkml:trace contextRef="#ctx0" brushRef="#br1" timeOffset="99276.0612">18239 14370 48 0,'6'-16'24'0,"9"50"-21"15,-9-29 38-15,-3 6-38 16,0 2 1-16,-3 6 1 16,3 12 0-16,-6 1-7 15,3 5 1-15,3 6 3 16,0 2 1-16,0 2-2 0,-3-2 0 16,0 0-2-1,-3 3 1-15,0-9-2 0,-6-4 0 16,0-6-2-16,-9-3 1 15,-3-4-2-15,0-9 0 16,-5-11 0-16,-1-10 0 16,-3 1 2-16,0-9 0 15,1 0 3-15,-1 0 0 16,0 0 3-16,6 0 0 16,0 0 1-16,7 3 0 15,2 5 0-15,6-2 0 0,9 4-1 16,6-2 1-16,6 0-1 15,8-5 1-15,13 5-2 16,6-2 0-16,11-1 0 16,7 0 0-16,0 1-2 15,-4-1 0-15,-11 3-5 16,-6 0 1-16,-7 3-11 16,-5 0 1-16,-3 2-4 15,-3-2 0-15</inkml:trace>
  <inkml:trace contextRef="#ctx0" brushRef="#br1" timeOffset="99922.6321">19549 14076 53 0,'-9'-5'26'0,"9"28"-36"16,0-15 49-16,-3 6-35 15,0 7 0-15,-6 5 2 16,-6 6 1-16,-3 8-9 15,-3 7 1-15,-5 6 4 16,-1 0 0-16,0 0-2 16,-6-3 1-16,-2-5-2 15,-1 0 1-15,6-8-1 16,3 0 1-16,1-2-1 16,2-9 1-16,6 1-1 0,3-1 1 15,9-7-1 1,6-1 0-16,9-7-1 0,9-6 1 15,9-8 0-15,2-5 0 16,7-2 1-16,3-1 0 16,5-2 0-16,1 0 0 15,12 0-1-15,-1-1 1 16,-5 4-2-16,-4-1 1 16,-5 3-7-16,-3-2 1 15,-1-1-8-15,-2 0 0 0,0-7-4 16,-3-1 1-16</inkml:trace>
  <inkml:trace contextRef="#ctx0" brushRef="#br1" timeOffset="100522.0903">20207 13981 46 0,'-18'-8'23'0,"24"18"-30"0,-6-7 41 0,0 5-30 16,-3 2 1-16,-3 9 2 15,0 5 1-15,-3 5-10 16,-3 0 0-16,0 0 5 16,3 0 1-16,0-2-3 15,3-1 1-15,0-2-2 16,3 2 1-16,3-2-1 16,0 0 0-16,6-3 0 15,0 0 1-15,6 0-1 16,3-2 1-16,3-3-1 15,0-6 1-15,6 1-1 16,2-3 1-16,4-3-2 16,6-7 1-16,3-1-2 15,2 0 1-15,4-2-4 16,3-6 0-16,2-2-5 16,-5 5 0-16,-1-5-6 15,-5-5 1-15</inkml:trace>
  <inkml:trace contextRef="#ctx0" brushRef="#br1" timeOffset="100791.7766">20674 13803 56 0,'-18'0'28'0,"9"51"-32"0,9-36 52 15,-3 12-42-15,-6 13 0 0,-3 10 3 16,3 11 1-16,1 13-13 16,5 5 1-16,3 8 8 15,3 1 0-15,2-6-4 16,-2 0 1-16,0-5-5 16,-3-3 0-16,-3-8-15 15,-8-3 0-15,2-23-5 16,0-11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07T18:03:50.57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17477 4580 43 0,'-6'-21'21'0,"-12"8"-26"15,6 5 22-15,-2 0-13 16,-4-3 0-16,-6-5 4 15,-6-2 1-15,-3 4-11 16,4-1 1-16,-7-1 6 16,-3 0 1-16,0 3-3 15,1 2 1-15,-4 3-2 0,0 8 1 16,-2 3-1-16,-4 5 0 16,4 8 0-16,8 7 0 15,3 9 0-15,3 5 0 16,6 0-1-16,10 6 1 15,5-6-1-15,9 0 0 16,9-6-1-16,8-2 0 16,7-2-1-16,9-9 0 15,3-4 0-15,5-9 0 16,1-5-1-16,3-5 0 0,-4-6 1 16,-2-5 0-16,0-8 0 15,-6-2 0-15,-1-3 1 16,-2-6 0-16,-6-2 0 15,-3 0 1-15,-3 0 0 16,-7 6 1-16,1 1 0 16,0 7 0-16,-3 4 0 15,3 6 1-15,-3 8 0 16,-3 10 0-16,0 13 0 16,-3 19 1-16,3 8-2 15,0 11 0-15,3 5 0 16,0 0 0-16,3 5-1 15,-3 0 0-15,-4-8-2 16,1-2 1-16,-3-1-4 16,-3-10 1-16,3-5-5 15,0-8 0-15,0-8-7 16,3-6 0-16,0-5-5 16,6-13 1-16</inkml:trace>
  <inkml:trace contextRef="#ctx0" brushRef="#br0" timeOffset="557.2377">17959 4323 67 0,'12'-24'33'0,"-12"11"-62"16,0 13 66-16,0 0-33 15,0 0 0-15,-6 3 5 16,-3 0 0-16,-6 4-10 16,-2 7 0-16,-4 4 7 15,-6 1 1-15,-3 12-2 16,-3 12 0-16,1 7-3 15,2 6 0-15,6-6-1 16,3 3 1-16,9-3-1 16,6-2 1-16,6-3-2 0,0-11 0 15,33 6-1 1,12-8 1-16,8-9-1 16,7-7 0-16,-1-8-2 0,13-8 1 15,2-8 0-15,-5-5 1 16,-4-3-1-16,-8-5 1 15,-7-3 0-15,-8-5 1 16,-9-8 0-16,-6-8 1 16,-9-3 0-16,-4 11 1 15,-17-16 0-15,-6 1 1 16,-8 1-2-16,-16 6 1 16,-15 3-2-16,1 5 1 15,-7 8-4-15,-2 0 0 0,5 2-6 16,6 6 1-16,7 3-12 15,14 2 0-15</inkml:trace>
  <inkml:trace contextRef="#ctx0" brushRef="#br0" timeOffset="16544.5295">6636 9043 33 0,'-2'-10'16'0,"7"-1"-11"0,-5 9 16 16,-3-4-18-16,3 6 0 15,-2-2 5-15,-4-1 0 16,3 3-9-16,-3 0 1 16,0 3 6-16,-6 5 0 15,0 2-2-15,0 6 1 16,0 8-3-16,0 10 1 15,0 3-2-15,0 3 0 16,3 8-1-16,3 2 1 16,3-2-1-16,3-1 1 15,3-2-2-15,3 0 1 0,6-3-1 16,6 1 0-16,3-11 0 16,6-6 0-16,6-10 0 15,2-6 0-15,1-7 0 16,3-11 0-16,5-5 0 15,-2-6 1-15,-6-4 0 16,-1-9 0-16,-2-3 0 16,0 1 1-16,-6-6-1 15,-3 1 1-15,-13 2 0 16,-5-6 1-16,-3 4 0 16,-9 2 0-16,0 7 0 15,-2 4 1-15,-4 5 0 16,-3 5 0-16,-3 8 0 15,-3 5 0-15,-3 14 0 16,3 13 0-16,1 8-1 16,-4 13 1-16,3 5-2 15,3 0 1-15,0-2-2 0,6-1 1 16,6-4-3-16,6-6 0 16,3-6-5-16,6-12 0 15,9-11-11-15,9-13 1 16,9-9-3-16,8-1 1 15</inkml:trace>
  <inkml:trace contextRef="#ctx0" brushRef="#br0" timeOffset="17220.8089">7282 9033 40 0,'-6'0'20'0,"0"3"-32"16,6-3 36-16,0 0-20 16,0 0 0-16,0-3 5 15,0-2 0-15,3-9-11 16,0 4 0-16,6-3 7 15,3-3 1-15,3-8-2 16,6 3 1-16,3 0-2 16,0-1 0-16,8 4 0 15,1 5 0-15,-3 5 0 16,0 2 1-16,2 4-2 0,-8 7 1 16,-3 8-1-16,-3 8 0 15,-6 6 0-15,-9 7 0 16,-6 3 0-16,-6 11 0 15,-6 0-2-15,-9 2 1 16,-3 3-1-16,-2 0 0 16,-4-3-1-16,-3-8 0 15,0-2-1-15,4-8 0 16,-4-6 0-16,3-7 0 0,0-6-1 16,1-8 1-16,5-5 0 15,3-8 1-15,3 0 0 16,9-5 0-16,6 0 0 15,6-6 0-15,6 3 1 16,9 1 0-16,3-4 1 16,6 3 0-16,3 3 1 15,3 0 0-15,2 7 0 16,1 6 1-16,0 6 0 16,-1 7 1-16,1 8-1 15,-3 3 0-15,-3 2-3 16,-6 1 1-16,-4-1-3 15,-2-2 0-15,-3-3-5 16,0 0 1-16,0-2-6 16,0-8 0-16,0-9-7 15,3-4 0-15</inkml:trace>
  <inkml:trace contextRef="#ctx0" brushRef="#br0" timeOffset="17654.442">8155 8782 41 0,'-12'-11'20'0,"-9"8"-27"0,15 3 31 0,-6 0-16 16,0-5 0-16,-3 5 2 15,0 5 1-15,-9-2-15 16,4 8 0-16,-1-1 10 16,0 9 1-16,0 4-5 15,3 7 1-15,3 4-2 16,3 3 1-16,4 0-2 16,8-3 1-16,5 3-2 15,7-13 0-15,9-5-1 16,9-6 1-16,6-8-2 15,2-7 1-15,-2-9 0 16,-3-5 1-16,-6-2 1 16,-7-1 1-16,-8-7 1 15,-9-1 1-15,-9 1 0 16,-11-1 0-16,-10 1-1 16,-9-1 1-16,-3 4-6 0,1-1 0 15,11 0-14-15,12-2 0 16</inkml:trace>
  <inkml:trace contextRef="#ctx0" brushRef="#br0" timeOffset="21813.8141">21811 2913 36 0,'3'-21'18'0,"-3"-14"-11"15,0 22 19-15,-3-8-22 16,0-3 1-16,-6-2 1 16,-3-3 1-16,-6 2-9 15,-3-4 0-15,-5 9 6 16,-13 4 0-16,-9 10-3 15,-5 5 1-15,-10 9-1 16,-2 12 1-16,2 6-1 16,1 10 0-16,5 1 0 0,7 4 0 15,11 1-1-15,3 5 1 16,15-5-1-16,9-1 1 16,12 1-2-16,9-6 1 15,6-4-1-15,9-9 1 16,3-8-1-16,6-10 1 15,2-3-1-15,10-14 0 16,3-4 1-16,-1-9 0 16,4 1 0-16,-4-8 0 0,-5-9 1 15,-3-2 0-15,0 3 0 16,-7-6 1-16,-5 6 0 16,0 2 0-16,-6 3 0 15,-3 13 1-15,-4 6 0 16,-5 10 1-16,-3 13-1 15,-3 16 0-15,-6 22-1 16,-6 15 1-16,0 11-2 16,1 5 1-16,-1 10-2 15,0-4 0-15,0-9-2 16,-3-5 1-16,3-5-2 16,0-10 1-16,3-6-4 15,3-6 0-15,3-4-4 16,3-17 1-16,6-10-6 15,3-8 0-15,6-10-2 16,6-12 1-16</inkml:trace>
  <inkml:trace contextRef="#ctx0" brushRef="#br0" timeOffset="22234.0277">22237 2680 44 0,'18'-45'22'0,"-1"-8"-30"0,-11 40 42 15,3-3-32-15,0 0 1 16,0 0 3-16,-3 1 1 16,-6 1-7-16,6 6 0 0,-12 3 5 15,3 10 0-15,-6 3-2 16,-9 14 1-16,-3 15-2 16,-5 10 0-16,-1 19-1 15,3 3 0-15,3 0-1 16,6 8 0-16,6-6-1 15,6 1 1-15,6-14-2 16,6-5 1-16,12-11-2 16,6-2 1-16,6-19-1 15,11-16 1-15,7-10-1 16,6-16 0-16,2-16 1 16,-5-3 1-16,-4-8 0 15,-5-5 1-15,-6-10 3 16,-10-6 1-16,-8 6 1 15,-12-1 1-15,-12 3-1 16,-12 11 1-16,-6 5-4 16,-11 11 1-16,-7 7-8 15,-12 6 0-15,-2 10-14 0,-7 3 1 16</inkml:trace>
  <inkml:trace contextRef="#ctx0" brushRef="#br0" timeOffset="23107.9041">20260 4135 64 0,'-3'3'32'0,"15"13"-40"0,-3-16 51 15,6-3-43-15,12 1 0 16,3-4 0-16,5 4 1 15,7-6-2-15,3 5 1 16,5-2-3-16,-5-3 1 31,11-16-14-31,-5 3 0 16</inkml:trace>
  <inkml:trace contextRef="#ctx0" brushRef="#br0" timeOffset="24008.1769">21638 3958 63 0,'-15'-21'31'0,"-2"-8"-57"15,20 18 49-15,6-2-22 16,-1 0 0-16,4-6 4 15,6 1 0-15,3-3-5 16,3-1 1-16,3 1 3 16,2 8 1-16,4 2-2 15,0 6 1-15,-3 8-2 16,-4 5 1-16,-2 10-1 16,-6 9 0-16,-6 5-1 15,-12 12 1-15,-12 12-2 0,-6 8 1 16,-9 2-2-16,-8-5 1 15,-7-6-2-15,0-5 1 16,-2-2-1-16,-4-11 1 16,6-10-1-16,-5-12 1 15,8-12-1-15,9-11 1 16,4-13-1-16,8-13 0 0,3-4 1 16,6-4 1-16,12 5 0 15,12 0 1-15,3 5 0 16,2 11 1-16,7 8 0 15,0 10 1-15,0 6-2 16,3 8 0-16,-4 7-1 16,-2 6 0-16,3 5-4 15,-3-3 1-15,0-7-6 16,-4-1 0-16,4-4-7 16,0-14 0-16</inkml:trace>
  <inkml:trace contextRef="#ctx0" brushRef="#br0" timeOffset="24635.7975">22558 3593 49 0,'-6'-21'24'0,"-15"21"-42"0,12-8 42 15,0 5-21-15,-2 3 1 16,-7-10 4-16,-3 10 0 16,-6-3-9-16,-6-2 0 15,10 7 6-15,-7 4 0 16,3 4-2-16,0-2 1 16,3 5-3-16,1 6 0 15,5-1-1-15,3-2 1 0,6 13-1 16,6 3 0-16,9 0-1 15,3 0 1-15,12-3-1 16,-1 0 1-16,7-3-1 16,6 9 1-16,0-1-1 15,-1-2 1-15,1 8 0 16,3-1 0-16,-12-2-1 16,-6 3 0-16,-4 0 0 15,-8-3 0-15,-9-3-1 16,-8-2 0-16,-7-11-1 15,-3-5 1-15,-6-8 0 16,-6-5 1-16,10-11 0 16,-4-6 0-16,3-4 1 15,0-9 1-15,0-2 0 16,3-5 1-16,7-6-1 16,2 3 1-16,9-3-1 15,3 1 1-15,6-4-1 16,9-2 1-16,2 0 0 0,13-2 0 15,6 2 0-15,3 3 1 16,2 2-1-16,-2 5 1 16,0 4-1-16,-10 2 0 15,1 7-3-15,-6 1 1 16,-3 11-6-16,-3-1 0 16,-3 8-11-16,-9 6 1 15</inkml:trace>
  <inkml:trace contextRef="#ctx0" brushRef="#br0" timeOffset="25221.8957">20376 4871 52 0,'-3'-3'26'0,"42"-5"-31"0,-21 6 40 16,12-1-32-16,8-2 1 15,13 0 3-15,6-3 0 16,11-3-7-16,12-2 0 0,16 0 5 15,5-9 0-15,12 1-1 16,24-8 1-16,0 5-2 16,15 3 0-16,5-5-1 15,1 4 0-15,9 4 0 16,-4 2 0-16,-11 3 0 16,3 0 0-16,-15 5-1 15,-12 0 0-15,-12 2-2 16,-9 4 0-16,-9 2-3 15,-14 0 0-15,-16 0-4 16,-11 2 0-16,-13-2-7 16,-8 3 0-16,-15-3-5 15,-18-3 0-15</inkml:trace>
  <inkml:trace contextRef="#ctx0" brushRef="#br0" timeOffset="25987.4427">21281 4987 72 0,'-9'-8'36'0,"-15"24"-69"16,21-13 71-16,0 10-37 15,1 8 1-15,-4 8 1 16,-3 9 1-16,-3 6-4 16,3 7 0-16,0 10 2 15,0-3 1-15,0 0-2 16,3-5 1-16,3-3-2 15,3 0 1-15,3-10-2 16,3-5 1-16,6-9 0 0,9-5 0 16,6-8 0-16,5-5 0 15,7-13 0-15,6-8 0 16,2-8 0-16,4-8 0 16,-4-1 0-16,-5-7 0 15,0-5 0-15,-9 8 0 16,-4-1 1-16,-5 4 0 15,-6 1-1-15,-6 7 1 16,-6 1-1-16,-6 4 1 0,-6 2 0 16,-6 3 0-16,-6 5 0 15,-12 0 0-15,-5 3 0 16,-10 5 1-16,3 5 0 16,1 8 0-16,-4 6 0 15,3 2 1-15,4 8-1 16,5 11 0-16,3 2-2 15,9 0 1-15,3 9-3 16,12-9 0-16,9-5-6 16,12-8 1-16,9-10-12 15,15-9 0-15,11-20 0 16,19-12 0-16</inkml:trace>
  <inkml:trace contextRef="#ctx0" brushRef="#br0" timeOffset="26573.9477">21915 5167 60 0,'-53'6'30'0,"17"-22"-62"0,30 10 62 0,0 1-29 16,3-8 1-16,3-3 6 16,6-2 0-16,6-6-8 15,9-5 0-15,11-3 5 16,10-3 1-16,3 6-1 16,5 3 0-16,4 2-2 15,0 3 1-15,2 8-1 16,-2 7 0-16,-7 9 0 15,1 8 1-15,-3 15-1 16,-7 8 1-16,-5 14-2 16,-9 8 1-16,-3-1-1 15,-9 1 0-15,-12 5-2 16,-12 2 1-16,-12 3-2 16,-15 0 1-16,-11-5-2 15,-4-8 0-15,-3-10-3 16,-8-12 1-16,-4-7 0 15,4-11 1-15,5-15 1 16,7-9 0-16,11-7 1 0,9-6 1 16,13-3 1-16,11-2 1 15,9-5-1-15,9 7 1 16,11 6-2-16,13 11 0 16,6 10 1-16,6 2 0 15,8 14 0-15,4 3 0 16,11 7 0-16,4 6 0 15,2-3-5-15,3 0 1 16,4-2-16-16,2-4 1 16</inkml:trace>
  <inkml:trace contextRef="#ctx0" brushRef="#br1" timeOffset="46601.0678">16423 6249 55 0,'6'-2'27'0,"-6"2"-29"0,6 2 28 16,3 9-21-16,0 2 0 16,0 8 2-16,3 11 1 0,-3 5-9 15,0 11 0-15,0 2 6 16,3 6 0-16,-3-1-4 15,-3-2 1-15,0 5-3 16,-3-7 0-16,0 2-6 16,-1-8 0-16,1-8-11 15,3-8 0-15</inkml:trace>
  <inkml:trace contextRef="#ctx0" brushRef="#br1" timeOffset="47395.6758">17302 6289 53 0,'14'-13'26'0,"-17"-3"-36"0,3 5 38 16,-3 4-27-16,0-1 1 0,-2-3 3 15,-4-2 1-15,-6-3-6 16,0 5 0-16,-6 1 3 15,-6 2 1-15,-6 0-2 16,-2 5 0-16,-10 6-2 16,-3-1 1-16,1 4-1 15,-1 2 0-15,7 2 0 16,5 4 1-16,9 1 0 16,6 4 0-16,9-1 0 15,9 6 0-15,12 5-1 16,12-5 1-16,15 3-2 15,8-1 1-15,1 1-1 16,3 7 1-16,-4 0 0 16,1 3 0-16,0 0-1 15,-7-2 1-15,-2-1 0 16,-9-2 1-16,-6 0-2 16,-9-3 1-16,-12 5 0 15,-9 1 0-15,-3-6-1 0,3-5 1 16,-15-1-2-16,-3-1 1 15,-3-9 0-15,4-8 0 16,-1-5 0-16,3-8 0 16,0-8 0-16,6-5 0 15,1-3 1-15,5-5 0 16,3-3 0-16,6-10 0 16,3 2 1-16,6-7 0 0,3 2 1 15,6 0 0-15,2-5 0 16,7 5 1-16,0 2-1 15,0 4 0-15,0 1 0 16,2 7 1-16,1-1-2 16,0 3 0-16,0 5-3 15,0 11 0-15,-7 0-4 16,1 2 0-16,3 6-5 16,0 2 0-16,-3 3-6 15,0 3 1-15</inkml:trace>
  <inkml:trace contextRef="#ctx0" brushRef="#br1" timeOffset="47846.358">17781 6125 37 0,'12'-13'18'0,"-6"-11"-15"16,-6 16 27-16,3 0-24 0,-3 3 0 15,0 2 3-15,-3-7 1 16,0 7-12-16,-3 6 0 15,-3 2 8-15,-9 3 1 16,0 2-3-16,-3 9 0 16,-6 7-2-16,-5 9 0 15,-4 5 0-15,3 7 0 16,0 9-1-16,1 2 0 16,8 0 0-16,9-2 0 15,9 2-1-15,12-8 1 0,12 3-2 16,12-5 0-16,8-9-3 15,16-2 1-15,11-13-2 16,1-11 0-16,5-10-1 16,-2-11 0-16,-1-8 1 15,1-10 0-15,-7-3 1 16,-8-14 1-16,-4-7 3 16,-20-5 0-16,-12-9 4 15,-15 1 0-15,-15 2 1 16,-12 0 0-16,-8 3 1 15,-7-1 0-15,-6 12-3 16,-11 7 0-16,-10 8-5 16,-2 11 0-16,2 8-15 15,10 10 0-15</inkml:trace>
  <inkml:trace contextRef="#ctx0" brushRef="#br1" timeOffset="56869.8946">6470 10427 35 0,'-12'-24'17'0,"-3"11"-16"0,12 8 18 15,0 0-15-15,0 2 1 16,0 3 6-16,3 3 1 16,3 5-13-16,0 10 1 15,0 9 8-15,0 17 1 16,3 12-2-16,-3 13 0 15,0-3-4-15,0 3 0 16,0 2-3-16,-3-5 0 16,0-2-5-16,0-14 0 15,0 0-9-15,0-10 1 0,0-11-5 16,-3-10 1-16</inkml:trace>
  <inkml:trace contextRef="#ctx0" brushRef="#br1" timeOffset="57604.4146">7282 10300 47 0,'-3'0'23'0,"-6"11"-36"0,4-9 42 16,-7 4-26-16,-9 2 0 16,-3-6 4-16,-12 9 0 15,1-1-9-15,-1-2 1 16,0-2 3-16,0-4 0 15,4 1-1-15,-1-3 0 16,6 0-2-16,3 0 0 16,3 0 0-16,4 0 0 0,-1 5 2 15,-3 6 1-15,3 5 0 16,-3 8 0-16,3 2 0 16,1 0 0-16,5 1 0 15,3 5 0-15,-3 2-1 16,3-7 0-16,3-4-1 15,0 1 0-15,3-5-1 16,3-6 1-16,6-2-2 16,3-9 0-16,9-4 0 15,3-4 0-15,5-2 0 16,1-2 1-16,6-1 1 16,3 1 1-16,2 2 2 15,4 5 0-15,0 8 0 16,-1 1 1-16,1 7 0 15,-3 3 0-15,-1 7 0 16,1 7 0-16,-3-1-1 16,-4 2 1-16,-2-1-2 15,-6-4 0-15,-9 0 0 16,-6-2 0-16,-12-3-2 16,-12-2 0-16,-12-1-2 0,-11-4 0 15,-13-1 0-15,-9 0 0 16,1-5-1-16,2 0 0 15,7-3-1-15,5-5 1 16,3-5-3-16,10 0 0 16,11-6-8-16,15-7 1 15,15-9-4-15,9-7 1 0</inkml:trace>
  <inkml:trace contextRef="#ctx0" brushRef="#br1" timeOffset="58250.7392">7613 10438 44 0,'0'-8'22'0,"18"-11"-31"16,-9 14 41-16,5-16-28 16,4 2 1-16,0-2 3 0,3 0 0 15,3 0-10-15,3 2 0 16,-1 3 7-16,4 9 1 15,-3 1-2-15,0 9 1 16,-3 10-1-16,2 14 0 16,-5 4 0-16,-3 9 0 15,-3 8-2-15,-9 5 1 16,-3 10-2-16,-12 6 0 16,-3-3-1-16,-9-3 0 0,-6 6-1 15,-5-8 1-15,-1-5-3 16,-3-11 0-16,0-16-1 15,1-8 1-15,5-8-1 16,-3-18 1-16,9-11 0 16,4-5 0-16,8-6 1 15,3 1 1-15,18-6 1 16,3 0 0-16,5 3 0 16,4 0 1-16,3 3 1 15,3 5 0-15,3 7 2 16,-1 9 0-16,1 5 0 15,-3 8 1-15,3 3-2 16,0 4 1-16,-7 12-3 16,1-3 0-16,-3 0-5 15,0-1 1-15,-6-1-8 16,0-7 0-16,2-4-9 16,10-6 1-16</inkml:trace>
  <inkml:trace contextRef="#ctx0" brushRef="#br1" timeOffset="58731.8668">8405 10001 42 0,'-6'-21'21'0,"0"8"-38"16,6 8 29-16,0-1-6 16,-3-2 0-16,0 3 10 15,0 0 0-15,-3-1-19 16,0 4 1-16,-3 2 11 16,-3 5 0-16,-3 8-3 15,-3 6 1-15,0 7-4 16,1 9 0-16,-1 4-2 15,3-2 1-15,3 6-1 16,3-1 0-16,3-2-2 16,6-6 1-16,6 1-2 15,9-9 0-15,3-5 0 0,-3-5 0 16,11-5-1 0,1-6 1-16,6-8 0 15,0-2 0-15,-4-11 1 16,-5-2 1-16,0-4 1 0,-12-9 0 15,-3-1 2-15,-9 0 1 16,-9-5-1-16,-6 5 0 16,-9 3-4-16,-3 0 0 15,-2 3-16-15,-1 5 1 16</inkml:trace>
  <inkml:trace contextRef="#ctx0" brushRef="#br1" timeOffset="60757.3386">21320 8276 42 0,'-3'-8'21'0,"-6"-24"-18"0,6 25 21 16,3-1-19-16,-3 0 1 15,3 0 4-15,0 0 1 16,-3 2-13-16,3 4 0 16,0 4 9-16,0 9 0 15,3 8-2-15,0 12 0 16,0 14-3-16,3 3 1 15,3 5-2-15,3 2 0 16,0 9-1-16,-3 2 1 0,0-5-4 16,-1 2 0-16,-2-2-5 15,0-10 0-15,0-6-10 16,-3-8 0-16,3-8-1 16,3-11 1-16</inkml:trace>
  <inkml:trace contextRef="#ctx0" brushRef="#br1" timeOffset="61403.3616">22130 8205 54 0,'-9'-27'27'0,"0"17"-43"0,6 4 56 16,-3-2-35 0,-6 1 1-16,-6-1 2 0,-6 0 0 15,-3 0-11-15,-5 0 1 16,2 2 6-16,-3 6 0 16,-3 0-3-16,-2 6 0 15,-1 4 0-15,3 1 0 16,6 2 0-16,4 6 0 15,5 4 0-15,9-1 0 0,6 4-1 16,12 1 0-16,9-1-1 16,6 0 0-16,8-2-1 15,7 3 1-15,6 7 0 16,2 3 1-16,4 3 0 16,-6 2 0-16,-4 3-1 15,-8 0 1-15,-6-2-1 16,-9-1 1-16,-6 0-1 15,-9-2 0-15,-12-6-1 16,-3-5 1-16,-6-5-1 16,-3-11 1-16,-8-5 0 15,2-5 0-15,3-11 0 16,0-5 0-16,7-6 1 16,2-7 0-16,3-9 0 15,3-4 0-15,6-1 0 16,3-2 1-16,3 2 0 15,3-2 1-15,3-3-1 16,6-3 1-16,6 0-1 0,5 6 1 16,4 2-1-16,-3 1 0 15,6 4-2-15,-3 6 0 16,-1 8-4-16,-5 3 0 16,-6 7-10-16,0 3 1 15,-6 8-3-15,6 3 1 16</inkml:trace>
  <inkml:trace contextRef="#ctx0" brushRef="#br1" timeOffset="61838.2325">22576 8139 59 0,'9'-14'29'0,"-15"4"-57"16,6 10 59-16,0 0-28 15,-3 0 1-15,-3 0 5 16,-9 2 1-16,-6 4-11 16,-3 2 0-16,-2 5 6 15,-4 8 1-15,-6 8-2 16,6 6 1-16,1 4-4 16,2 6 0-16,6 0-1 15,6 0 1-15,6 0-1 16,9-3 0-16,9 3-1 15,6-8 0-15,15-5-1 16,0-5 1-16,14-14-2 16,4-8 1-16,-1-7 0 0,4-6 0 15,0-6 1-15,-16 4 0 16,19-27 1-16,-3-8 0 16,-7-11 1-16,-2-10 0 15,-6 3 2-15,-13 4 0 16,-11 4-1-16,-9 7 1 15,-12 3-3-15,-11 11 0 16,-7 7-7-16,-12 9 0 16,-3 13-11-16,-5 7 0 0</inkml:trace>
  <inkml:trace contextRef="#ctx0" brushRef="#br1" timeOffset="62528.7093">20635 9694 57 0,'-12'6'28'0,"51"-6"-35"15,-27-3 47-15,6 0-36 16,3-2 0-16,8 0 2 16,4-1 1-16,3 1-9 15,3-5 0-15,2 4 3 0,1-4 1 16,-3 4-7-16,-1-2 0 16,-2 1-11-16,-3-1 0 15,2-3-2-15,-2-2 0 16</inkml:trace>
  <inkml:trace contextRef="#ctx0" brushRef="#br1" timeOffset="64165.0293">21781 9319 47 0,'-15'-6'23'0,"6"-15"-39"0,12 16 46 0,0-6-25 16,3-2 1-16,3 0 1 15,3-3 1-15,3-3-11 16,9 1 1-16,6-3 6 16,5 0 1-16,4 2-3 15,-3 3 1-15,-1 6-2 16,-5 4 1-16,-3 12 0 16,-3 7 1-16,-6 11-2 15,-3 15 1-15,-6 9-1 16,-6 8 0-16,-6-1-2 15,-3 6 1-15,-12 0-2 16,-9 0 1-16,0-1-1 16,-12-1 0-16,1-12-1 15,-1-4 1-15,6-14-2 16,1 0 1-16,2-21-1 16,3-8 1-16,6-13 0 15,3-14 0-15,6-5 2 0,6-2 1 16,6-3 2-16,9 0 0 15,6 2 0-15,3 1 1 16,12 5 0-16,0 8 1 16,2 2-2-16,4 11 1 15,0 8-2-15,-3 8 1 16,2 6-1-16,-11-4 0 16,0 9-4-16,3 2 0 0,-6-3-7 15,-1-4 1 1,-2 1-7-16,3-7 1 0</inkml:trace>
  <inkml:trace contextRef="#ctx0" brushRef="#br1" timeOffset="64855.9996">22802 9070 55 0,'-12'-11'27'0,"0"3"-57"16,9 6 50-16,-3-4-10 15,-2 1 0-15,-4 0 4 16,-6 0 1-16,-3-1-20 16,0-2 0-16,3 6 12 0,-6-1 1 15,7 3-6-15,-7 0 1 16,-3 3-3-16,0 7 1 15,3 1-1-15,1 2 1 16,2 8-1-16,6 0 1 16,6 1-1-16,3-1 0 15,15 3-1-15,9-1 1 16,6-1-1-16,5 1 0 16,4-1 0-16,3 1 1 15,-1 4-1-15,-2-1 0 0,-3 6 1 16,0 0 0-16,-6 0 0 15,-7-1 0-15,-8 1-1 16,0 0 1-16,-9 7 0 16,-3-9 0-16,-6-4-1 15,-3-2 1-15,-5-3 0 16,-4-2 0-16,0-6-1 16,0-8 1-16,3-2-1 15,-3-6 0-15,4-5 0 16,2-8 0-16,-3 0 0 15,9 0 0-15,0-2 1 16,6-3 0-16,3-3 1 16,6 0 0-16,3-2 0 15,6-3 0-15,3-3 0 16,2-3 1-16,4 1 0 16,-3-3 1-16,6-3-1 15,-3-5 0-15,0 8 0 16,-1 3 1-16,-2 2-2 0,-6 0 1 15,-6 6-3-15,3-1 1 16,-3-2-4-16,-3 8 1 16,-3-5-7-16,-6 10 1 15,-6 3-9-15,-9 5 0 16</inkml:trace>
  <inkml:trace contextRef="#ctx0" brushRef="#br1" timeOffset="65457.2238">20954 10459 40 0,'-27'-5'20'0,"24"-1"-21"0,9 1 28 16,9 0-21-16,6-3 1 15,11 0 2-15,10 0 0 0,9-5-12 16,8-6 1-16,13 1 8 15,11-3 0-15,6-3-3 16,10 0 0-16,14-3-1 16,9-4 0-16,6 2-1 15,6-3 1-15,11 0-1 16,1 3 1-16,-12 0-1 16,6 2 1-16,-15 4-1 15,-9-1 0-15,-12 8 0 16,-11 3 1-16,-19 2-4 15,-8 1 0-15,-13-1-6 16,-11 3 0-16,-12 0-10 16,-10 5 0-16</inkml:trace>
  <inkml:trace contextRef="#ctx0" brushRef="#br1" timeOffset="66206.7534">21415 10618 75 0,'6'-14'37'0,"-18"9"-70"0,12 5 66 0,0 3-31 16,-3 7 1-16,0 1 5 15,0 5 1-15,0 10-10 16,3 6 0-16,0 5 5 16,0 5 1-16,3 6-3 15,-3 2 1-15,3-2-6 16,3-3 0-16,6 3-5 15,0-3 0-15,3-14-10 16,0-2 0-16</inkml:trace>
  <inkml:trace contextRef="#ctx0" brushRef="#br1" timeOffset="66897.3965">22266 10419 54 0,'-17'3'27'0,"-13"5"-33"0,21-5 42 0,-3 2-33 16,-3-3 1-16,-3 4 0 16,0-4 0-16,-2 1-7 15,2-3 0-15,-3 0 3 16,0 0 1-16,0 3-3 16,-3-1 1-16,1 4 0 15,2-1 0-15,0 3 0 16,3 2 1-16,-3 6 1 15,3 3 0-15,0 10 0 16,1 0 1-16,-1-3-1 16,3-2 0-16,3 0-1 15,6-5 0-15,3-3 0 16,3-3 0-16,3-5-1 16,3-3 1-16,3-2-1 15,3-6 0-15,12-2 1 16,2-3 0-16,7-3 0 15,6-5 0-15,-3 3 0 16,-1-3 0-16,-2 6 0 0,0-1 1 16,-3 8-1-16,-4 1 1 15,-2 4 0-15,-3 6 1 16,-3 3 0-16,-3-1 0 16,-3 6 1-16,-1 3 0 15,1 2 0-15,-3 3 1 16,-6 2-2-16,-3 3 1 15,-6 1-2-15,-9-1 0 0,-5 0-3 16,-4-5 1-16,-6-1-3 16,-9-1 0-16,-2-9-4 15,-7-3 1-15,3-4-1 16,1-1 0-16,5-2-3 16,6-1 0-16,4-4-3 15,11-4 0-15</inkml:trace>
  <inkml:trace contextRef="#ctx0" brushRef="#br1" timeOffset="67558.0887">22653 10470 49 0,'-9'-11'24'0,"-8"0"-54"0,14 9 45 15,0-4-6-15,3 1 0 16,6-3 5-16,3-5 1 15,2 2-20-15,13-4 1 16,0-1 11-16,3-8 1 0,9 3-4 16,2 5 1-16,-2 0-4 15,6 0 1-15,-4 5 0 16,-5 6 1-16,-6 8 0 16,-3 10 0-16,-3 3-1 15,-7 8 1-15,-2 5 0 16,-6 5 0-16,-3 9-1 15,-6 2 0-15,-9 0-1 16,-8 10 0-16,-10-2-1 16,-9 0 0-16,0-3-3 15,-5-5 1-15,-7 0-3 16,3-10 1-16,4-9-1 16,-1-7 0-16,4-9 1 15,2-7 0-15,3-9 2 16,9-4 0-16,6-9 2 15,10-7 1-15,5-1 0 0,15-2 1 16,11-2 0 0,1 4 1-16,15 9 1 0,3 4 0 15,-1 9 0-15,10 10 0 16,3 6-1-16,5 7 0 16,-2 4-1-16,-7 7 0 15,4-3-2-15,-3 1 0 16,-4-4-7-16,-5 1 1 15,-3-8-13-15,5-3 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07T18:06:14.47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14355 2175 49 0,'6'0'24'0,"29"0"-29"0,-20-5 42 16,12 2-35-16,6-8 0 16,8 6 0-16,1-6 1 0,3 1-6 15,-1-3 1 1,-2 2 0-16,0 0 0 0,-4 9-6 16,1-3 1-16,0 2-7 15,-6-5 0-15</inkml:trace>
  <inkml:trace contextRef="#ctx0" brushRef="#br0" timeOffset="690.0313">14393 1934 43 0,'-9'-16'21'0,"18"24"-27"15,-3-8 35-15,3 3-27 0,6-3 1 16,6 5 2-16,6-5 0 16,12 0-7-16,-4 0 1 15,4-8 2-15,6 3 1 16,-1 2-4-16,4-5 1 15,5 3-3-15,4-3 0 16,-9 0-2-16,-7 0 1 16,-5 3-7-16,-6 2 0 15</inkml:trace>
  <inkml:trace contextRef="#ctx0" brushRef="#br0" timeOffset="1471.0305">15269 1733 4 0,'3'-3'2'0,"-6"11"1"0,3-5-11 16</inkml:trace>
  <inkml:trace contextRef="#ctx0" brushRef="#br0" timeOffset="1891.582">15715 1662 45 0,'-3'0'22'0,"-9"-22"-34"0,12 22 44 15,-3 3-27-15,-3 2 0 16,-3 9 4-16,-3 4 0 15,-6 3-11-15,-2 16 0 16,-4 0 7-16,-6 3 1 16,-6 8-3-16,1 2 1 15,-1 8-2-15,3 3 0 16,3 0-2-16,4-8 0 16,2-3-4-16,3-2 1 15,3-11-7-15,3-13 1 0,3-3-8 16,3-21 1-16</inkml:trace>
  <inkml:trace contextRef="#ctx0" brushRef="#br0" timeOffset="2177.6721">15254 1738 69 0,'3'-16'34'0,"0"19"-61"16,3 2 66-16,0 3-39 16,5 8 1-16,1 0 4 15,3 13 0-15,0 0-5 16,3 6 1-16,9 2 2 0,0 5 1 16,-1 6-2-1,1-3 1-15,-3 0-5 0,0-3 0 16,-6-13-5-16,-1 3 0 15,-2-3-7-15,-3-5 0 16,0-3-3-16,0-11 0 16</inkml:trace>
  <inkml:trace contextRef="#ctx0" brushRef="#br0" timeOffset="2507.0419">15825 2016 53 0,'3'0'26'0,"30"0"-44"16,-15-5 53-16,6 0-35 15,8-1 1-15,1 1 1 16,3-3 0-16,2 0-5 16,4 0 1-16,-6 0-5 0,0 3 1 15,-7-3-6 1,-2 3 0-16</inkml:trace>
  <inkml:trace contextRef="#ctx0" brushRef="#br0" timeOffset="2809.5439">16004 1632 62 0,'-3'0'31'0,"-6"16"-54"15,9-8 61-15,3 8-37 16,3 8 0-16,0 18 3 16,3-2 0-16,0 5-5 15,0 5 1-15,-1 3 1 16,1 8 1-16,0-13-5 15,-3 2 1-15,0-10-7 16,3-3 1-16,-3-8-8 16,3-13 1-16</inkml:trace>
  <inkml:trace contextRef="#ctx0" brushRef="#br0" timeOffset="3257.82">16534 1656 62 0,'-3'-13'31'0,"6"10"-60"0,0 6 59 15,2 2-29-15,1 6 0 0,0 0 4 16,-3 4 0-16,0 1-6 16,-3 8 1-16,-3 0 2 15,-3 5 1-15,-3 0-2 16,-2 0 1-16,-4 0-3 16,-3-2 1-16,3-1 0 15,3-7 0-15,3-1 0 16,6-2 1-16,0 0 0 15,6-3 0-15,9-5 0 16,0 0 1-16,3 0-1 16,9-8 0-16,2 0-1 15,4 0 1-15,3-5-3 16,0 2 1-16,2-2-4 16,-2 0 0-16,3-1-7 15,0 1 1-15,-4-3-4 16,-5 0 0-16</inkml:trace>
  <inkml:trace contextRef="#ctx0" brushRef="#br0" timeOffset="3573.6709">16709 1505 63 0,'3'-5'31'0,"0"5"-58"0,0 5 64 0,3-2-36 15,0 8 0-15,0 5 4 16,-3 13 0-16,0 10-4 16,0 6 0-16,3 8 2 15,0 5 1-15,0 3-1 16,3-5 1-16,0 5-3 15,0-3 1-15,-3-5-5 16,-4-8 0-16,1 0-4 16,-6-13 0-16,6-9-10 15,0 4 0-15</inkml:trace>
  <inkml:trace contextRef="#ctx0" brushRef="#br0" timeOffset="4413.165">17141 1453 58 0,'-12'0'29'0,"-3"31"-46"0,12-23 50 16,0 5-31-16,-3 9 1 16,-3 4 2-16,-3 11 1 15,0 8-7-15,0 5 0 16,1 3 4-16,5 0 0 15,0-5-2-15,3-3 1 0,3-3-2 16,3-2 1-16,6 2-2 16,5-15 0-16,4-6 0 15,6-5 0-15,3-3-1 16,3-13 1-16,8-8-1 16,4 0 0-16,3-10 0 15,-4-6 1-15,4-5-1 16,-6-11 1-16,-7 3 1 15,-5 8 0-15,-6 2 0 16,-9 6 1-16,-6 5-1 16,-9 0 0-16,-12 11 1 15,-6 10 0-15,-9 6 0 16,-8 13 0-16,-1 2 1 16,0 6 0-16,4-3 0 15,2 16 1-15,6-8-4 0,6 5 1 16,6-2-8-1,6 0 0-15,6 0-8 0,3-17 1 16</inkml:trace>
  <inkml:trace contextRef="#ctx0" brushRef="#br0" timeOffset="9773.7694">11268 2122 31 0,'-6'3'15'0,"15"-17"-15"15,-9 14 16-15,6-2-12 16,3-1 0-16,0-2 3 16,3-3 1-16,3 0-10 15,8 0 0-15,1-8 6 16,3-2 0-16,6-1-3 15,0 3 1-15,-4-2-2 0,1 7 1 16,-3-5-1-16,0 11 0 16,-4 5 0-16,-5 5 1 15,-3 11-1-15,-6 0 1 16,-6 5-1-16,-6 3 0 16,-3 5-1-16,-9 5 1 15,-6 1-1-15,-5-11 0 16,-1-1 0-16,0-7 0 15,-3-5 0-15,6-1 1 16,4-2 1-16,5-2 0 16,3-12-1-16,12 4 1 0,6-4-1 15,6 4 1-15,3 2 0 16,5 0 0-16,4 2 0 16,3 6 0-16,0 0-1 15,0 8 1-15,5 3 0 16,-2 2 1-16,-3 3-1 15,-6 0 1-15,-9-3-1 16,-9 5 0-16,-9 3 0 16,-6 0 1-16,-9 8-2 15,-9-7 0-15,-6 1-1 16,-2-2 1-16,-7-7-2 16,-3-4 1-16,-2-5-2 15,2-2 1-15,7-1-2 16,8-4 0-16,6-6-9 15,3 0 1-15</inkml:trace>
  <inkml:trace contextRef="#ctx0" brushRef="#br0" timeOffset="10133.7548">12307 2101 49 0,'-6'-13'24'0,"15"18"-27"0,-9-5 41 0,0 0-36 16,-3-5 1-16,3 10 2 15,-6 3 1-15,-3 8-8 16,-6 7 1-16,-3 12 3 16,-3 2 1-16,-5 5-2 15,-1-5 0-15,0 0-3 16,-3 0 1-16,0-2-3 16,1-3 1-16,-1 5-5 15,3-14 1-15,-6 1-9 16,4-3 0-16</inkml:trace>
  <inkml:trace contextRef="#ctx0" brushRef="#br0" timeOffset="10433.8198">11923 2130 48 0,'3'-19'24'0,"6"25"-32"0,-3-1 39 0,3 6-31 15,3 2 0-15,2-5 4 16,4 8 0-16,0-1-3 16,3 4 1-16,-3-1 1 15,0 6 0-15,6-3 0 16,-1 6 1-16,1-1-5 15,-3-2 1-15,3-3-6 16,0 1 1-16,-4-7-10 16,4 1 0-16</inkml:trace>
  <inkml:trace contextRef="#ctx0" brushRef="#br0" timeOffset="10764.106">12354 2228 45 0,'6'-8'22'0,"12"-8"-31"0,-6 16 34 16,6-3-25-16,6-2 0 0,3 0 1 15,8-3 0-15,4 3-2 16,3 2 1-16,-1-10-2 16,7 2 1-16,-3 6-6 15,-7-3 0-15,-5 0-4 16,-3 3 1-16</inkml:trace>
  <inkml:trace contextRef="#ctx0" brushRef="#br0" timeOffset="11049.8105">12554 1934 48 0,'0'-8'24'0,"3"16"-40"0,0-8 49 15,0 8-33-15,3 5 1 16,0 3 4-16,0 8 1 16,0 5-6-16,3 3 1 15,2 5 2-15,1 8 1 16,0-8-4-16,3 0 0 15,0 5-7-15,-3-7 0 16,-3-6-8-16,6-5 1 16</inkml:trace>
  <inkml:trace contextRef="#ctx0" brushRef="#br0" timeOffset="11695.0062">12923 1961 45 0,'-6'-8'22'0,"30"-8"-32"0,-12 8 37 15,3-3-24-15,5-2 0 16,7 0 4-16,3 2 0 16,3-2-9-16,11 2 1 15,-5 6 5-15,-6 5 0 16,0 8-1-16,-7 5 0 15,1 6-2-15,-3 7 0 16,-6 1 0-16,-3 7 0 16,-6 3-1-16,-3 8 1 0,-6-3-2 15,-6 6 1-15,-6-6-2 16,-9 3 0-16,-6-10-1 16,-3-3 0-16,-2-9-1 15,-1-9 1-15,0-7 0 16,6-7 1-16,1-7 2 15,5-7 0-15,3-7 1 16,9 3 1-16,3-6 0 16,6 3 1-16,9-8-1 15,9 5 1-15,6 3-1 16,2-1 0-16,7 12-1 16,0-3 1-16,3 13-1 15,-1 5 1-15,1 3-2 16,0 5 1-16,-4 6-2 15,1-4 1-15,0 1-4 16,0 3 1-16,-7-1-5 16,-2-2 0-16,-3-5-7 15,0 5 0-15</inkml:trace>
  <inkml:trace contextRef="#ctx0" brushRef="#br0" timeOffset="12296.3874">13893 1794 38 0,'-6'-8'19'0,"3"-3"-24"16,3 11 28-16,0-5-20 16,-3 5 1-16,-3 0 3 15,1 5 0-15,-4-2-8 16,-3 10 0-16,-3-2 5 16,-3 10 1-16,-6 8-1 15,3-5 0-15,-2 5-1 16,2 0 0-16,3 0-1 15,3 6 1-15,3-1-1 16,6 3 0-16,6-5-2 16,6-3 1-16,9-5-2 15,0-3 0-15,9 0 0 16,2-5 0-16,7-8-1 0,3-8 1 16,8 0-1-16,4-5 1 31,24-14 0-31,-19-2 0 15,-8-3 0-15,-12 3 1 16,-10-3 0-16,-11-2 1 16,-18-1 0-16,-12-2 0 15,-11 0 1-15,-7-11 1 16,-6 11-2-16,-2 3 1 0,-4-1-3 16,6 6 0-16,1 0-12 15,5 10 0-15,9 6-3 16,3-3 1-16</inkml:trace>
  <inkml:trace contextRef="#ctx0" brushRef="#br0" timeOffset="41570.6107">14569 2786 40 0,'-3'-16'20'0,"-18"16"-21"16,18 0 20-16,3 0-17 15,-3 0 0-15,3 0 3 16,3 3 1-16,3 2-6 16,-3-10 0-16,6 5 3 15,6 5 1-15,3-5-2 16,3 0 1-16,0 0-4 15,2-5 0-15,4 2-2 16,3-5 0-16,3 3-4 16,2-3 1-16,10 5-7 15,-3-2 1-15</inkml:trace>
  <inkml:trace contextRef="#ctx0" brushRef="#br0" timeOffset="41900.7034">15542 2529 44 0,'-6'-8'22'0,"-11"8"-29"16,14 0 37-16,-3 0-26 16,0 3 0-16,-9 2 1 15,-6 3 1-15,0 11-8 16,-6 10 0-16,-5 0 4 16,-4 5 0-16,0 4-6 15,0 1 1-15,-2-2-6 16,-7-2 0-16,6-6-5 15,1-3 1-15</inkml:trace>
  <inkml:trace contextRef="#ctx0" brushRef="#br0" timeOffset="42171.0401">15167 2487 45 0,'0'3'22'0,"15"21"-29"0,-9-17 41 16,3 4-31-16,3 8 1 16,0 12 1-16,3 1 0 0,0 5-7 15,3 8 0-15,-1 3 3 16,1-3 0-16,0-3-9 15,3-5 0-15,-3 8-6 16,0-18 0-16</inkml:trace>
  <inkml:trace contextRef="#ctx0" brushRef="#br0" timeOffset="42936.3154">10741 3199 40 0,'-15'-3'20'0,"33"1"-24"0,-12 2 32 15,3 0-24-15,3 0 1 16,3 0 2-16,3 5 0 16,3-5-10-16,5 0 1 15,1-3 4-15,0 3 1 0,3 0-5 16,-1-2 0-16,4-6-3 15,3 2 1-15,6-2-4 16,-1-2 1-16,1 4-6 16,3-4 1-16</inkml:trace>
  <inkml:trace contextRef="#ctx0" brushRef="#br0" timeOffset="43327.2533">11994 2802 42 0,'-3'0'21'0,"-9"0"-30"0,9 3 38 16,0-3-26-16,-2 10 0 15,-1-2 3-15,-3 8 1 0,-3 8-8 16,-6 5 0-16,-3 8 4 15,-3 8 1-15,-9 8-4 16,1 0 0-16,-4-3-7 16,3-2 0-16,6-11-7 15,1-3 0-15</inkml:trace>
  <inkml:trace contextRef="#ctx0" brushRef="#br0" timeOffset="43628.9841">11631 2794 37 0,'-3'0'18'0,"9"11"-16"16,0-6 27-16,0 8-26 0,6 0 0 15,3 6 4 1,0 5 0-16,3 10-9 0,-1 6 1 16,4 7 4-16,0-4 0 15,3-1-4-15,0 6 1 16,-3-3-8-16,-1-8 0 16,-2 0-7-16,-3-8 1 15</inkml:trace>
  <inkml:trace contextRef="#ctx0" brushRef="#br0" timeOffset="44649.0881">10723 3712 38 0,'6'0'19'0,"18"-5"-23"0,-9 0 30 16,3-1-24-16,6 1 0 15,5-3 1-15,4 3 0 16,6-3-3-16,5-3 0 0,7-2 3 15,6 0 0-15,8 2 0 16,7-7 0-16,2 2-1 16,3-3 1-16,13-2-1 15,5 3 0-15,0-1-1 16,3 0 0-16,7 1 0 16,8 2 0-16,-6 0-1 15,0 3 0-15,6 2 1 16,0 3 0-16,-3-2-1 15,3-1 1-15,7 3 0 16,2 3 0-16,-6-6 0 16,0 6 0-16,9-3-1 15,3 0 0-15,-6 0 0 16,0-2 1-16,3-1-1 16,0 9 1-16,-3-9-1 15,3 6 0-15,-3-1 0 16,0 1 0-16,-3 0 0 15,0 0 0-15,12-3 0 16,-6 0 0-16,-6-6 0 0,9 4 1 16,0-9-1-16,-6 9 0 15,-6-1 0-15,3 1 1 16,6-1 0-16,-9 6 1 16,-2-9-1-16,-1 4 0 15,6 2 1-15,-12-3 0 16,0 3-1-16,0 0 1 15,3 1-1-15,-6-9 1 16,-2 2 0-16,-4 4 0 0,0-3-1 16,0 5 1-16,-5 0-1 15,-7 0 1-15,-3 0-1 16,-5 0 1-16,-7-5 0 16,1 5 0-16,-4 2-1 15,-2-1 1-15,-10 4-1 16,1-5 1-16,-4 3 0 15,-5-1 0-15,-1 1-1 16,-5 0 0-16,0 2-1 16,-4-2 1-16,4 0-1 15,-6 5 1-15,0-3-1 16,-1 3 0-16,-5-5-1 16,-3 5 0-16,-6 0-3 15,0 0 0-15,-7 0-9 16,1 0 1-16,-9 5-9 15,-6-5 0-15</inkml:trace>
  <inkml:trace contextRef="#ctx0" brushRef="#br0" timeOffset="47725.8732">11325 4215 28 0,'-9'-3'14'0,"3"-10"-12"16,6 8 15-16,3-9-13 16,3-1 1-16,3-4 3 0,-1 0 1 15,7-4-10-15,3-4 0 16,0-2 7-16,3 8 1 15,3 2-3-15,0 6 0 16,-4 0-2-16,1 10 1 16,0 3-2-16,0 16 1 15,-6 8-2-15,0 10 1 16,-6 14 0-16,-6 8 0 0,-6 7-2 16,-9 9 1-16,-3-6-1 15,-6 0 1-15,0-8-2 16,-9 0 1-16,1-10-2 15,-7-11 1-15,3-8 0 16,3-8 0-16,-2-13 0 16,2-5 1-16,6-14 1 15,6-7 0-15,3-4 0 16,9-7 1-16,12 0 0 16,9-2 0-16,3-1 0 15,12 3 0-15,0 8 1 16,-1 5 0-16,4 8-1 15,3 2 0-15,3 17 1 16,-7 5 0-16,1 8-2 16,0 7 1-16,-1-1-4 15,-2 4 1-15,-3 3-4 16,-6-5 1-16,0-6-10 16,-6-5 1-16</inkml:trace>
  <inkml:trace contextRef="#ctx0" brushRef="#br0" timeOffset="48042.2676">12212 4157 69 0,'9'-16'34'0,"-39"24"-68"15,24-6 65-15,0 4-32 16,-6 2 0-16,0 5 4 16,-3 3 0-16,-3 5-2 15,-3 5 0-15,-2 3 1 16,-4 3 0-16,0 5 0 16,0 8 0-16,3-3-4 15,-5-2 0-15,5 0-4 16,0-11 1-16,6-11-6 15,3-2 1-15,3-8-4 16,1-8 0-16</inkml:trace>
  <inkml:trace contextRef="#ctx0" brushRef="#br0" timeOffset="48311.8206">11834 4159 62 0,'-3'8'31'0,"12"42"-54"0,2-34 64 16,-2 5-41-16,3 1 0 16,0 4 3-16,6-2 0 0,3 5-3 15,3 5 1-15,-1 6 1 16,1 2 0-16,0 1-2 15,-3-6 0-15,-3-3-6 16,-3 3 1-16,0-5-11 16,2-8 1-16</inkml:trace>
  <inkml:trace contextRef="#ctx0" brushRef="#br0" timeOffset="49182.1922">12465 4286 46 0,'-9'-8'23'0,"9"8"-31"16,6 0 35-16,3 0-27 15,2 0 1-15,7 0 1 16,3-2 1-16,12-6-4 16,3 2 1-16,2-4 1 15,4-6 0-15,3 3-2 16,-7 0 0-16,4-3-4 15,-3 2 1-15,-1 1-5 16,-2-3 1-16,-3 6-4 16,0-1 1-16</inkml:trace>
  <inkml:trace contextRef="#ctx0" brushRef="#br0" timeOffset="49511.4228">12542 3958 60 0,'15'-10'30'15,"-15"12"-58"-15,6 4 63 0,3 4-36 16,6 9 1-16,0 7 2 16,-1 6 0-16,-2 10-2 15,0 6 1-15,-6 2 0 16,0 0 0-16,3 6-3 16,-6-11 1-16,3 0-5 15,3-5 0-15,-6-9-8 16,3-4 1-16</inkml:trace>
  <inkml:trace contextRef="#ctx0" brushRef="#br0" timeOffset="50173.0415">13045 4027 58 0,'-12'0'29'0,"0"8"-51"0,12-13 55 16,0 5-33-16,0-6 0 15,18-10 1 1,6-2 1-16,6-6-2 16,8 0 0-16,-2 3 1 15,0 0 1-15,2 2-1 16,4 4 1-16,0 7-1 16,-3 2 1-16,-4 9 0 15,1 8 0-15,-3 4-1 16,-7-1 1-16,-2 31-1 15,-6 10 1-15,-6 3-2 16,-15 1 1-16,-9 1-2 16,-6 1 0-16,-5 3-2 15,-7-11 0-15,-3-8-2 16,0-8 1-16,1-8 0 16,-1-13 0-16,0-6 0 15,3-12 1-15,3-9 2 16,7-13 0-16,5-5 3 15,9-3 0-15,6 1 0 0,12 4 1 16,3 1 0-16,5 2 1 16,7 5-1-1,6 9 1-15,3 2-2 0,-4 8 0 16,10 8 0-16,3 5 0 16,-4 6 0-16,10 2 0 15,-9 3-2-15,-7-3 1 16,-5 8-5-16,-3-5 1 15,-3-3-12-15,0-5 1 16,-1-8-2-16,-2-8 1 0</inkml:trace>
  <inkml:trace contextRef="#ctx0" brushRef="#br0" timeOffset="50848.5009">13950 3863 34 0,'12'-13'17'0,"-6"2"-28"0,-6 11 31 15,0 0-16-15,0-3 0 16,-6 3 4-16,0 3 0 0,-3 2-9 16,-6 3 1-16,-3 8 6 15,-3 8 1-15,1 8-3 16,2 7 1-16,-3 6-3 16,3 8 1-16,0 0-2 15,6-2 0-15,3-4-1 16,3 1 1-16,3-6-1 15,6-5 0-15,6-8-1 16,6-8 1-16,6-5-1 16,6-10 0-16,5-9-1 15,7-5 0-15,6-8 1 16,8-5 0-16,-5-5 0 16,-3-9 1-16,-4-2 0 15,-5-5 1-15,-6 2 1 16,-12 3 0-16,-6 0 0 15,-9 3 0-15,-9 7 0 16,-12 3 0-16,-12 3-1 16,-12-3 1-16,1 6-3 0,-4 2 1 15,0 0-4-15,4 0 0 16,2 3-11-16,9 0 0 16</inkml:trace>
  <inkml:trace contextRef="#ctx0" brushRef="#br0" timeOffset="51314.3143">14626 3897 52 0,'6'6'26'0,"2"-4"-40"0,-2-2 41 16,3 3-27-16,3-3 0 16,3 0 1-16,9 0 1 15,3-5-2-15,5-1 0 16,1-2 0-16,12 3 0 15,-3 2-2-15,-4-2 0 16,-2 2-5-16,3 3 0 16,-7 0-5-16,-2 0 0 15</inkml:trace>
  <inkml:trace contextRef="#ctx0" brushRef="#br0" timeOffset="51584.7506">14652 4260 53 0,'0'-8'26'0,"36"-3"-47"15,-18 3 51-15,6 3-30 16,6-6 0-16,8-2 0 16,7 5 1-16,2 6-6 0,7 2 1 15,0-6-7-15,-4 4 0 16</inkml:trace>
  <inkml:trace contextRef="#ctx0" brushRef="#br0" timeOffset="52079.7832">15501 3728 43 0,'-3'-3'21'0,"9"19"-28"16,-3-13 35-16,0-1-27 16,0 12 1-16,0-1 1 15,0 5 0-15,-3 6-4 16,-3 3 0-16,-3 7 2 15,-3 8 0-15,-6-2-2 16,3 2 1-16,-3-12-1 16,6 1 0-16,0-4 0 0,0-6 1 15,6 0 0-15,3-5 0 16,6-5 1-16,0-1 1 16,9-5-1-16,6-2 1 15,6-3 0-15,-1-5 0 16,4-3-2-16,6-3 1 15,0 3-2-15,5-2 0 16,-2-3-3-16,3 5 1 16,-1-6-7-16,1 4 1 15,-6-6-4-15,-6 0 1 16</inkml:trace>
  <inkml:trace contextRef="#ctx0" brushRef="#br0" timeOffset="52335.2536">15688 3617 59 0,'-12'16'29'0,"9"34"-44"15,3-31 61-15,0 7-46 16,0 14 0-16,0 5 0 15,0 13 1-15,0 3-1 16,0 7 0-16,0-7-2 16,3-5 1-16,0-6-5 15,0-7 0-15,3-6-9 0,3-11 0 16</inkml:trace>
  <inkml:trace contextRef="#ctx0" brushRef="#br0" timeOffset="52830.646">16182 3588 64 0,'-12'-8'32'0,"-5"8"-52"0,14 0 58 0,0 2-37 16,0 6 0-16,-3 8 0 15,0 8 1-15,-3 10-3 16,0 6 1-16,-3 8 0 16,-3-1 1-16,0 12-1 15,6-1 0-15,0-5-1 16,9-3 1-16,6-8-2 16,3-10 1-16,12-3-1 15,3-8 1-15,3-7-1 16,2-12 1-16,13-4-1 15,3-6 0-15,-1-3 1 16,1-13 0-16,-3-7 0 16,-4-4 1-16,-2-5-1 15,-3-2 1-15,-6 5 1 16,-7 3 1-16,-8 5-1 0,-6 5 1 16,-6 3-1-1,-6 5 0-15,-6 10 0 0,-11 12 1 16,-10 10-1-16,-9 10 1 15,-2 14-1-15,-1 10 1 16,0 13 0-16,10 1 0 16,8-1-4-16,15-2 1 31</inkml:trace>
  <inkml:trace contextRef="#ctx0" brushRef="#br0" timeOffset="55608.7372">12485 5001 63 0,'0'-14'31'0,"-6"22"-40"0,12-13 32 15,3 2-23-15,3-2 1 0,3 0 1 16,3-3 0-16,9 3-3 16,3-3 1-16,2-3-3 15,7 3 0-15,3 0-8 16,-4 3 0-16,1 2-4 16,0-5 1-16</inkml:trace>
  <inkml:trace contextRef="#ctx0" brushRef="#br0" timeOffset="56148.1016">13030 4889 44 0,'-9'-13'22'0,"-3"-5"-43"0,12 12 43 16,0 1-20-16,6-3 1 15,3 0 4-15,6-2 0 16,9 2-7-16,3 0 0 16,5 0 5-16,1 3 0 31,18 15-1-31,-7 3 1 15,-2 9-2-15,-6 7 0 16,-6 2-2-16,-10 4 1 0,-8 15-2 16,-12 3 1-16,-9 3-4 15,-8-4 0-15,-10-1-1 16,-6 2 1-16,-3-11-2 16,-5-10 1-16,5-8 0 15,3-9 1-15,3-9 1 16,1-12 1-16,8-7 0 15,6-5 1-15,6-6 2 16,6-3 0-16,12 1 1 16,9-3 0-16,6 0 1 15,14 8 1-15,-2 7-1 16,0 4 1-16,-1 15-2 16,1 0 0-16,3 6-2 15,-3 2 0-15,-4 3-6 16,-2 0 0-16,3 0-10 15,0-6 1-15</inkml:trace>
  <inkml:trace contextRef="#ctx0" brushRef="#br0" timeOffset="56583.7165">13995 4686 66 0,'-24'-6'33'0,"-15"-1"-65"0,27 9 58 0,-3 3-27 15,-3 3 0-15,-2 3 7 16,-4 2 0-16,3 6-5 16,-3 7 1-16,-3 1 1 15,6 10 1-15,1 5 0 16,2 6 1-16,3 2-5 15,6 5 1-15,9-4-2 16,9-6 1-16,6-3-1 16,6-8 0-16,5-7-1 15,7-6 1-15,6-8-1 16,3-7 0-16,8-9 0 16,4-10 1-16,-4-8 0 15,-2-9 0-15,-6-7 1 16,-10-5 1-16,-5-6 2 15,-6 6 0-15,-9 0-1 16,-6 5 1-16,-9 5-3 0,-9 6 1 16,-6 2-6-16,-6 5 0 15,0 3-11-15,1 3 0 16</inkml:trace>
  <inkml:trace contextRef="#ctx0" brushRef="#br0" timeOffset="57050.0373">15141 4834 53 0,'-3'3'26'0,"17"5"-31"0,-5-6 43 16,6 1-36-16,3 2 0 16,6-2 1-16,9-1 1 15,2-2-6-15,7-2 0 16,6-4 0-16,2-1 1 15,1-1-8-15,-1-6 0 0,1-2-7 16,-6-5 1 0</inkml:trace>
  <inkml:trace contextRef="#ctx0" brushRef="#br0" timeOffset="57575.4769">15891 4654 57 0,'-15'-5'28'0,"-36"-6"-63"16,45 8 52-16,0-4-17 16,3 1 1-16,3-4 4 15,3-1 1-15,3-2-5 16,3-3 0-16,9 3 3 15,6 2 0-15,3 1 0 16,5 2 0-16,-2 2-2 16,0 6 1-16,0 6-2 0,-4 7 1 15,-2 8 0-15,0 6 0 16,-9 4-2-16,-6 6 1 16,-9 0-3-16,-6 3 0 15,-12 0-2-15,-12-9 0 16,-2-1-1-16,-7-1 1 15,3-11 0-15,3-10 1 16,4-8 2-16,2-5 0 16,6-8 1-16,3-6 0 15,6-2 3-15,9 2 0 0,3-2 0 16,9-3 1 0,6 1 0-16,6 7 0 0,9 3-1 15,5 10 1-15,4 6-2 16,0 2 0-16,-1 3-1 15,4 5 0-15,-6 0-5 16,-3 0 1-16,-4 1-8 16,1-4 0-16,0-4-3 15,0-4 0-15</inkml:trace>
  <inkml:trace contextRef="#ctx0" brushRef="#br0" timeOffset="57994.9889">16611 4310 62 0,'-15'-8'31'0,"-15"0"-66"0,24 11 63 16,0 2-29-16,-8 3 1 15,-7 5 4-15,-6 3 1 16,-3 5-4-16,0 8 0 15,-2 6 1-15,5 5 1 16,3 10-1-16,6 0 1 16,6-5-3-16,6-3 0 15,15 1-1-15,6-6 0 16,12 2 0-16,9-7 1 0,2-5-2 16,7-14 1-16,6-5 0 15,-4-8 0-15,4-11-1 16,-1-7 0-16,-5-3 0 15,-3-11 1-15,-7-13 2 16,-8 0 0-16,-9-3 2 16,-6 1 0-16,-12 7-1 15,-12 3 1-15,-9 2-2 16,-9 9 0-16,-8 7-6 16,-7 6 0-16,-8 5-10 15,-10 6 1-15</inkml:trace>
  <inkml:trace contextRef="#ctx0" brushRef="#br0" timeOffset="59030.5113">11146 6138 59 0,'21'3'29'0,"29"-22"-55"0,-29 14 55 16,15-5-29-16,6 2 0 15,2-3 2-15,10-7 0 16,11-1-1-16,7 3 0 0,11-2 2 16,3-9 0-16,7 9 0 15,14-9 0-15,3-2-1 16,6 0 1-16,6 0-2 15,-27 8 1-15,42-8-1 16,0 5 1-16,6-3-1 16,-6-2 0-16,0 8 0 15,12-3 1-15,-6-2-1 16,-3 2 1-16,11 3 0 16,-5-3 0-16,-6 0 0 15,9 3 1-15,-3-5-2 16,-3-1 0-16,6 3 0 15,-1-5 0-15,-2 5-1 16,0 1 0-16,3-1-1 16,-9 3 1-16,-3-1 1 15,0 4 0-15,-3-1-1 16,-1 3 0-16,-7 3 1 16,2-5 0-16,-3 2 0 15,-6 3 0-15,-6-3-1 0,6 0 1 16,-3 0-1-16,0-3 0 15,-6 4 0-15,12-1 0 32,42-13 0-32,-24 7 0 15,-12 4 0-15,-12 2 1 16,-21 3-1-16,-12-6 1 16,-5 1-2-16,-13 2 1 0,-11 3-5 15,-13 2 1-15,-8 1-14 16,-9-1 1-16,-18 6-2 15,-9 5 1-15</inkml:trace>
  <inkml:trace contextRef="#ctx0" brushRef="#br0" timeOffset="60217.1555">12161 6300 59 0,'-12'2'29'0,"0"-12"-58"15,9 7 59-15,9-2-29 16,0-3 1-16,6 0 5 16,6-3 0-16,6-4-8 15,8-1 1-15,4-3 4 16,9-2 0-16,-1 2-1 15,4 4 0-15,6 7-2 16,-4 5 1-16,-2 8-2 16,2 3 1-16,-5 8-1 15,-6 5 1-15,-6 3-1 16,-13 10 0-16,-5 11-2 16,-15 3 1-16,-9 8-2 15,-11-6 1-15,-13-2-2 16,-6-4 1-16,0-9-1 0,1-9 0 15,-1-7 2-15,3-9 1 16,4-7 1-16,5-6 1 16,6-4 2-16,9-9 0 15,6-8 0-15,6 0 0 16,9-2 0-16,9 2 0 16,6-3-1-16,5 9 0 15,13 2-1-15,6 8 0 16,2 11 0-16,1 2 1 15,2 11-1-15,-2 2 1 0,-3 9-2 16,-4-6 0-16,1 0-4 16,-6-2 0-16,-1-4-7 15,1-1 0-15,-3-6-5 16,-3-11 0-16</inkml:trace>
  <inkml:trace contextRef="#ctx0" brushRef="#br0" timeOffset="60487.7035">13599 6112 49 0,'-18'21'24'0,"-36"-5"-36"16,45-11 43-16,0 6-26 0,-6 2 1 15,-5 6 0-15,-7 4 1 16,0 12-11-16,-3-6 1 16,-2 5 4-16,-1-2 1 15,-3-3-6-15,0 11 1 16,1-6-6-16,-1-5 0 16,6-5-5-16,3-5 0 15</inkml:trace>
  <inkml:trace contextRef="#ctx0" brushRef="#br0" timeOffset="60758.3099">13099 6191 64 0,'-3'-5'32'0,"-6"2"-58"16,15 1 64-16,6 2-37 15,-1 2 1-15,7 1 3 16,3 2 1-16,3 6-6 16,0 5 0-16,0 8 3 15,2 10 1-15,7 3-2 16,0 3 1-16,0 2-5 16,-4-2 1-16,-2-3-5 15,3-3 0-15,0-7-11 16,-4-6 0-16</inkml:trace>
  <inkml:trace contextRef="#ctx0" brushRef="#br0" timeOffset="61523.3147">14149 3805 41 0,'-3'-3'20'0,"3"-13"-14"0,0 16 25 0,-3 0-28 15,0 5 0-15,-3 3 2 16,-5 8 1-16,-4 11-7 16,-3 12 1-16,-9 17 4 15,-3 21 0-15,-5 5-2 16,-10 16 1-16,3 10-2 15,-2 6 1-15,-7 2-1 16,0 6 0-16,-2 5 0 16,2-3 1-16,1-2 0 15,-1 2 0-15,-3 1-1 16,10-22 1-16,5-8-2 16,9-13 0-16,3-13-5 15,7-16 1-15,-1-11-12 16,12-18 1-16,6-13-3 15,6-14 0-15</inkml:trace>
  <inkml:trace contextRef="#ctx0" brushRef="#br0" timeOffset="61989.8883">14042 6088 68 0,'0'-8'34'0,"30"5"-62"0,-15-2 69 16,12-3-42-16,-1 0 1 16,4 0-1-16,3 0 1 15,3 3-3-15,-1-8 1 32,28 0-12-32,-10-3 0 15</inkml:trace>
  <inkml:trace contextRef="#ctx0" brushRef="#br0" timeOffset="62230.1525">14051 6294 54 0,'-6'0'27'0,"9"3"-41"15,6 0 43-15,9-6-25 16,6 0 1-16,3-2 1 16,-7 0 1-16,19-3-10 15,6 0 1-15,2 0 1 16,4-3 0-16,11 4-13 16,4-1 0-16</inkml:trace>
  <inkml:trace contextRef="#ctx0" brushRef="#br0" timeOffset="64735.6799">14885 5919 51 0,'5'-16'25'0,"-10"-3"-36"0,5 19 26 0,3-13-13 15,2-3 0-15,7-2 4 16,6-3 1-16,6-3-7 15,9 3 0-15,3-9 5 16,2 4 0-16,1 10-1 16,0 3 1-16,-1 10-2 15,-2 6 0-15,0 7-1 16,-6 9 0-16,-4 15-1 16,-5 6 0-16,-6 5-1 15,-9 13 1-15,-6 0-2 16,-9 3 0-16,-6-5-1 15,-9-1 0-15,-2-2-1 16,-13-5 1-16,0-3-1 16,0-16 0-16,1-16 0 15,-4-10 0-15,3-6 2 16,7-7 0-16,8-6 1 16,6-5 1-16,6-6 1 0,12 6 0 15,12-5 1-15,12 4 0 16,9 4-1-16,2 10 1 15,4 0-2-15,6 13 0 16,-1 6 0-16,7 2 1 16,2 3-2-16,1 3 0 15,0-4-4-15,-4 1 1 16,-5-2-7-16,-6-7 1 16,-4-1-7-16,-5-12 1 15</inkml:trace>
  <inkml:trace contextRef="#ctx0" brushRef="#br0" timeOffset="65231.6161">15834 5580 54 0,'-18'-8'27'0,"9"29"-46"15,6-15 50-15,0 2-27 16,0 2 1-16,-3 3 3 16,-3 3 0-16,-2 3-10 15,-4 5 0-15,0 2 6 16,0 16 0-16,0 3-2 16,0 3 1-16,3 0-3 0,3 7 1 15,6-2-1-15,9-5 1 31,33 5-2-31,9-16 1 16,5-11-2-16,7-10 0 16,2-11-1-16,1-5 1 15,-4-13-1-15,-2-6 0 16,-7-10-1-16,-5 0 1 16,-9-13 2-16,-15 2 0 0,-12-5 2 15,-1 14 1-15,-16 1 0 16,-10 7 1-16,-9 7 1 15,-6 5 1-15,-6 16-2 16,-2 11 1-16,-7 13-2 16,1 8 0-16,5 14-2 15,9-4 1-15,9 1-7 16,18-3 0-16,15 0-11 16,12-13 0-16</inkml:trace>
  <inkml:trace contextRef="#ctx0" brushRef="#br0" timeOffset="67738.3624">12420 6929 47 0,'-9'-8'23'0,"6"-5"-23"15,6 8 23-15,0 2-21 16,3-2 1-16,3 0 2 16,3-1 1-16,0 1-7 15,6 0 1-15,2-3 4 16,7-3 0-16,9-2-2 16,12 0 1-16,2-6-1 15,13 1 0-15,5-3-1 16,7-6 0-16,5 3-1 15,0 6 1-15,-2-3-1 16,2 5 1-16,-9 0-2 16,4 5 0-16,-1 1-3 0,-8-6 1 15,-4 5-4-15,-5 1 0 16,-10-1-9-16,-11 1 0 16,-6 7 1-16,-9-5 0 15</inkml:trace>
  <inkml:trace contextRef="#ctx0" brushRef="#br0" timeOffset="68265.7635">12858 7022 53 0,'5'-11'26'0,"43"-31"-44"15,-30 29 57-15,6-6-35 16,17 1 1-16,7-3 0 16,6 0 1-16,-1 7-9 15,-2 9 1-15,-1 5 4 16,1 13 1-16,-6 0-3 15,-7 11 0-15,-5 5-1 16,-12 6 1-16,-9 7-2 0,-12 3 0 31,-36 29-4-31,-14-10 0 16,-4-11 0-16,-9-11 1 16,4-13 0-16,2-10 1 15,4-14 4-15,8-5 1 16,9-11 4-16,7-7 1 15,11-3 1-15,12-3 0 16,12-3-1-16,15 3 0 16,14 3-3-16,16 3 1 0,8 2-3 15,13 5 0-15,-1 6 0 16,13 2 0-16,2 3-3 16,-6 6 0-16,4 2-9 15,-7-3 1-15,3-2-6 16,-5-3 0-16</inkml:trace>
  <inkml:trace contextRef="#ctx0" brushRef="#br0" timeOffset="68773.9988">14783 6681 60 0,'0'0'30'0,"6"-3"-45"0,3 0 55 0,6 1-40 16,6-1 0-16,12 3 1 15,-7 0 1-15,28-5-2 16,3-3 0-16,8 0 1 15,12-8 0-15,16-8 0 16,2 0 1-16,6-5-2 16,3-5 1-16,7 0-1 15,-1 4 1-15,-9 1-1 16,-6 3 1-16,-3 2-3 16,1 6 0-16,-13 4-4 15,-9 4 0-15,-5 4-6 16,-10-1 1-16,-8 1-4 15,-9 4 0-15</inkml:trace>
  <inkml:trace contextRef="#ctx0" brushRef="#br0" timeOffset="69359.255">15438 6853 48 0,'-6'-11'24'0,"33"-18"-30"16,-15 24 46-16,6-6-37 15,6 1 0-15,2-1 1 16,7-2 0-16,6-3-6 16,2 5 1-16,4 3 3 15,-3 6 0-15,-1 4-2 16,1 4 1-16,-6 10-2 16,-6 5 0-16,-10 5 0 15,-5 9 0-15,-15-1-2 16,-9 6 0-16,-14 2-1 15,-7-2 0-15,-9-1 0 16,-3-4 1-16,1-6-1 16,-4-5 1-16,-5-8 1 15,5-6 1-15,3-5 2 16,7-7 0-16,5-6 2 0,9-3 0 16,15-7 0-16,15-6 1 15,9 0-1-15,9 0 0 16,8 3 0-16,10 0 1 15,3 8-2-15,8 5 0 16,7 8 0-16,2 5 1 16,-2 3-1-16,-4 0 1 15,-2 3-3-15,-7 4 0 0,-2 1-6 16,-12 0 1-16,-10-3-12 16,-11-2 1-16</inkml:trace>
  <inkml:trace contextRef="#ctx0" brushRef="#br0" timeOffset="70590.7504">19320 5556 65 0,'3'-16'32'0,"-21"8"-45"0,9 8 33 0,0 6-19 16,-6 4 1-16,-6 9 3 15,-6 7 0-15,-5 14-6 16,-7 13 1-16,-6 13 3 15,-2 5 0-15,-4 4-2 16,9-7 0-16,4-2-6 16,2-10 1-16,6-14-7 15,6-2 1-15,1-11-6 16,-1-13 0-16</inkml:trace>
  <inkml:trace contextRef="#ctx0" brushRef="#br0" timeOffset="70860.4807">18828 5554 66 0,'21'-6'33'0,"-9"17"-57"0,-6-1 68 15,3 9-44-15,6 5 1 16,3 8 1-16,3 2 1 15,3 8-3-15,-1 9 1 16,4-1 1-16,6 3 1 16,3 2-2-16,-1-4 1 15,1-4-4-15,0-4 1 16,-7-6-7-16,1-6 0 16,-6-4-9-16,0-6 0 15</inkml:trace>
  <inkml:trace contextRef="#ctx0" brushRef="#br0" timeOffset="71160.5585">19513 5720 63 0,'6'-5'31'0,"6"2"-46"16,-3 1 55-16,12-1-40 0,6-5 0 31,23-5-4-31,-2 0 1 16,-1-1-1-16,-2 1 1 15,-6 0-12-15,-4 8 1 16</inkml:trace>
  <inkml:trace contextRef="#ctx0" brushRef="#br0" timeOffset="71445.9444">19567 5916 61 0,'21'-8'30'0,"47"5"-40"15,-41-10 54-15,8 5-44 16,10-5 0-16,6 0 0 15,2-3 0-15,7 3-2 16,-1 0 1-16,-5-1-6 16,-6 6 1-16,-7 0-10 15,-2 0 1-15</inkml:trace>
  <inkml:trace contextRef="#ctx0" brushRef="#br0" timeOffset="73023.1761">20400 5292 28 0,'-3'0'14'0,"6"-3"-4"16,-3 3 12-16,3-3-18 0,3-2 1 15,0 2 2-15,0-2 1 16,-3 0-10-16,0 0 1 16,0 2 6-16,0-2 1 15,-3 5-3-15,0 0 1 16,0 0-2-16,0 0 1 16,0 0-2-16,0 0 0 15,0 0-1-15,0 0 1 16,3 0-1-16,3 0 0 15,-3 2 0-15,0 1 0 16,-3 0 0-16,0 2 0 0,0 0 0 16,3 0 1-16,-3 1 0 15,0-1 0-15,3 3 0 16,0 3 0-16,-3-4-1 16,3 4 1-16,0 2 0 15,0 3 0-15,-3 3 0 16,0-3 0-16,3 5 0 15,0 8 0-15,0 5 0 16,2 9 0-16,4-1 0 16,-3 0 0-16,3 1-1 15,0 2 1-15,-3 5-2 16,3-3 1-16,3-4-2 16,3-4 1-16,-3 1 0 15,3-5 0-15,-3-1-4 16,0-5 0-16,-4-13-12 15,-5-13 0-15</inkml:trace>
  <inkml:trace contextRef="#ctx0" brushRef="#br0" timeOffset="73998.0071">20745 5432 37 0,'-3'3'18'0,"9"-27"-19"0,-6 24 18 0,6-6-16 16,3-4 1-16,3-3 2 15,6-1 1-15,6-4-5 16,3-1 0-16,8-2 5 16,4 3 0-16,6-4-1 15,2 7 0-15,1-1-1 16,3 8 0-16,-1 3-1 15,-8 2 1-15,-3 3-3 16,-7 5 1-16,-8 6-3 16,-9 5 1-16,-6-1-2 15,-12 4 1-15,-9 5-2 16,-6-3 1-16,-6 0-1 16,-8 3 1-16,-4-8 2 15,-6 0 0-15,1-3 2 16,2-5 0-16,6 0 2 15,9-6 0-15,6 1 0 16,6 2 1-16,12-5-2 16,9 3 1-16,9 5-2 0,9 0 1 15,6 5-2-15,6 3 1 16,8-3-1-16,-2 8 0 16,-1 6 0-16,1 5 0 15,0-1 0-15,-4 1 1 16,-8 0-1-16,-6 5 1 15,-9 0 1-15,-12 3 0 16,-12-3-1-16,-9 2 1 16,-12 1-1-16,-12 2 1 15,-5 1-2-15,-13-4 1 0,-8-7-5 16,-7-5 0-16,4-9-9 16,-1-10 1-16,7-16-4 15,-4-8 1-15</inkml:trace>
  <inkml:trace contextRef="#ctx0" brushRef="#br0" timeOffset="75559.5021">22177 4551 48 0,'-3'-13'24'0,"-24"18"-45"16,21-2 45-16,-5 2-24 16,-10 3 0-16,-6 2 2 15,-3 1 1-15,-12 0-3 16,-5 7 1-16,-1 3 1 15,-5 6 0-15,-10-4-1 16,-11 4 1-16,-7-1-2 16,-11 3 1-16,3-2 0 0,-18-1 0 15,-7 6 0-15,-5 0 0 16,-3-3 1-16,-9 0 0 16,0-5 0-16,-2 5 1 15,-10 0-2-15,6-5 1 16,-3 2-1-16,0-4 1 15,3 4-1-15,0-2 0 16,6-6-1-16,-3-2 0 16,9 0 0-16,15-3 1 0,9 1-1 15,9-4 0-15,2 1-1 16,10-3 1-16,14-3 0 16,10 0 0-16,8-2 0 15,7 2 0-15,5 0 0 16,6-2 0-16,3 0 0 15,9-1 0-15,6 1 0 16,4 0 1-16,2-1 0 16,3 1 0-16,3 0-1 15,0 2 1-15,3 0 0 16,0 3 1-16,3 5-1 16,-3 9 0-16,-1 12 0 15,1 6 0-15,-3 7-1 16,0 14 1-16,-3 5-1 15,-2 11 1-15,-7 10-1 16,-3 3 1-16,0-5 0 16,0-3 0-16,3-3 0 0,3-5 1 15,0 1-1-15,3-4 0 16,0-8 0-16,3-7 0 16,0-8-1-16,0-3 0 15,3-6 0-15,3-4 0 16,3-6 0-16,3-5 0 15,3-6-1-15,6-2 1 16,3-3-1-16,3-5 1 16,8-3 0-16,16-2 0 15,3 0 0-15,5-3 0 0,10-3 0 16,8 0 0-16,15-2 0 16,4-3 0-16,8 0 0 15,12 0 0-15,9-2 0 16,9 2 0-16,9 0 0 15,6-3 0-15,6-2 0 16,8-3 0-16,4-2 0 16,0-3 0-16,8-3 0 15,-2-3 1-15,-3 1-1 16,-4-1 1-16,-2 1-1 16,-9 5 1-16,-3 0-1 15,-18-1 1-15,-9 9-1 16,-12 0 0-16,-6 0 0 15,-15 5 1-15,-11 8-1 16,-10-6 0-16,-11 1 0 16,-16 3 1-16,-5 2 1 15,-9-6 0-15,-9 1 0 0,-3 5 0 16,-6-8-1-16,0 0 1 16,-4-3-1-16,-5-4 1 15,-5-7-3-15,2-1 1 16,-3-14-1-16,0-11 0 15,0-8 0-15,3-7 1 16,0-6 1-16,0-5 0 16,-3-11 0-16,-9-10 1 15,9 5 0-15,-6-2 0 16,-9-9 0-16,0-5 0 0,4-5-1 16,2 3 0-16,-3-1 0 15,3 6 0-15,-3 5-1 16,12 21 0-16,-6-5-2 15,3 11 0-15,0 15-5 16,0 6 0-16,3 5-14 16,1 19 0-16</inkml:trace>
  <inkml:trace contextRef="#ctx0" brushRef="#br0" timeOffset="126513.5449">17293 10184 54 0,'0'-27'27'0,"-57"-34"-28"0,36 46 28 16,-15-4-26-16,-14-7 0 15,-25-11 2-15,-8-8 1 16,-18-6-3-16,-21-12 0 15,-18-6 3-15,-24 3 0 16,-11 0-1-16,-28-3 0 0,-8 0 0 16,-27 6 1-16,-3 7-1 15,-18 1 1-15,-3 18 0 16,-6 5 1-16,-3 26 0 16,9 17 0-16,0 21 0 15,9 2 0-15,9 9-1 16,12 9 1-16,15 12-1 15,23 13 0-15,21 7-1 16,25 6 1-16,11 19-2 16,41-32 1-16,1 50-2 15,30-3 0-15,29 8-1 16,30 0 1-16,27 1-2 16,27 2 1-16,35-3-1 15,33-5 0-15,36 0 0 16,23-16 0-16,37-2-1 15,17-19 1-15,33-16-2 16,24-16 0-16,23-26-1 16,13-19 1-16,5-18-2 0,-5-25 0 15,-7-12-1-15,-5-13 1 16,-19-20 1-16,-29-25 0 16,-30-1 2-16,-29-12 0 15,-39-14 1-15,-39 0 1 16,-30-11 2-16,-30-10 1 15,-26 2 1-15,-30-12 0 16,-27 7-1-16,-21 3 1 16,-20 7-1-16,-25 6 0 15,-20 8-2-15,-21 19 1 0,-21 18-3 16,-23 19 1-16,-25 23-3 16,-17 24 0-16,-30 32-11 15,0 26 1-15,9 19-9 16,20 8 0-16</inkml:trace>
  <inkml:trace contextRef="#ctx0" brushRef="#br0" timeOffset="136602.8515">15185 12261 49 0,'3'-16'24'0,"0"5"-21"15,0 6 25-15,3-3-22 16,0 8 0-16,3-3 5 16,0 6 0-16,6 5-13 15,-6 13 0-15,0 16 9 16,-3 19 1-16,-6 18-4 15,0 5 0-15,-3 9-3 16,0 2 1-16,0-6-3 16,0-2 0-16,3-8-5 15,0-8 0-15,3-10-14 16,3-8 0 0</inkml:trace>
  <inkml:trace contextRef="#ctx0" brushRef="#br0" timeOffset="137188.2325">15480 12348 59 0,'-21'-5'29'0,"-9"0"-44"0,24 5 41 0,3-3-22 16,3 3 0-16,9-5 2 15,6-6 0-15,9-2-7 16,12-8 0-16,5-3 5 16,10 0 1-16,3 0-2 15,8 6 0-15,-2 4-2 16,2 4 1-16,-8 10-2 15,-10 8 1-15,-8 5-2 16,-12 8 0-16,-15 8-2 16,-15 3 1-16,-18 13-1 15,-9-3 0-15,-5 1 0 16,-4-4 0-16,0-4 1 16,6-6 1-16,7-8 1 15,8-5 0-15,6-3 1 16,9 0 1-16,12-2 0 15,12 0 0-15,9 7 0 16,11 3 1-16,10 3-1 16,9 2 1-16,2 6 0 0,4 3 0 15,-4-1 0-15,-11 6 0 16,-13-1-2-16,-11 1 1 16,-12 0-1-16,-15-1 1 15,-15 1-2-15,-14 2 1 16,-19-4-3-16,-12-9 1 15,-2-8-4-15,-3-8 1 16,2-10-5-16,1-6 0 16,2-10-10-16,1 0 1 0</inkml:trace>
  <inkml:trace contextRef="#ctx0" brushRef="#br0" timeOffset="137519.1012">16388 12660 67 0,'9'-5'33'0,"17"-8"-55"0,-2 10 59 15,6-5-34-15,12 0 1 16,5-5-1-16,7 0 1 16,8-6-9-16,7-2 1 15,-1-5-3-15,1 4 0 16,-4 4-9-16,-11-1 0 15</inkml:trace>
  <inkml:trace contextRef="#ctx0" brushRef="#br0" timeOffset="137773.7181">16673 12181 68 0,'-14'-23'34'0,"-4"28"-62"16,15 0 65-16,3 8-32 16,0 3 1-16,0 8 3 15,0 13 1-15,0 16-13 16,0 8 1-16,0 13 6 16,0-5 1-16,0 2-8 15,3-10 1-15,0-5-10 16,3-9 1-16,3-2-8 15,2-8 1-15</inkml:trace>
  <inkml:trace contextRef="#ctx0" brushRef="#br0" timeOffset="138194.1115">17468 12086 65 0,'-3'0'32'0,"-3"16"-52"16,3-5 59-16,0 7-38 16,-6 6 1-16,3 2 3 15,3 4 0-15,-5 1-6 16,-7 4 1-16,0 4 2 15,-6 1 1-15,0 0-2 16,-3-3 1-16,6-3-2 16,1-2 0-16,2 0 0 15,9 5 0-15,6-11 0 16,9 3 0-16,6-5 0 16,8-5 0-16,13-4 0 15,3-4 0-15,5-3-1 16,7-3 0-16,6-7-1 15,2-12 1-15,10-1-5 16,-10-1 1-16,1-8-8 16,-7-5 0-16,-2-8-3 15,-10-8 0-15</inkml:trace>
  <inkml:trace contextRef="#ctx0" brushRef="#br0" timeOffset="138449.7072">17778 11912 67 0,'0'0'33'0,"-9"34"-51"0,9-13 68 0,6 8-45 16,-3 19 0-16,0 7 4 16,-6 12 1-16,0 9-13 15,-6 17 0-15,-3 2 8 16,0-2 0-16,0-6-4 15,0-8 0-15,0-5-7 16,0-5 1-16,1-16-13 16,-1-13 0-16,6-22-4 15,0-18 1-15</inkml:trace>
  <inkml:trace contextRef="#ctx0" brushRef="#br0" timeOffset="138973.6906">18456 11925 75 0,'0'-11'37'0,"-23"43"-66"0,17-14 75 15,0 9-42-15,-6 7 1 16,-9 14 5-16,-3 0 1 15,0 7-14-15,6 6 1 16,7 8 7-16,-1-6 1 0,6 9-4 16,6-9 1-1,9-5-4-15,6-5 0 0,2-8-2 16,10-8 1-16,6-8-2 16,6-7 0-16,2-12-2 15,10-7 1-15,5-14-1 16,10-13 1-16,-7-10 0 15,-2-14 1-15,-3-4 1 16,-7-4 0-16,-5 6 3 16,-9 5 0-16,-13 10 2 15,-11 6 0-15,-12 8 1 16,-8 8 0-16,-10 10 2 16,-6 11 1-16,-12 16-1 15,-8 18 0-15,-1 16 1 16,3 14 0-16,7 5 0 15,11 13 1-15,15 5-7 16,18-5 1-16,27-6-18 16,26-4 0-16,27-6-6 15,16-16 1-15</inkml:trace>
  <inkml:trace contextRef="#ctx0" brushRef="#br0" timeOffset="141303.9636">16813 14272 28 0,'6'-6'14'0,"-9"9"-22"16,3-3 14-16,0 0 3 15,0 0 0-15,0-5 7 16,-6 2 0-16,-3 0-20 16,-2 3 0-16,-7 0 13 15,-6 0 0-15,-3 0-4 0,-3 3 0 16,1-3-5-16,-1 0 1 15,-3 0-1-15,0 3 1 16,4-3-1-16,-1 5 0 16,3 0 0-16,6 1 0 15,6 1 1-15,-6 15 0 16,10-1 0-16,2 5 0 16,0 3 0-16,0 11 1 15,3 0-1-15,0-1 1 16,0-2-1-16,3-2 0 0,9-6-1 15,0-3 1-15,9-4-1 16,3-7 0-16,8-4-1 16,4-6 0-16,6-2 0 15,8-3 1-15,1-3 0 16,3 1 0-16,8 2 0 16,4 2 0-16,-7 4 0 15,-2 4 0-15,0 3 1 16,-4 6 1-16,-5 5 1 15,-6 8 1-15,-7 5-1 16,-2 0 0-16,-9-6 1 16,-9 6 0-16,-15-5-1 15,-12 3 0-15,-15-4-2 16,-17 1 1-16,-7-8-2 16,-14-6 0-16,-1-10-3 15,-2-5 1-15,-3-8-2 16,2-6 0-16,7-10-3 15,8-11 1-15,13-2-5 0,14-3 1 16,12-8-7-16,21 2 0 16</inkml:trace>
  <inkml:trace contextRef="#ctx0" brushRef="#br0" timeOffset="141903.8877">17864 14219 62 0,'-56'-27'31'0,"-25"6"-50"16,66 16 57-16,-9-1-34 16,-8-1 0-16,-7 4 2 15,-6 0 1-15,-5 3-9 16,-4 6 1-16,1 4 6 16,2 6 0-16,0 10-2 15,7 4 1-15,5 7-1 0,9 5 0 16,9-2-2-16,13 5 0 15,11-3-2-15,5-5 1 16,13-3-3-16,12-5 0 16,15-5-3-16,2-10 1 15,10-9-1-15,-1-10 1 16,4-9 0-16,-1-4 0 16,-2-6 2-16,-1 0 1 15,-8-8 2-15,-3 6 1 16,-13 2 4-16,-5 6 0 0,-6 10 1 15,-6-3 0-15,-6 14 1 16,-3 7 1-16,-3 14 0 16,-3 13 0-16,0 19-1 15,-1 15 0-15,4 14-1 16,3 5 0-16,3 2-2 16,-3-7 0-16,0-6-4 15,-3-2 0-15,-3-11-10 16,0-13 0-16,-3-10-15 15,3-22 0-15</inkml:trace>
  <inkml:trace contextRef="#ctx0" brushRef="#br0" timeOffset="145791.2587">12750 9247 27 0,'6'-10'13'0,"3"25"-2"0,-6-9 14 16,6 4-17-16,0 4 0 16,0 4 4-16,-3 6 0 0,0 5-15 15,0 5 1-15,0 6 12 16,-3 5 0-16,-3 11-4 15,-3 2 1-15,-9 5-2 16,-3 3 0-16,-3 3-1 16,-9-3 1-16,-5 1-2 15,-7-1 0-15,-3 3 1 16,-8-1 0-16,-4-7-1 16,-8-3 1-16,-7 1-2 15,4-7 1-15,-4-7-5 16,4-13 1-16,5 0-9 15,7-11 0-15,-1-13-14 16,6-16 0-16</inkml:trace>
  <inkml:trace contextRef="#ctx0" brushRef="#br0" timeOffset="147217.3844">10994 8588 44 0,'-21'6'22'0,"-29"31"-25"0,44-32 23 15,-18 11-18-15,-9 0 0 16,-2 2 6-16,2 6 0 16,-6 5-8-16,-3 11 1 15,1 2 5-15,2 8 1 16,-6 11-1-16,1 8 0 0,5 5-2 15,9 0 0-15,12-2-3 16,12 2 0-16,15-5-4 16,6-9 0-16,12-1-11 15,6-6 0-15,3-14-4 16,14-10 0-16</inkml:trace>
  <inkml:trace contextRef="#ctx0" brushRef="#br0" timeOffset="148208.2585">6506 7128 69 0,'8'-16'34'0,"-40"3"-38"0,17 13 35 15,-6 2-32-15,-9 1 1 16,-8 2-1-16,-13 1 1 16,0-1 0-16,1 0 1 15,-1 1-1-15,4-1 0 16,2 3 0-16,6 2 0 16,3 6 0-16,7 3 0 15,2 10 0-15,6 5 1 16,0 9-1-16,9-1 1 15,-3-2 0-15,9 2 0 0,1 0 0 16,2 1 0-16,-3-1-1 16,3-8 1-16,3-2-1 15,3-3 0-15,6-8 0 16,5-13 0-16,10-5-1 16,9-6 0-16,0-5 1 15,8 0 0-15,13 0 0 16,3 3 1-16,2 3 0 15,7 2 0-15,-1 2 1 16,0 9 0-16,-2 7 0 16,-6 1 1-16,-7 7-1 15,-8 6 1-15,-15 5 0 16,-15 3 1-16,-24 5-2 16,-15 2 0-16,-21 4-1 15,-14-4 1-15,-19-2-1 16,-8-8 0-16,3-5-1 15,2-8 0-15,1-8-2 16,6-14 0-16,8-4-5 16,16-6 1-16,11-13-8 0,24-14 1 15,21-5-8-15,24-7 1 16</inkml:trace>
  <inkml:trace contextRef="#ctx0" brushRef="#br0" timeOffset="148702.9043">7333 7027 78 0,'-9'-34'39'0,"-33"-8"-69"16,28 36 76-16,-10 1-46 15,-6 0 0-15,-15 2 5 16,4 0 0-16,-7 6-4 15,-6 5 0-15,1 11 3 16,-10 10 0-16,4 8-1 16,-1 5 1-16,4 3-3 15,11 5 0-15,6-2-2 16,13 2 0-16,8-10-1 16,9-3 1-16,18-8-2 15,9-5 1-15,11-8-1 16,7-14 0-16,9-7 0 15,8-8 0-15,-2-6 0 0,5-10 0 16,-2 0 3-16,-3 3 1 16,-10 4 2-16,-2 1 0 15,-6 11 2-15,-6 7 0 16,-7 6 1-16,-5 23 1 16,-6 11-1-16,-6 16 0 15,-3 5-1-15,0 11 1 16,0 8-3-16,-3-3 1 15,3-3-5-15,0 6 1 0,-3-5-6 16,0-1 1 0,6 3-9-16,3 3 1 0,15 0-12 15,6 5 1-15</inkml:trace>
  <inkml:trace contextRef="#ctx0" brushRef="#br1" timeOffset="184763.4319">9786 7168 26 0,'6'-3'13'0,"-9"3"-13"16,3 0 13-16,0 0-13 16,6 0 0-16,3 0 0 15,5 0 0-15,1-3 0 16,3 3 1-16,3-2 1 15,0-1 1-15,6 0 0 16,-4-2 1-16,4 0 0 0,-3-1 0 16,3 1 0-16,3 0 0 15,2 2-2-15,1 1 1 16,-3-1-1-16,12 3 1 16,-4 0-1-16,4 0 0 15,3-3-1-15,-4 3 1 16,1 0 0-16,0 0 0 15,-1 0 0-15,4 0 0 16,-3 3 0-16,8 0 1 16,-2 2 0-16,5 0 0 0,1 0-1 15,-3 1 0-15,2-1 0 16,4 3 1-16,-1-3-1 16,7 3 0-16,5 0-1 15,1 0 1-15,2-3-1 16,4 1 0-16,-4-1 0 15,12 0 1-15,1 1-1 16,-4-1 1-16,0 0-1 16,1-2 0-16,2 5 1 15,0 0 0-15,1 2-2 16,-7 3 1-16,4-5 0 16,2 3 0-16,0 2 0 15,9 0 0-15,-2 1 0 16,-1-4 0-16,0 3-1 15,7 3 1-15,2 0-1 16,-9-3 1-16,3 1-1 16,-5-1 0-16,2 3 0 0,0 0 1 15,-5 0-1-15,-4 2 0 16,-3-2 0-16,-2 0 1 16,-4 0-1-16,4-3 1 15,2 3 0-15,-5 2 0 16,-4 1 0-16,0 2 0 15,-2-2-1-15,-1 2 1 16,4 8-1-16,5-3 1 16,-8 3-1-16,-1-2 0 0,1 2 0 15,-1-5 1-15,4 5-2 16,-4-3 1-16,10 3 0 16,-13-2 1-16,1-1-1 15,2 1 0-15,-2 2 0 16,-7 0 1-16,10 0-1 15,-7 0 1-15,1 3 0 16,-7 2 0-16,1 1 0 16,-4 2 0-16,-2 0 0 15,-3 0 1-15,-1 3-1 16,-5-3 0-16,0 0-1 16,-1 2 1-16,1 4 0 15,0 4 0-15,-3 1-1 16,-1 0 1-16,-5-1 0 15,-3 3 0-15,-3 1 0 16,-3-1 1-16,-1-2-1 16,-2-1 0-16,3 6 0 0,-6 0 1 15,-3-3-1-15,-3 3 0 16,-3 3 0-16,0-3 0 16,-3 5 0-16,-3 0 0 15,0 0-1-15,0 3 1 16,-3 3-1-16,0 2 0 15,0-3 0-15,-3 1 1 16,0 2-1-16,-3 5 1 16,3-2 0-16,-3 5 0 15,-3-2-1-15,-6-3 1 16,0-1 0-16,-2 1 0 0,-4 0-1 16,-3-3 1-16,0 5 0 15,0 4 0-15,-2-9-1 16,-1 0 1-16,-3 3 0 15,-3-1 0-15,1 1-1 16,-1 3 0-16,-6-4 0 16,-2 1 1-16,-4 3-1 15,0-4 0-15,-2 4 0 16,-1-1 0-16,1 1 0 16,-4-1 1-16,6-2-1 15,-2 0 1-15,-10 0-1 16,4 2 1-16,2-5-1 15,3 3 1-15,1-3-1 16,-1-2 1-16,1-4-1 16,2 1 1-16,-3 3-1 0,1-1 0 15,2-4 1 1,-2-4 0-16,2 1-1 0,0 2 0 16,-2-3 0-16,-1-2 1 15,1 3-1-15,5 2 0 16,-3 0 0-16,4-7 0 15,2-6 0-15,0-3 0 16,4 0 0-16,2-7 0 16,0-4-1-16,-3 1 1 15,1-3-1-15,-4 0 0 0,6-2-1 16,4-3 1 0,-1-1-2-16,6-4 0 0,3-3-5 15,3-8 0-15,18-11-19 16,21-31 0-16</inkml:trace>
  <inkml:trace contextRef="#ctx0" brushRef="#br1" timeOffset="192045.0853">4008 11806 52 0,'-3'-14'26'0,"3"17"-26"0,3 0 27 16,0 2-24-16,3 8 0 16,0 11 3-16,3 10 1 15,6 14-9-15,0 13 1 16,3 8 4-16,-1 7 0 0,1 12-2 16,-3 7 1-16,0-8-3 15,-3-20 0-15,0 12-4 16,0-8 1-16,-3-7-8 15,0-11 1-15,6-14-6 16,-4-12 1-16</inkml:trace>
  <inkml:trace contextRef="#ctx0" brushRef="#br1" timeOffset="192856.4036">5053 11750 58 0,'-9'-40'29'0,"-30"19"-49"0,27 21 57 16,-11 0-37-16,-10 0 0 15,-9 0 3-15,-2 3 1 0,-1 0-3 16,3-1 1-16,-2 1 1 15,2 7 0-15,-3 1 0 16,10 2 1-16,5 3-2 16,6 3 0-16,9 2-1 15,6 0 0-15,9 3-1 16,9 0 1-16,12 10-1 16,6 0 0-16,5 6 0 15,10 2 1-15,9 3-1 16,-1 0 0-16,4 0 0 15,-1 3 0-15,-2 0 0 16,-3 5 0-16,-10-3 0 16,-5-3 0-16,-6 1 0 15,-9-3 0-15,0 3 0 16,-15-3 0-16,-9-3 0 16,-12-2 1-16,-3-3-1 15,-3-6 0-15,-3-7 0 0,-8-8 1 16,-4-8-2-16,0-8 1 15,1-8-1-15,2-8 1 16,0-5-1-16,3-5 0 16,4-9 1-16,5-2 0 15,3-5 0-15,6-3 0 16,12-5 1-16,12-1 1 16,0 4 0-16,9-1 0 0,12-2 0 15,8 0 0 1,4-1-1-16,0 1 1 0,-1 2-1 15,1 6 0-15,-3 2-2 16,-4 3 1-16,-5 3-4 16,-3 0 1-16,-3 4-4 15,3 1 0-15,-7 6-6 16,-2-1 1-16,-3 0-6 16,3 5 0-16</inkml:trace>
  <inkml:trace contextRef="#ctx0" brushRef="#br1" timeOffset="193320.3177">5660 11599 53 0,'15'-31'26'0,"-18"17"-37"16,3 17 48-16,-6 2-35 0,-3 1 1 15,-3-1 2 1,-3 5 1-16,-2 4-6 0,-7 7 0 15,-3 8 5-15,-6 3 0 16,-3 7-1-16,4 6 0 16,-1 14-2-16,-3 1 0 15,7 7-1-15,5-1 1 16,6 0-2-16,6-5 1 16,9-6-1-16,6-2 0 15,9 0 0-15,6-3 1 16,6-2-1-16,8-8 0 0,10-6-1 15,0-7 0-15,11-9-1 16,7-13 0-16,2-15 0 16,1-9 0-16,-1-10 0 15,-2-8 1-15,-7-8 0 16,1-10 0-16,-9-17 1 16,-13-5 1-16,-11-2 2 15,-12 0 0-15,-15 2 0 16,-15 5 0-16,-11 6-1 15,-13 3 1-15,-15 10-3 16,1 5 1-16,-4 9-8 16,1 10 1-16,2 7-14 15,7 12 1-15</inkml:trace>
  <inkml:trace contextRef="#ctx0" brushRef="#br1" timeOffset="193833.1285">3136 13782 57 0,'-6'-3'28'0,"12"14"-34"15,-3-11 41-15,6 3-34 16,6-3 1-16,6-3 0 15,2-2 1-15,10-3-4 0,9 0 0 16,9-3-2-16,-1-2 1 16,10-3-10-16,2 0 1 15,13-10-4-15,5-6 0 16</inkml:trace>
  <inkml:trace contextRef="#ctx0" brushRef="#br1" timeOffset="194536.7822">5032 13055 63 0,'-9'-16'31'0,"-21"13"-54"15,21 6 63-15,1-1-41 16,-10 4 1-16,-6-1-2 16,-3 3 1-16,-3-3-1 15,1-2 1-15,-1-1-3 16,3 1 1-16,0 0 0 0,3 2 0 15,4-2 1-15,2 2 0 16,0 6 2 0,0 2 1-16,-3 3 2 0,3-1 0 15,0 7 0-15,4-1 0 16,2 3 0-16,3-1 0 16,6 1-1-16,3-3 1 15,3 3-2-15,3-8 1 16,6 0-1-16,2-8 0 0,4 0-1 15,6-8 0 1,15-5-1-16,3-1 1 0,2-2 0 16,7 0 0-16,2-2 0 15,4 2 0-15,-7 5 0 16,4 6 0-16,6 2 1 16,-10 6 0-16,1 10-1 15,-10 3 1-15,-2 0 0 16,-9 5 0-16,-6 0 1 15,-9 0 1-15,-12 3 0 16,-12-1 1-16,-12 4-1 16,-15-3 1-16,-6-1-2 15,-8-2 1-15,-4-5-1 16,-2-5 0-16,-13-9-4 16,7-4 0-16,2-6-2 15,7-8 0 1,-4-19-13-1,18-2 0-15,19-3-2 16,14 3 1-16</inkml:trace>
  <inkml:trace contextRef="#ctx0" brushRef="#br1" timeOffset="195093.7336">5874 12975 64 0,'-17'-40'32'0,"-43"19"-51"0,42 16 64 0,-12 0-45 16,-2-1 1-16,-4 1 3 16,-3 0 0-16,-2 2-4 15,2 6 1-15,3 2 2 16,3 11 0-16,4 0-1 15,2 10 0-15,6 6-2 16,6 5 0-16,9 3-2 16,9-3 1-16,12-3-2 15,9-2 0-15,9-3 0 16,8-8 1-16,7-5-3 16,3-8 0-16,2-8-1 15,-2-8 0-15,-4-8 1 16,-2-2 1-16,-9-3 1 15,-4-9 0-15,-8 4 5 16,-6 0 1-16,0-1 1 0,-9 9 1 16,-3-4 1-16,-3 12 0 15,0-1 0-15,-3 6 1 16,0 8-3-16,0 5 0 16,3 5 0-16,0 11 0 15,0 5-1-15,0 5 0 16,0 8-1-16,3 3 1 15,0 8-2-15,3 3 1 16,-3-1-2-16,2-4 0 16,-2-1-5-16,0-5 1 0,-3 3-9 15,0-3 1-15,-3 0-8 16,-6-8 0-16</inkml:trace>
  <inkml:trace contextRef="#ctx0" brushRef="#br1" timeOffset="195888.5304">3169 14835 66 0,'-6'-2'33'0,"3"2"-35"16,6 2 34-16,3 6-33 15,3-5 0-15,6 5 3 16,5-3 0-16,7-2 0 16,9-6 0-16,15-2 1 15,8-9 1-15,18-4 0 16,4-11 0-16,23-6-1 15,12-2 1-15,21-5-3 16,12-6 0-16,15-4 0 16,11-4 0-16,10 0-1 15,14 9 1-15,-5 4-1 0,11 4 1 16,-3-4-1-16,-53 14 0 16,83-8 0-16,4-2 0 15,-13 4 1-15,-9-2 0 16,-8 5 0-16,-19 3 0 15,-20 3 0-15,-18 5 1 16,-16 0 0-16,-28 5 0 16,-16 2-1-16,-18 4 0 15,-11-3-1-15,-12 2 1 0,-13 0-2 16,-8-4 1-16,-3 1-5 16,-6-2 1-16,0 1-13 15,-4 1 1-15,10-12-6 16,3-11 0-16</inkml:trace>
  <inkml:trace contextRef="#ctx0" brushRef="#br1" timeOffset="203217.2753">4345 14827 59 0,'-3'-8'29'0,"3"8"-31"0,-3 6 30 0,3 4-26 15,-3 11 1-15,0 6 6 16,0 2 0-16,3 11-9 15,0 5 1-15,3 5 5 16,0 11 0-16,0 5-3 16,0-3 1-16,0-4-9 15,0 4 0-15,2-10-15 16,1-8 0-16</inkml:trace>
  <inkml:trace contextRef="#ctx0" brushRef="#br1" timeOffset="204730.9787">4854 14819 44 0,'-18'-2'22'0,"12"-4"-22"16,6 1 23-16,0 0-22 16,0-3 0-1,15-11 1 1,5-4 0-16,7-4-1 15,6 1 0-15,3-4 2 16,2 1 1-16,1 3-1 16,12 7 1-16,-10 6 0 15,1 8 0-15,0 8-2 16,-7 10 1-16,-5 5-1 16,-6 11 1-16,-6 11-2 15,-9 8 1-15,-15 7-1 0,-15 11 0 16,-9-2-2-1,-5-1 1-15,-10-7-1 0,-3 0 0 16,1-9-1-16,-13-12 1 16,12-9 0-16,1-7 0 15,5-19 0-15,3-8 0 16,13-8 0-16,11-5 0 16,9-1 1-16,12-4 0 15,15 2 1-15,5 0 0 16,13 8 3-16,6 1 0 0,8 12 1 15,4 6 1-15,11 4-2 16,-5 9 1-16,-1 0-2 16,-2 0 0-16,-4 0-7 15,-5-3 0-15,0-2-11 16,-7-3 1-16,7-6-6 16,-6-4 0-16</inkml:trace>
  <inkml:trace contextRef="#ctx0" brushRef="#br1" timeOffset="205437.2948">5809 14494 56 0,'-6'-16'28'0,"-3"19"-40"0,9-1 49 15,-3 9-33-15,3 2 0 16,3 8 7-16,-3 8 1 16,0 6-12-16,3 4 0 15,-3 12 8-15,6 2 1 16,0 2-3-16,3 6 1 0,0-5-6 15,0-1 1-15,-3-2-9 16,0-5 0-16,0-6-15 16,6-8 0-16</inkml:trace>
  <inkml:trace contextRef="#ctx0" brushRef="#br1" timeOffset="222597.6254">8905 16073 59 0,'-39'-31'29'0,"21"17"-25"16,15 12 30-16,0 2-32 0,-3 2 1 15,0 6 0-15,0 8 0 16,3 11-5-16,0 7 1 16,3 8 2-16,6 14 0 15,0 2-1-15,12 3 1 16,12 5-2-16,9-5 0 16,2 0-1-16,1-8 0 15,0-8-1-15,2-13 0 16,1-11-2-16,-3-21 1 0,5-8-1 15,-2-11 1-15,-4-10 0 16,-5-13 0-16,-9-11 2 16,-9-5 1-16,-9-8 3 15,-3 2 1-15,-6 9 3 16,-3 4 1-16,3 14 1 16,-3 5 0-16,0 9-1 15,0 9 0-15,3 14-3 16,0 16 1-16,3 19-3 15,3 18 0-15,0 10-1 16,3 19 0-16,8 5-1 16,1 14 1-16,6 2-1 15,-3-2 0-15,0 5 0 16,-3 7 0-16,-3-4 0 16,-4-32 1-16,-11 15-1 15,-8-2 1-15,-16-13-1 16,-18-14 1-16,-12-15 0 15,-11-16 1-15,-12-11 0 16,-13-16 0-16,-2-13-2 0,0-13 1 16,8-8-5-16,7-3 1 15,15-13-9-15,17-16 0 16,27-18-10-16,18 2 0 16</inkml:trace>
  <inkml:trace contextRef="#ctx0" brushRef="#br1" timeOffset="222911.7603">10024 16192 74 0,'-9'16'37'0,"24"8"-47"15,-6-19 66-15,6 1-56 16,11 2 1-16,10-11 0 16,21-2 1-16,11-6-3 15,4-5 0-15,2 3-3 16,-3-3 0-16,1 0-12 0,-7 8 0 15,-14 0-4-15,-18 1 0 16</inkml:trace>
  <inkml:trace contextRef="#ctx0" brushRef="#br1" timeOffset="223120.8554">10065 16558 69 0,'-11'5'34'0,"25"16"-47"0,-5-16 67 0,12 1-53 16,9-1 1-16,15-2-2 15,11-1 0-15,10-2-5 16,11-2 1-16,6-4-7 16,10 1 1-16,8 0-9 15,-9-3 1-15</inkml:trace>
  <inkml:trace contextRef="#ctx0" brushRef="#br1" timeOffset="223527.7338">11292 15854 48 0,'-9'-5'24'0,"18"5"-20"0,-6 5 38 0,-3-3-35 15,0 9 0-15,-6 8 5 16,-3 15 0-16,-6 11-16 16,0 11 1-16,0 23 9 15,6 0 1-15,0-5-5 16,3 3 1-16,1 0-6 16,-1-3 1-16,-3-3-5 15,3-7 0-15,-3-3-11 16,3-11 1-16,0-10-4 15,-3-17 0-15</inkml:trace>
  <inkml:trace contextRef="#ctx0" brushRef="#br1" timeOffset="224127.4344">11598 16058 52 0,'-3'-22'26'0,"30"1"-30"0,-12 13 49 16,9-2-43-16,9-6 1 15,8 0 1-15,4-3 0 16,6 1-4-16,8 5 1 15,-2 2 4-15,-4 8 1 16,-5 3-1-16,-3 11 0 16,-10 5 0-16,-2 10 0 0,-9 11-2 15,-12 19 0-15,-6 5-1 16,-9 10 0-16,-9 1-2 16,-3-1 1-16,-6 1-2 15,-3-4 1-15,-3-4-3 16,-2 2 0-16,-4-13-2 15,0-8 0-15,-5-13-2 16,5-16 0-16,-6-11-1 16,3-18 1-16,-2-3 1 15,2-11 0-15,9-10 3 16,3-5 1-16,9 2 4 16,12-2 0-16,9 2 1 15,9 6 1-15,9 7 2 16,6 9 0-16,6 5 0 15,8 10 1-15,1 11-2 16,0 5 1-16,-1 8-1 16,4 8 0-16,-4 3-3 15,-2 0 0-15,0 13-2 0,-6-11 1 16,-7-2-4-16,4-8 0 16,-9 2-7-16,0-7 1 15,-1-14-13-15,1-10 0 16</inkml:trace>
  <inkml:trace contextRef="#ctx0" brushRef="#br1" timeOffset="224458.7334">12917 15894 56 0,'-6'-8'28'0,"6"21"-21"16,3-11 40-16,0 6-40 15,3 6 0-15,0 9 3 16,3 7 0-16,0 7-12 16,0 8 0-16,-3 13 9 15,0 5 0-15,-6 1-4 16,-3 2 1-16,-3 0-3 15,-6-5 1-15,-3 0-4 16,0-3 1-16,0-8-5 16,3-7 1-16,3-14-9 15,0-3 0-15,6-15-10 0,9-19 0 16</inkml:trace>
  <inkml:trace contextRef="#ctx0" brushRef="#br1" timeOffset="224953.5082">13801 15433 57 0,'3'-8'28'0,"-21"-8"-35"16,15 16 42-16,-3 0-31 15,-6 3 1-15,-5 2 3 16,-7 6 0-16,-3 5-10 16,-6 2 0-16,3 3 6 15,1 3 1-15,-1 5-3 16,3 6 0-16,0-1-2 15,6 6 1 1,18 23-1 0,6-10 1-16,12-10-2 15,9-4 1-15,9-18-1 0,6-7 1 16,-4-6-1-16,4-16 0 16,0-6-1-16,-1-12 0 15,-5-6 2-15,-9-2 1 16,-9-3 0-16,-9-3 1 15,-12 3 1-15,-6 0 0 16,-6 0-2-16,-12 5 1 16,-5 8-9-16,-1 6 1 15,-9 10-14-15,4 8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11T17:45:25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5729 12801 36 0,'-3'-30'18'0,"-9"22"-19"16,9 6 18-16,-3-1-14 15,-3 1 1-15,-3-1 4 16,0 3 1-16,0 3-10 15,-3 4 1-15,-3 4 7 16,-2 13 0-16,-4 2-1 0,-6 19 1 16,0 11-2-16,-2 10 1 15,2 11-1-15,-6 15 1 16,3 14 0-16,-2 8 0 16,8 2-1-16,6 14 0 15,9-8-1-15,18-8 1 16,12-11-3-16,9-3 1 15,14-12-3-15,7-9 1 16,11-8-5-16,13-10 1 16,-1-13-8-16,1-8 1 0,-1-9-13 15,1-15 0-15</inkml:trace>
  <inkml:trace contextRef="#ctx0" brushRef="#br0" timeOffset="375.5446">6634 13549 58 0,'0'0'29'0,"-6"6"-34"0,6-1 43 15,-3 0-32-15,-6 8 0 16,-3 6 4-16,-6 10 0 16,-6 8-13-16,3-8 1 15,-20 32 7-15,-4 8 0 16,-12 5-3-16,-8 0 1 15,2 0-5-15,4-2 0 16,2-1-6-16,7-8 1 16,5-7-11-16,9-19 1 0,7-13-3 15,5-14 0-15</inkml:trace>
  <inkml:trace contextRef="#ctx0" brushRef="#br0" timeOffset="632.6991">6023 13610 63 0,'0'16'31'0,"18"21"-46"16,-9-29 62-16,3 11-42 15,3 4 1-15,6 12 1 16,3 10 1-16,5 10-11 15,7 3 0-15,-3-2 6 16,0 0 1-16,-1 2-7 0,-2-11 1 16,0 1-7-16,3-6 1 15,-7-2-11-15,1-13 0 16</inkml:trace>
  <inkml:trace contextRef="#ctx0" brushRef="#br0" timeOffset="916.9557">6988 13983 62 0,'-3'19'31'0,"9"50"-40"15,0-56 50-15,0 5-37 16,3 6 1-16,2 5 1 16,-2 11 0-16,0 2-9 15,-3 3 0-15,-9 11 2 16,-9-1 1-16,-3-4-9 16,-2-6 0-16,-4-6-9 15,-3-7 0-15</inkml:trace>
  <inkml:trace contextRef="#ctx0" brushRef="#br0" timeOffset="1575.8382">7318 13494 56 0,'0'-6'28'0,"3"-7"-37"0,-3 13 46 0,6 6-34 16,0 1 1-16,3 4 3 16,0 10 0-16,3 11-9 15,0 0 1-15,0 5 5 16,2 2 0-16,-2 1-2 15,0 0 1-15,3-1-4 16,0-4 1-16,3-9-3 16,-3-4 0-16,9-7-2 15,-1-9 1-15,1-9-2 16,3-10 1-16,0-8 1 16,0-6 1-16,-7-7 1 15,-2-1 1-15,0-2 1 16,-3-2 1-16,-6 2 1 15,-3 5 0-15,0 5 1 16,-3 6 1-16,0 3-1 16,0 7 0-16,0 8 0 15,3 9 1-15,3 7-1 0,3 13 1 16,5 1-2-16,4 7 1 16,6 9-1-16,0 4 1 15,9 9-1-15,2 5 0 16,1 0-1-16,0 2 1 15,-4 1-1-15,-8 2 0 16,-6 2-1-16,-15-1 1 16,-15-1 0-16,-9 3 0 15,-15-6 0-15,-11-2 0 0,-10-6 0 16,-2-4 0-16,-10-17-2 16,-2-10 1-16,2-13-5 15,10-17 1-15,2-20-9 16,15-19 1-16,16-21-9 15,17-8 1-15</inkml:trace>
  <inkml:trace contextRef="#ctx0" brushRef="#br0" timeOffset="1983.7247">8309 12769 80 0,'36'2'40'0,"134"110"-52"0,-120-81 77 16,10 9-63-16,-1 10 0 15,7 8 2-15,-7 3 0 0,-5 13-5 16,-9 14 1-16,-22 12 3 16,-17 9 0-16,-21 12-1 15,-11 6 0-15,-22 3-1 16,-11 0 0-16,-13-3-4 15,-2-13 1-15,-1-11-8 16,4-16 1-16,5-10-16 16,22-22 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11T17:47:29.4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12709 1188 53 0,'-6'0'26'0,"-18"-5"-26"16,21 10 26-16,0-2-27 16,-3 10 1-16,-6 3 0 15,0 5 0-15,-6 3 0 0,0 5 0 16,-2 8 0-16,-4 3 1 16,-3-1-2-16,-3 4 1 15,3 9-3-15,-2-7 0 16,-1-8-4-16,-3 1 0 15,6-12-6-15,1 0 0 16</inkml:trace>
  <inkml:trace contextRef="#ctx0" brushRef="#br0" timeOffset="300.3249">12283 1236 60 0,'15'-11'30'0,"-12"-2"-45"16,9 13 59-16,3 0-44 16,0 8 0-16,5 5-1 15,1 3 1-15,0 13 0 16,0-3 0-16,3 11 0 15,-3 0 0-15,-4 6-1 16,-2-4 0-16,0 1-2 16,-3-3 0-16,-3-2-5 15,3-4 0-15,-3-2-7 16,6-5 0-16</inkml:trace>
  <inkml:trace contextRef="#ctx0" brushRef="#br0" timeOffset="616.8028">12875 1476 65 0,'-6'-8'32'0,"-11"38"-54"16,14-23 63-16,3 7-43 15,0 2 0-15,0 7-3 16,0 6 1-16,3 3 4 16,-3 0 1-16,0 2-4 15,0-7 0-15,0 7-2 16,0-10 0-16,0-8-7 15,3 0 0-15</inkml:trace>
  <inkml:trace contextRef="#ctx0" brushRef="#br0" timeOffset="1892.0853">13072 1392 46 0,'-9'0'23'0,"33"8"-32"15,-15-8 39-15,6 0-31 16,8-6 1-16,7 4 0 16,3 2 0-16,0-6-1 15,-1 4 1-15,1 2-2 16,-3-6 1-16,-3 4-1 15,-1-3 0-15,-2 2-3 0,-3 3 0 16,-3-3-6-16,-3 1 1 16</inkml:trace>
  <inkml:trace contextRef="#ctx0" brushRef="#br0" timeOffset="2178.2316">13262 1159 59 0,'-6'21'29'0,"24"13"-43"15,-12-15 58-15,3 5-47 16,0 13 1-16,3 0-3 15,0 3 0-15,0-3 4 16,-3 0 1-16,0-6-6 16,0-2 0-16,-4-7-3 15,1 1 0 1</inkml:trace>
  <inkml:trace contextRef="#ctx0" brushRef="#br0" timeOffset="2642.4746">14221 1074 53 0,'6'-5'26'0,"-9"5"-37"15,3 0 42-15,-3 5-30 16,-6-2 1-16,-9 10 0 16,-6 3 1-16,-3 5-3 15,-8 6 0-15,-1 2 2 16,-3 13 1-16,-2 3-2 16,-7 3 1-16,6-3-1 15,4-6 0-15,-1 4-3 16,6-6 1-16,3 0-4 15,1-11 0-15,8-5-5 16,0-5 0-16,3-11-5 0,6-5 1 16</inkml:trace>
  <inkml:trace contextRef="#ctx0" brushRef="#br0" timeOffset="2898.2939">13750 1127 64 0,'3'3'32'0,"21"39"-50"0,-15-26 67 0,6 2-53 16,0 17 1-16,3-6-3 15,0 11 1-15,0-3 5 16,-4 0 0-16,-2-5-7 15,0 5 1-15,-6-8-5 16,3-3 0-16,-3-5-2 16,0 0 0-16</inkml:trace>
  <inkml:trace contextRef="#ctx0" brushRef="#br0" timeOffset="3331.6581">14078 1498 54 0,'3'-24'27'0,"36"-3"-48"0,-25 17 56 16,10 2-41-16,0 0 0 15,-3-5 0-15,0 5 1 0,-6 8 9 16,-3 8 0-16,-4 0-5 16,-2 5 1-16,-3 3 2 15,-6 5 1-15,0 5-1 16,-3 3 1-16,-2 3-3 16,-7 2 1-16,-3 4-1 15,0-7 1-15,0-2 0 16,0 0 1-16,6 3 1 15,3-11 0-15,3-5 1 16,3 0 0-16,9-3-1 16,12 3 1-16,3-13-3 15,6-6 0-15,6-2-5 16,-1-3 1-16,1 0-6 16,-6 0 0-16,-3-8-6 15,3 8 0-15</inkml:trace>
  <inkml:trace contextRef="#ctx0" brushRef="#br0" timeOffset="3782.2184">12122 2101 33 0,'-38'16'16'0,"14"-3"-41"0,21-5 25 0,3 0 4 15,3 0 0-15,3 0 9 16,3 5 0-16,3-5-11 15,5 0 0-15,13-6 10 16,15 6 1-16,8-8-2 16,16-2 1-16,14-1-5 15,21-8 0-15,12-7-4 16,12-1 0-16,9 1-2 16,3-1 0-16,6 1-2 15,0 2 1-15,-6-8-1 16,-9 11 0-16,0-3-2 15,-6 0 1-15,-12 6-2 16,-6 7 0-16,-21-2-5 16,-2 10 1-16,-16-5-7 0,-5 11 0 15</inkml:trace>
  <inkml:trace contextRef="#ctx0" brushRef="#br0" timeOffset="4323.1159">13066 2590 65 0,'0'-16'32'0,"12"-13"-65"16,6 21 61-16,14-5-28 15,7-3 0-15,6 0-1 16,5 3 1-16,-2 3 1 16,-3 4 1-16,2 12 1 15,-5 1 0-15,-3 12 0 16,-7 7 0-16,-2 9 0 15,-9 7 1-15,-12 11-3 16,-12 3 1-16,-9 7-4 16,-12-2 0-16,-6-11-1 15,-5 3 0-15,-7-10-2 16,-9-6 1-16,1-14-1 0,-7-12 1 16,10-16 2-16,5-9 1 15,9-4 1-15,12-6 1 16,6-8 0-16,24 1 1 15,12-6 1-15,18 5 0 16,15 0 0-16,5 11 0 16,12 2-2-16,10 17 1 0,-4 7-1 15,4 14 1 1,-7 7-6-16,-5-2 0 0,-1 2-10 16,0 6 0-16</inkml:trace>
  <inkml:trace contextRef="#ctx0" brushRef="#br0" timeOffset="5074.4971">15048 1847 67 0,'18'0'33'0,"-9"18"-37"0,-3-7 33 15,3 5-30-15,3 10 1 16,-3 1-2-16,0 23 0 16,-3 6 1-16,-6 7 1 15,-12 6-3-15,-9-3 0 16,-3-3-5-16,-6 4 0 0,-2-14-7 16,2-1 1-16</inkml:trace>
  <inkml:trace contextRef="#ctx0" brushRef="#br0" timeOffset="6245.9051">16233 1040 54 0,'0'-3'27'15,"0"14"-39"-15,3-3 49 0,0 5-39 16,3 8 0-16,0 3-2 16,3 13 0-16,0-5 4 15,3-3 0-15,5 3-3 16,-2-6 0-16,3-2 0 16,0-8 1-16,3-8 0 15,0-8 0-15,0-8-1 16,5-6 1-16,-2-4-1 15,-3-9 0-15,-3 1 0 16,0-8 0-16,-3 5 3 16,-4 2 0-16,-2 6 1 15,0-3 1-15,-3 8 2 16,0 3 1-16,0 5-1 16,3 0 1-16,-3 16-2 0,3 3 0 15,0 10-2-15,0 8 1 16,0 11-1-16,-3 5 0 15,0 7-1-15,-3-1 1 16,-3-4-1-16,-3 4 1 16,-3-6 0-16,-6 8 0 15,-3-8 0-15,0-1 1 16,-9-6-1-16,-8-4 0 16,-1-8-2-16,-12-10 1 0,3-5-4 15,4-11 1-15,-1 0-5 16,0-3 0-16,7-5-5 15,5 3 1-15</inkml:trace>
  <inkml:trace contextRef="#ctx0" brushRef="#br0" timeOffset="6619.693">16757 1289 46 0,'-12'-19'23'0,"-6"14"-42"0,18 5 43 15,0 0-24-15,0 0 1 16,6 0 2-16,0 5 0 16,3 3-1-16,0 3 0 15,3 10 4-15,-3 8 0 16,0 8 0-16,0 8 0 16,-1 0-2-16,1 10 0 15,0-2-6-15,-6-2 1 16,0-6-8-16,0-6 1 0,0-2-7 15,0-16 0-15</inkml:trace>
  <inkml:trace contextRef="#ctx0" brushRef="#br0" timeOffset="6951.6911">16888 1347 41 0,'0'-8'20'0,"3"2"-31"0,6 12 32 15,6-6-24-15,8 0 1 16,1 0 2-16,3-8 0 16,3 8 2-16,0-8 1 15,-1-3-3-15,-2 9 1 16,-3-6-2-16,6 0 1 16,-1 0-9-16,-2 0 0 15</inkml:trace>
  <inkml:trace contextRef="#ctx0" brushRef="#br0" timeOffset="7237.261">17054 1074 65 0,'6'-5'32'0,"0"26"-53"16,-3-18 64-16,3 18-45 15,3 3 1-15,0 13-3 16,0 0 1-16,-3 10 4 16,3-2 0-16,-3-2-5 15,-3-6 1-15,0-5-3 16,0-3 1-16,0-6-9 0,3-1 1 15</inkml:trace>
  <inkml:trace contextRef="#ctx0" brushRef="#br0" timeOffset="8406.5239">17540 1114 48 0,'3'0'24'0,"-3"-8"-39"0,0 8 41 0,0 0-31 16,0 0 1-16,0 0-4 16,0 0 1-16,0 3 11 15,0-3 1-15,0 0-6 16,0 5 0-16,-3-5 2 16,3 3 1-16,0-3 1 15,0 0 0-15,0 0-3 16,0 5 1-16,0-5-1 15,0 0 0-15,0 0 0 16,-3 0 0-16,3 0 1 16,0 0 0-16,0 0 0 15,0 0 1-15,-3 0-1 16,0 5 0-16,0-5 0 16,0 8 1-16,0 3-1 15,3 2 1-15,-3 3-1 16,3 5 1-16,0 3-1 15,0-3 1-15,3 3-2 0,0-3 1 16,3-3-1-16,0 1 0 16,3-9 0-16,0 4 0 15,2-6-1-15,4-6 0 16,0-2 0-16,0-2 1 16,0-4-1-16,3-4 0 15,3-3-1-15,-3 5 1 16,-4-6 0-16,4 4 0 15,-3-6 0-15,-3-11 0 0,0 4 1 16,-3-1 0 0,-6 0 1-16,0 3 0 0,3 5-1 15,-6-5 1-15,0 5 0 16,0 8 0-16,0-5-1 16,0 5 1-16,0 8 1 15,0 0 0-15,6 5 0 16,3 3 0-16,0 8 0 15,3 5 1-15,2 6-1 16,4 2 0-16,0 8-2 16,0 0 1-16,-3 8-1 15,-3 0 1-15,-6-6-1 16,-3 4 1-16,-9-9-1 16,-3 3 1-16,-9 6 0 15,-6-14 0-15,-6 2-2 16,1-2 1-16,-4-13-4 15,3-8 1-15,3-2-6 0,3-4 0 16,4-7-5-16,8-6 0 31</inkml:trace>
  <inkml:trace contextRef="#ctx0" brushRef="#br0" timeOffset="8887.3283">17897 1439 48 0,'0'-18'24'0,"0"5"-48"15,9 7 45-15,0-2-27 16,9-2 1-16,5 2 2 16,4 0 0-16,0 3 8 15,0-3 1-15,-3 8-4 16,-1 0 0-16,4 2 3 16,-3 4 0-16,-6 7-1 15,-6 3 0-15,-3 0-3 16,-9 5 0-16,-3 3 0 15,-3-3 0-15,0 5 0 16,-3-5 0-16,-3 1 1 16,0 1 0-16,3-2 1 0,0-5 0 15,3 6 0-15,3-7 1 16,3-4-1-16,6 0 1 16,3-1-3-16,3-5 1 15,9-2-3-15,3-3 1 16,5-3-5-16,-2-2 1 15,-3 3-5-15,-3-6 1 16,0 2-7-16,0 1 1 0</inkml:trace>
  <inkml:trace contextRef="#ctx0" brushRef="#br0" timeOffset="9472.46">16111 2077 39 0,'0'0'19'0,"3"16"-21"0,-3-16 32 15,6 0-28-15,0 0 0 16,3 5 3-16,0 0 1 15,3-2-6-15,2 0 0 16,4-1 5-16,3-2 0 0,9 3 0 16,6-8 0-16,5 2-1 15,13-5 0-15,8 3-1 16,13-3 1-16,8-5-2 16,12 2 0-16,10 1-1 15,2-1 1-15,21 3-2 16,3-8 1-16,6 6-1 15,14-1 1-15,1-2-1 16,-3 2 1-16,3 1-1 16,-15 4 1-16,-12 1-1 15,-15 0 0-15,-9 5-3 16,-12 0 1-16,-5 0-3 16,-16 5 0-16,-8-5-5 15,-13 0 1-15,-11 0-9 16,-9 5 1-16</inkml:trace>
  <inkml:trace contextRef="#ctx0" brushRef="#br0" timeOffset="10088.3021">17215 2445 47 0,'-9'0'23'0,"15"-6"-31"16,0 1 36-16,9 3-27 16,9-6 0-16,6-8 5 15,8 0 1-15,4 3-6 16,3-1 1-16,-4 4 3 16,-2 7 1-16,-3 6-2 15,-4 7 1-15,-5 6-3 16,-3 11 0-16,-6 7-2 15,-6 14 1-15,-6 2-1 16,-6 8 0-16,-9 0-1 16,-15-2 1-16,-6 2-2 15,-11-5 1-15,-7-8-1 16,-9-13 0-16,7-11 0 0,2-5 0 16,7-13 1-16,8-9 0 15,6-4 1-15,9-6 0 16,9-5 0-16,9-3 1 15,15 0 0-15,12 3 1 16,18 5 0-16,8 5 1 16,4 11 0-16,5 14 0 15,7 4 0-15,2 6 0 0,1 5-3 16,-4 0 0-16,-3 8-9 16,-5 5 1-16,-9 1-11 15,-13-3 1-15</inkml:trace>
  <inkml:trace contextRef="#ctx0" brushRef="#br0" timeOffset="11454.1977">11646 762 78 0,'-18'-24'39'0,"-18"16"-42"16,25 8 40-16,-4 0-38 16,-3 6 1-16,-3 9-2 15,-9 15 1-15,-5 14 1 16,-10 9 0-16,-3 16 0 16,1 21 1-16,2 16 1 15,0 21 0-15,1 19 1 16,2 10 1-16,12 18 0 15,9 14 1-15,15 8-2 16,15 8 0-16,15-1-1 16,27-7 0-16,20-16-5 15,19-19 1-15,26-20-9 16,12-1 1-16,17-26-13 0,28-22 1 31</inkml:trace>
  <inkml:trace contextRef="#ctx0" brushRef="#br0" timeOffset="12129.1173">19415 566 74 0,'33'11'37'16,"32"44"-37"-16,-38-26 37 0,9 16-37 16,14 30 0-16,4 1 0 15,2 22 0-15,1 24 0 16,-9-3 0-16,-13 16 0 16,-11 2 0-16,-24 1 0 15,-24 2 1-15,-26 3-2 16,-19 0 0-16,-14 0-7 15,-6-6 0-15,-7 4-11 16,13-12 1-16</inkml:trace>
  <inkml:trace contextRef="#ctx0" brushRef="#br0" timeOffset="20537.5373">4696 7985 39 0,'-21'0'19'0,"6"29"-20"16,9-26 19-16,-3 2-18 15,-3 3 0-15,-6 3 0 16,-2 5 1-16,-4 2-1 15,0 1 0-15,-3 4 0 16,0-4 0-16,-2 7-4 16,2-7 0-16,0 2-5 15,3-8 0-15</inkml:trace>
  <inkml:trace contextRef="#ctx0" brushRef="#br0" timeOffset="20867.2995">4365 8046 37 0,'0'0'18'0,"-9"0"-26"0,15 0 32 15,0 0-22-15,0 0 0 16,3 3 2-16,3-1 1 0,-3 4-6 16,3-1 1-16,-3 3 2 15,0 2 1-15,0 4-2 16,0-1 1-16,-3 3-3 16,0 5 0-16,0-5-2 15,0 5 0-15,-1 0-6 16,-2-2 1-16,0-4-3 15,3-1 0-15</inkml:trace>
  <inkml:trace contextRef="#ctx0" brushRef="#br0" timeOffset="21198.508">4666 8133 27 0,'-3'3'13'0,"3"0"-17"0,0-3 23 16,3 2-15-16,0 4 1 15,0 1 2-15,0-1 1 16,3 7-10-16,-3 8 0 0,6 3 6 16,-3-3 1-16,3 11-4 15,-3-6 0-15,6-5-7 16,-7 1 0-16,4-6-5 16,0-6 0-16</inkml:trace>
  <inkml:trace contextRef="#ctx0" brushRef="#br0" timeOffset="22053.7609">5092 7961 44 0,'0'3'22'0,"15"23"-31"16,-10-18 41-16,1 3-32 15,0 7 1-15,3 1 0 16,0-1 0-16,6 1-2 16,-3-3 1-16,3-3 0 15,3-2 0-15,0-3-1 16,0-6 0-16,-1-7-1 15,1-3 0-15,-3-3 0 16,-3-4 0-16,0-4 0 16,3 3 1-16,-3-5 1 15,-6 0 1-15,0 2 0 16,-3 1 1-16,0 2 0 0,-3 8 1 16,3 0-1-16,-6 0 1 15,6 3-1-15,3 5 1 16,-1 2-1-16,-2 6 0 15,3 3-1-15,0 5 1 16,0 0-1-16,0 5 0 16,0 5 0-16,3-2 0 15,-3 0-1-15,0 0 1 0,0 0 0 16,-3-1 0-16,-3 7 0 16,-3-7 0-16,0-1-1 15,-3 1 1-15,-6-1-1 16,-6-4 0-16,-3-10-3 15,-2-3 1-15,-1-2-2 16,-6-6 1-16,9-2-2 16,-3-3 0-16,7-3-4 15,2-4 0-15,9 1-3 16,6-2 0-16</inkml:trace>
  <inkml:trace contextRef="#ctx0" brushRef="#br0" timeOffset="22326.9733">5559 8115 50 0,'-6'0'25'0,"0"5"-39"0,6-5 49 16,3 0-34-16,0 3 1 15,0 2 1-15,3 6 0 16,-3 4-4-16,3-1 1 16,0 7 1-16,-3 3 1 15,0 5-4-15,3-3 0 16,-3-5-9-16,3 1 0 0,6-7-3 16,2-9 1-16</inkml:trace>
  <inkml:trace contextRef="#ctx0" brushRef="#br0" timeOffset="24589.8963">7333 7988 41 0,'-3'-3'20'0,"0"-15"-22"16,3 15 21-16,0-2-18 0,-3 7 0 15,0-2 3 1,-3 6 0-16,-3 2-5 0,-6 5 1 15,-6 5 3-15,-5 9 0 16,-7-1-1-16,-9 3 0 16,4 3-2-16,2 0 1 15,0 0-3-15,3-3 1 16,1-8-4-16,5-5 1 16,3 2-8-16,3-12 1 15,6-12-1-15,3-10 0 16</inkml:trace>
  <inkml:trace contextRef="#ctx0" brushRef="#br0" timeOffset="24861.5703">6952 7956 48 0,'3'-3'24'0,"3"1"-41"16,0 4 52-16,0 4-34 15,0 4 0-15,0 3 3 16,3 1 0-16,0 7-4 16,-3 3 1-16,2 2 2 15,1 3 0-15,3 6-1 16,0-6 1-16,3 2-3 16,-3-1 0-16,0-7-3 15,0 1 0-15,0-3-5 16,0-2 1-16,0-9-7 15,2-2 0-15</inkml:trace>
  <inkml:trace contextRef="#ctx0" brushRef="#br0" timeOffset="25297.1146">7235 8266 31 0,'-3'-11'15'0,"18"8"-19"0,-9-5 20 0,6 0-11 16,-1 3 0-16,4 3 1 15,0-4 1-15,0 4-10 16,0 2 1-16,-3 5 6 15,0-2 0-15,0 7-2 16,-3 1 0-16,-3-1-2 16,0 9 1-16,-6-3 0 15,0 2 0-15,-3-2 0 16,0 3 0-16,-3-4-1 16,0 1 1-16,0 3-1 15,0-1 1-15,3-2-1 16,3-3 1-16,0-2-1 15,6 0 0-15,3-6-1 16,3-2 0-16,2-3-4 0,1-6 1 16,12-2-7-16,0 6 0 15,6-12-1-15,2 4 1 16</inkml:trace>
  <inkml:trace contextRef="#ctx0" brushRef="#br0" timeOffset="26136.342">7955 7977 43 0,'-27'-2'21'0,"12"33"-33"0,15-28 46 16,0 2-34-16,0 1 1 16,3 1 1-16,0 1 1 15,3 6-3-15,3-1 1 16,6 3 1-16,0 0 1 15,3 2-1-15,-3-5 0 16,9-2-1-16,2 5 0 0,-2-6-1 16,0 1 0-16,-3-3-2 15,0-5 1-15,0-6-1 16,-1 0 1-16,1-5-1 16,-3-2 1-16,0-1-1 15,-3-2 0-15,-3 0 1 16,-3-1 1-16,-3 1 0 15,-3 3 0-15,-3 2 0 16,-3 0 1-16,0 0-1 16,0 3 1-16,0 2 0 15,0 3 0 1,3 5 1 0,3 3 0-16,0 3 0 15,3 2 0-15,3 3 0 16,-1 5 1-16,1 3-1 15,0 2 1-15,0 1-3 16,0 2 1-16,0 3 0 0,-3-9 0 16,-3 1-1-16,0-3 1 15,-6 3 0-15,-3 0 0 16,-3-5-1-16,-6-4 1 16,-3 1-2-16,1-3 1 15,-1-5-3-15,0-2 0 16,-3-6-3-16,0-3 0 15,3-5-8-15,0 0 1 16,7 0-1-16,5-5 0 16</inkml:trace>
  <inkml:trace contextRef="#ctx0" brushRef="#br0" timeOffset="26571.694">8443 8226 41 0,'-6'0'20'0,"3"0"-30"16,3 0 40-16,0-8-29 16,3 3 0-16,6-1 2 15,-3-2 1-15,9 6-5 16,-3-6 1-16,0 5 3 15,3 1 1-15,-3 7-2 16,0-3 1-16,-1 4-1 0,1 2 0 16,0 5 0-16,-6-2 1 15,0 2-2-15,-3 3 1 16,-3 2-1-16,-3-2 1 16,-3 5-1-16,0-5 0 15,-3 3 0-15,0-1 0 16,1-5 0-16,2 1 1 15,0-1-1-15,3 0 1 0,0-5-1 16,6 0 1-16,6-3-2 16,5 0 0-16,13-5-3 15,6 0 1-15,9-2-6 16,2-3 1-16,13-1-9 16,2-4 0-16</inkml:trace>
  <inkml:trace contextRef="#ctx0" brushRef="#br0" timeOffset="35446.378">1871 9787 55 0,'0'-5'27'0,"6"18"-26"0,3-10 28 0,6-1-30 16,3 1 1-16,5-1-2 16,-2-2 0-16,9-2 0 15,-3-1 0-15,6-2-6 16,-7 2 1-16,4 1-7 16,0-4 1-16</inkml:trace>
  <inkml:trace contextRef="#ctx0" brushRef="#br0" timeOffset="36089.7318">2440 9626 55 0,'0'-16'27'0,"11"10"-50"0,-5 4 52 0,9-4-30 15,6-2 0-15,3-2 2 16,6-1 1-16,-1 1-1 16,4-1 1-16,0 3-1 15,-3 3 1-15,-4 5 1 16,-2 5 0-16,-6 3-1 16,-6 5 0-16,-3 11-1 15,-9 8 1-15,-3 8 0 16,-6 7 1-16,-12 1-2 15,0 2 0-15,-5-5-1 16,-10 0 0-16,0-5 0 16,-2-3 0-16,-7-5-1 15,9-11 1-15,3-3-1 16,7-10 1-16,2-5-1 16,6-6 0-16,9-5 0 15,0-2 0-15,9-6 0 16,3 5 0-16,15 1 1 0,6-1 1 15,5 6 0-15,4-1 1 16,3 6-1-16,6 3 1 16,-7 5 0-16,4 3 0 15,-3-1-1-15,-1 1 0 16,1 7-3-16,-6-4 1 16,3-1-4-16,-12-3 0 15,-1 1-10-15,4-6 0 16</inkml:trace>
  <inkml:trace contextRef="#ctx0" brushRef="#br0" timeOffset="36630.3643">3103 9768 39 0,'-6'3'19'0,"6"-8"-17"0,0 5 26 0,0 0-26 16,6 2 1-16,3-2 2 15,6-2 1-15,0 4-8 16,6-4 1-16,6-1 3 16,2-2 0-16,7-3-3 15,3 0 1-15,2 0-3 16,1 3 1-16,-3-6-4 15,-6 3 0-15,-4 3-7 16,-5 2 0-16</inkml:trace>
  <inkml:trace contextRef="#ctx0" brushRef="#br0" timeOffset="36945.9988">3219 9546 40 0,'-6'-10'20'0,"15"15"-28"0,-3-5 33 15,0 5-21-15,3 3 0 16,0 3 4-16,0 7 1 0,3 9-11 15,6 2 1-15,-3 8 5 16,0 2 1-16,-6 4-3 16,-1 2 1-16,1-6-6 15,-3-4 1-15,0-3-7 16,-3-3 1-16,-6-5-7 16,-3 5 1-16</inkml:trace>
  <inkml:trace contextRef="#ctx0" brushRef="#br0" timeOffset="38177.6738">4020 9430 37 0,'-3'-6'18'0,"3"17"-24"0,0-8 29 15,0 2-22-15,0 3 0 16,0 2 1-16,0 4 1 16,0 4-3-16,0 1 0 15,0 5 1-15,0-3 1 16,0 3-1-16,0 2 1 15,-3-5-2-15,0 3 1 0,0-3-1 16,0-2 0 0,0-3 0-16,-3-1 0 0,3-1 0 15,3-4 0-15,0-4 0 16,3-1 1-16,0 0-1 16,3 0 1-16,3 3-1 15,3-2 1-15,3-4-1 16,3-2 1-16,6 0-1 15,2-5 0-15,10-3-1 16,0 3 0-16,0 2-2 16,-1-2 1-16,-2 5-4 15,-3-5 1-15,-3-1-6 16,-7 1 0-16</inkml:trace>
  <inkml:trace contextRef="#ctx0" brushRef="#br0" timeOffset="38507.1091">4282 9290 53 0,'0'-6'26'0,"6"33"-42"0,-6-17 52 16,3 9-35-16,0 5 1 0,0 5 2 16,-3 5 1-16,0 6-6 15,-3 7 1-15,-3 6 2 16,0 6 1-16,0-9-1 16,3 0 0-16,3 0-2 15,-3-5 1-15,3-5-4 16,3-6 0-16,-3-2-9 15,3-8 0-15,-6-3-3 16,-6-8 0-16</inkml:trace>
  <inkml:trace contextRef="#ctx0" brushRef="#br0" timeOffset="39978.5935">1993 10536 42 0,'9'-3'21'0,"24"-13"-32"15,-15 14 38-15,2-1-27 16,10 0 1-16,12 1 1 16,0-1 1-16,8 0-3 15,4 3 1-15,11 0 1 16,1 0 1-16,5 0 0 15,7-2 0-15,8-1 0 16,9-2 0-16,3-1-1 16,-2-2 0-16,11 1 0 15,6-4 0-15,-3 0-1 16,-3 1 0-16,9-6-1 16,-3 5 0-16,-9-2 0 0,1 0 1 15,-7 0-1-15,-3-1 1 16,0 1-1-16,-8 0 1 15,-4 2-1-15,-6 3 1 16,-5 1-1-16,-4 1 1 16,-2-4-1-16,-4 4 0 15,10 1 0-15,-19 0 0 16,-5 2-2-16,-6-2 1 16,-10 0-4-16,-5-1 1 0,-9 6-9 15,-6-5 0-15,-12 5-2 16,-9 3 0-16</inkml:trace>
  <inkml:trace contextRef="#ctx0" brushRef="#br0" timeOffset="40578.3395">3437 10893 57 0,'-15'-5'28'0,"6"-1"-59"0,9 6 60 16,12-5-27-16,15-8 0 15,-1-3 4-15,7 0 1 16,6 0-8-16,2 0 1 16,10 3 4-16,0 8 1 15,2 7-1-15,1 6 1 16,-4 6-2-16,-8 7 0 0,-3 5-1 16,-6 3 0-1,-10 11-1-15,-11 5 1 0,-9 5-2 16,-18 8 0-16,-11-2-1 15,-16-6 0-15,-6-2-2 16,-2-8 1-16,-4-6-1 16,6-10 1-16,4-11-1 15,5-10 1-15,3-14-1 16,10-7 0-16,8-17 0 16,12 3 1-16,12-5 1 15,6 0 1-15,11 0 0 16,10 6 1-16,15 4 2 15,11 9 1-15,4 12 0 16,-1 9 1-16,1 10-1 16,-1 8 0-16,1 11-2 15,-1 5 1-15,-5 3-6 16,-3-3 0-16,-7-3-14 16,-5-2 1-16</inkml:trace>
  <inkml:trace contextRef="#ctx0" brushRef="#br0" timeOffset="41150.72">5717 10213 60 0,'0'5'30'0,"3"30"-42"0,3-22 48 16,3 11-35-16,0 5 0 0,-7 5 2 16,1 6 0-16,-3 5-4 15,-3 2 1-15,1 4 0 16,-1-6 1-16,-3 5-5 15,0-8 1-15,3-5-10 16,3-10 1-16,0-11-4 16,6-8 1-16</inkml:trace>
  <inkml:trace contextRef="#ctx0" brushRef="#br0" timeOffset="43401.8977">6729 9438 26 0,'6'-8'13'0,"9"-8"-12"15,-15 16 18-15,0-5-15 16,6-1 1-16,-3 1 3 15,0-3 1-15,-3 3-10 16,0-3 0-16,-6 0 7 0,3 0 0 16,-6 3-3-16,-3 2 1 15,-6 3-3-15,-6 3 0 16,-6 2-1-16,4 6 0 16,-1 2 0-16,3-3 0 15,3 1 0-15,3 0 1 16,3-1-1-16,3 1 1 15,6-1-1-15,6 1 1 0,3-1-1 16,6 1 1-16,6 2-1 16,6 3 1-16,6 5-1 15,3-2 1-15,-4 2-1 16,4 3 0-16,0 0 0 16,-6 2 0-16,-3 1 0 15,-4-1 0-15,1 0 0 16,-9 1 0-16,-6-1 0 15,-3 1 0-15,-6-6-2 16,-6 0 1-16,-8-5-1 16,2-3 0-16,-3-2 0 15,-3-6 0-15,-3-8 0 16,0 1 1-16,7-3 0 16,-1-1 0-16,3 1 1 15,3-3 0-15,3-5 0 16,3 5 1-16,3 0-1 15,3-3 0-15,3-2 0 0,6-5 1 16,6-4-1-16,0 1 0 16,3 3 0-16,0-6 1 15,0 0-1-15,0 0 1 16,-1 0-1-16,-2 1 1 16,-6-1-1-16,3 0 1 15,-6 0-1-15,-3 0 1 16,0 3-2-16,0 3 1 15,-3-3-2-15,0 2 1 16,3 3-4-16,-3 3 1 16,3-3-9-16,0 5 1 0</inkml:trace>
  <inkml:trace contextRef="#ctx0" brushRef="#br0" timeOffset="44362.8083">6961 9588 39 0,'-3'6'19'0,"6"-9"-20"15,0 0 30-15,3 3-27 16,3-2 1-16,0 2 1 15,9 0 1-15,5-3-6 16,7 1 0-16,0-4 3 16,3 1 0-16,2 0-2 15,1-3 1-15,3 0-3 16,-3 0 0-16,-4 0-1 16,-2 0 0-16,-3 0-3 15,-3 3 0-15,-1-1-6 16,-2 1 0-16,-3 3 1 15,-6-1 0-15</inkml:trace>
  <inkml:trace contextRef="#ctx0" brushRef="#br0" timeOffset="44664.046">7074 9350 46 0,'15'0'23'16,"-3"16"-40"-16,-6-5 51 0,6-1-32 16,-3 6 1-16,0 5 1 15,-1 6 1-15,-2 7-6 16,0 1 0-16,0 4 3 15,0 1 1-15,0-3-5 16,0-5 1-16,6 2-6 16,0-10 0-16,-3-3-6 15,0-5 0-15</inkml:trace>
  <inkml:trace contextRef="#ctx0" brushRef="#br0" timeOffset="45024.9507">7604 9292 54 0,'-6'-5'27'0,"6"5"-45"0,3 3 52 0,3 2-34 16,0 5 0-16,-3 6 2 16,3 5 1-16,-3 9-3 15,0 4 1-15,-3 0 0 16,0 3 1-16,-3 3-3 15,6 0 0-15,-3-3-4 16,0-8 0-16,3 0-9 16,-3-5 1-16</inkml:trace>
  <inkml:trace contextRef="#ctx0" brushRef="#br0" timeOffset="46553.6823">6279 10327 36 0,'-6'-8'18'0,"0"13"-24"16,12-5 32-16,3-3-24 15,0 3 1-15,3-2 1 16,3-1 1-16,3-2-5 16,9 0 0-16,2-1 4 15,7-7 1-15,9-3-2 16,8 6 1-16,7-4-2 16,2 1 0-16,4-5-1 15,5 2 0-15,7 2-1 0,5-1 0 16,0-4 0-16,4-2 1 15,5 2-1-15,3-2 1 16,0 3 0-16,-2-3 0 16,2 2 0-16,6 0 1 15,-6 6-1-15,-2-3 1 16,-10 6-1-16,-3-3 0 16,-2 2-1-16,-13 6 1 0,-5-3-1 15,-4 2 1-15,-5-1-1 16,-3-1 0-16,-10 2 0 15,1 4 1-15,-6-4-2 16,-3 1 0-16,-7 0-3 16,-2-1 0-16,-6 4-7 15,0-3 1-15,-3-3-6 16,-9 2 1-16</inkml:trace>
  <inkml:trace contextRef="#ctx0" brushRef="#br0" timeOffset="47574.7169">7253 10433 48 0,'-15'0'24'0,"0"-3"-39"0,15 3 43 0,0-3-28 16,6 1 1-16,0-9 1 15,3 0 1-15,6 1-2 16,2-3 1-16,7-3 1 16,6 0 0-16,3 3 0 15,2 2 1-15,4 3-1 16,0 8 0-16,-3 5-2 16,-1 6 1-16,-2 5 0 15,-6 8 0-15,-3 5 0 16,-6 8 0-16,-13 5-2 15,-7 3 1-15,-13 5-2 16,-15 1 0-16,-6-1-1 16,-3-8 0-16,-2-7-2 15,-4-6 0-15,6-11 1 16,4-12 0-16,-1-9 0 16,3-8 1-16,0 1 1 15,10-9 1-15,8 3 1 16,6-5 1-16,12 5 0 0,6 3 1 15,6 3 0-15,11 2 0 16,10 2-2-16,-9 4 1 16,32 2-1-16,7 0 0 15,-6 2-4-15,-7 4 1 16,-2 2-10-16,-10-3 1 16,-14 8-4-16,-9-2 0 15</inkml:trace>
  <inkml:trace contextRef="#ctx0" brushRef="#br0" timeOffset="50622.837">8038 9327 18 0,'9'0'9'0,"-3"-6"-9"0,-6 6 9 15,0 0-5-15,0 0 1 16,0 0 4-16,-3-2 1 16,0 2-11-16,3 0 0 15,-12 5 7-15,1 0 0 16,-7 0-2-16,0 6 1 15,0 0-3-15,-3-1 0 16,0 3 1-16,0 1 1 16,4 2-1-16,-1-1 1 0,3 4-1 15,3 2 1 1,0 0-2-16,3 3 1 0,6-3-2 16,3 0 1-16,3 3-2 15,3-5 1-15,3-1-1 16,6-2 1-16,0-3-1 15,3-5 1-15,8-5-2 16,1-3 1-16,3 0-1 16,3-5 0-16,-1-3 1 15,4-3 0-15,-9 1 0 16,-3-1 1-16,-3-2 0 16,-1 2 0-16,-2-2 0 15,-6 0 1-15,0 0-1 16,-3-3 0-16,-3 0-1 15,-3 3 1-15,-3-3 0 16,0 2 0-16,-3-1-1 16,0 1 0-16,0 1 0 15,-3 3 0-15,-6-1-1 16,-3 6 1-16,-3-3-2 0,-2-3 1 16,-1 3-1-16,-3 3 1 15,3-3-3-15,-6 5 1 16,1-2-5-16,5 0 1 15,3-1-8-15,3 1 0 16</inkml:trace>
  <inkml:trace contextRef="#ctx0" brushRef="#br0" timeOffset="60772.3902">4672 13076 34 0,'-3'-6'17'0,"3"-17"-18"0,3 15 18 15,-3 8-13-15,3-3 0 0,3-2 3 16,-3 7 0-16,6 6-8 16,-3 8 1-16,-3 11 6 15,3 10 1-15,0 10-2 16,3 9 1-16,-1 2-1 16,-2 8 0-16,0 0-2 15,0-5 0-15,0 0-2 16,0-3 1-16,3-10-2 15,0-3 0-15,0-5-6 16,0-9 0-16,0-4-11 16,0-3 1-16</inkml:trace>
  <inkml:trace contextRef="#ctx0" brushRef="#br0" timeOffset="61611.7503">5419 13645 45 0,'0'10'22'0,"3"19"-25"16,0-21 30-16,0 5-24 16,0 9 1-16,0 1 1 15,-3 12 1-15,-3 7-7 16,-3 6 0-16,-6-1 4 16,-6 9 1-16,-3-3-3 15,-5 0 0-15,2-3-4 16,0-2 1-16,6-9-13 15,6-2 1-15</inkml:trace>
  <inkml:trace contextRef="#ctx0" brushRef="#br0" timeOffset="69914.5981">6363 13144 52 0,'6'-13'26'0,"-15"-11"-43"0,9 19 26 16,-3-3-9-16,0-2 0 16,-6 2 3-16,3 0 1 0,-6-5-4 15,0-1 0-15,-3 4 1 16,-3-4 1-16,-3 7-1 15,-2-1 0-15,-7 2-1 16,0 6 1-16,0 0-1 16,-2 8 1-16,-1 3 0 15,-3 5 0-15,3 8 0 16,4 5 0-16,-4 2 0 16,0 1 0-16,6 3 0 15,9-4 0-15,1 6 0 16,5-8 0-16,6-2-1 15,9-3 0-15,6 0-1 16,3-6 1-16,5-5-1 16,4-7 1-16,9-4-2 15,-3 3 1-15,0-7 0 16,-1-9 0-16,4 3-1 16,0-2 1-16,-6-3-1 15,-3-3 1-15,-4-3 0 0,-2-2 1 16,-3 0 0-16,-3 2 1 15,-3-5 0-15,0 1 1 16,-3 9 0-16,0-1 1 16,0 1 0-16,3 4 0 15,-6 10-1-15,6 0 1 16,3 5 0-16,3 6 0 16,-3 7 0-16,6 9 1 15,-1 7-2-15,4 14 1 0,0 5-1 16,0 7 1-16,-3-1-2 15,0-4 1-15,3 1-4 16,-6-11 0-16,-4-6-8 16,-5-7 1-16,-3-3-7 15,0-13 1-15</inkml:trace>
  <inkml:trace contextRef="#ctx0" brushRef="#br0" timeOffset="70799.9996">6738 12388 61 0,'12'-6'30'0,"0"33"-50"16,-4-11 57-16,7 13-35 15,0 8 0-15,3 16 2 16,3 5 1-16,3 3-6 16,3 16 1-16,-1 7 4 15,1 4 1-15,3-1-2 16,-3 8 1-16,-4 0-2 15,-5 3 1-15,-12 0-2 16,-12-5 0-16,-6-6-5 16,-8-7 0-16,-10-6-9 15,-6-6 1-15,-15-4-6 16,-8-22 1-16</inkml:trace>
  <inkml:trace contextRef="#ctx0" brushRef="#br0" timeOffset="71430.4038">4348 12494 36 0,'-21'-11'18'0,"-21"32"-27"0,30-16 25 16,-3 6-12-16,-3 0 1 16,-8 7 2-16,-1 6 0 15,-3 2-7-15,-3 11 0 16,1 8 6-16,-7 6 0 16,0 15-1-16,0 16 0 15,4 11-1-15,2 18 1 16,9 5-1-16,12 11 0 0,12-3 0 15,15 9 0-15,12-6-1 16,9-6 0-16,11-15-4 16,7-11 1-16,14-5-6 15,10-13 1-15,5-13-13 16,0-9 0-16</inkml:trace>
  <inkml:trace contextRef="#ctx0" brushRef="#br0" timeOffset="72901.0633">7878 11679 49 0,'-36'-3'24'0,"-29"19"-30"15,44-13 25-15,-12 2-19 16,-18 0 1-16,-5 3 1 0,-10-3 0 15,-17 3-3 1,-18 6 1-16,-12-1 1 16,-18 3 1-16,-15 5-2 0,-6-3 1 15,-24 4-1-15,4-1 1 16,-10 5-2-16,-8-2 1 16,-4 5 0-16,-11-2 0 15,-1 4 0-15,-5 1 0 16,9-3-2-16,-19-2 1 15,19-4-2-15,-3 1 1 0,8 0-1 16,13-5 0-16,8-4 0 16,12 1 1-16,24-5 2 15,18-3 0-15,9-6 2 16,21 4 0-16,12 2 0 16,17 2 1-16,4 1-1 15,11 5 1-15,12 8-2 16,4 5 0-16,14 5-1 15,12 16 1-15,3 9-1 16,6 15 1-16,12 13-1 16,-1 13 1-16,13 20-1 15,-9 7 1-15,0 13-1 16,-3 8 1-16,0 5 0 16,0-4 1-16,-3-12 0 15,2-13 1-15,4-12-1 16,0-15 1-16,3-7 0 15,3-8 0-15,0-7-2 16,8-4 1-16,-2-10-2 0,6-8 1 16,5-6-1-16,-8-12 0 15,24 2 0-15,2-8 1 16,4-3-1-16,11-2 1 16,10-5 0-16,2-3 1 15,9 2-2-15,9-7 1 16,9-1 0-16,9-2 0 15,12 0-1-15,9-5 1 16,6-3-1-16,21-5 1 16,2-1-1-16,22-2 1 0,5 0-1 15,16-5 1-15,2 0-1 16,9-3 1-16,-3-3-1 16,4 1 1-16,-7-1-1 15,0 1 0-15,-14-3 0 16,-13 5 0-16,-11 3 0 15,-13 10 1-15,-20-10-1 16,-18 2 1-16,-9 6-1 16,-15-3 1-16,-17 3 0 15,-13 2 0-15,-15-2 0 16,-8 2 1-16,-15-2-1 16,-7-6 1-16,-8-7-1 15,-6-9 1-15,-3-10-2 16,-6-16 0-16,-6-23-2 15,-6-14 1-15,-3-16-1 16,0-21 0-16,-3-13 0 16,-6-3 1-16,-3-6 1 0,-5-4 0 15,-10 2 2-15,-3 0 0 16,-9-10 0-16,-2 5 1 16,-1 5-1-16,-2-2 1 15,-4 15-1-15,-3 11 0 16,1 8-2-16,5 11 1 15,1 15-2-15,2 8 0 0,3 16-5 16,7 14 1-16,-1 13-15 16,0 12 1-16</inkml:trace>
  <inkml:trace contextRef="#ctx0" brushRef="#br1" timeOffset="147575.2764">16150 8046 37 0,'-3'0'18'0,"0"-3"-17"16,3-2 19-16,0 5-18 16,-3 0 1-16,0 0 2 15,-3 3 1-15,-3 2-6 16,-3 3 0-16,-6 5 4 15,-9 3 1-15,-3 3-2 16,-2-1 1-16,-4 6-2 0,0-3 0 16,1 3-3-16,2 2 1 15,3-7-4-15,0-1 0 16,6 1-5-16,4-6 0 16,2-5-5-16,3-8 0 15</inkml:trace>
  <inkml:trace contextRef="#ctx0" brushRef="#br1" timeOffset="147876.0691">15754 8027 45 0,'-3'11'22'0,"12"0"-31"16,-3-6 40-16,0 3-31 15,2 2 1-15,1 4 1 16,0 2 0-16,0 2-2 16,3 3 0-16,6 0 1 15,3 3 0-15,3 3-1 16,0-4 0-16,-1 1-4 15,-2 5 0-15,3-7-8 0,-3 1 0 16</inkml:trace>
  <inkml:trace contextRef="#ctx0" brushRef="#br1" timeOffset="148189.7178">16212 8213 48 0,'0'-3'24'0,"18"22"-34"15,-9-17 42-15,0 3-32 16,0 6 0-16,-3 8 0 16,0-1 0-16,3 3-1 15,0 6 1-15,2-6-3 16,-2 3 1-16,3-6-10 16,-3 1 1-16</inkml:trace>
  <inkml:trace contextRef="#ctx0" brushRef="#br1" timeOffset="149346.9023">16861 7982 37 0,'-3'3'18'0,"6"-8"-22"16,-3 5 26-16,3 2-22 15,3 4 0-15,0 2 2 16,0 2 0-16,0 6-2 16,3 0 1-16,0 0 0 15,0 2 1-15,5 1-1 16,-2-3 1-16,0 0-2 16,0 2 1-16,-3-10-1 15,0 0 1-15,0-3-2 16,0-2 1-16,0-3-1 15,0-8 0-15,0-2 0 16,0-4 1-16,0-2 0 16,-1 1 0-16,4-7 0 15,0 1 0-15,0 3 1 0,0 2 1 16,0-5-1-16,0 5 1 16,0 3-1-16,-3 2 1 15,0 3-1-15,0 3 1 16,0-1 0-16,-1 4 0 15,-2-1 0-15,0 8 0 16,0 3 0-16,-3 3 0 16,0 5-1-16,0 0 1 15,0 8-1-15,0-3 1 0,-3 2-2 16,0 1 1-16,0 5 0 16,-3 3 0-16,0-3-1 15,-3 0 1-15,0 0-1 16,-3 1 0-16,-3-7 0 15,-2 6 1-15,-4-10-1 16,0 0 0-16,-3-6-1 16,0-5 0-16,3-6-1 15,1 1 0-15,-4-14-3 16,3 3 1-16,3-5-3 16,3 0 0-16,3-6-6 15,9 4 0-15,6-1 1 16,3 0 0-16</inkml:trace>
  <inkml:trace contextRef="#ctx0" brushRef="#br1" timeOffset="149631.1">17456 8117 55 0,'-3'3'27'0,"6"10"-46"0,0-7 61 0,3 4-42 15,0 9 0-15,0 4 0 16,0 9 1-16,-3 3-2 16,0 4 1-16,-3 1-3 15,0-8 1-15,0 2-8 16,0-5 0-16,0-2-3 15,3-9 0-15</inkml:trace>
  <inkml:trace contextRef="#ctx0" brushRef="#br1" timeOffset="150623.3506">19266 7959 42 0,'18'-3'21'0,"-30"3"-24"16,9 0 21-16,3 0-17 16,-6 3 1-16,-3 5 2 15,-6 5 0-15,-6 3-5 16,-5 5 1-16,-1 0 2 16,-3 3 0-16,-3 0-1 0,1-3 0 15,-7 3-3-15,6-1 1 16,0 1-4-16,-5-3 0 15,2-5-7-15,0-2 0 16</inkml:trace>
  <inkml:trace contextRef="#ctx0" brushRef="#br1" timeOffset="150985.6326">18861 7935 40 0,'-6'10'20'0,"15"-7"-24"15,-3-3 33-15,0 11-27 16,3 2 0-16,3 5 3 16,3 6 1-16,3 3-7 15,0-1 0-15,-1 9 4 16,-2-1 0-16,0 0-3 16,-3-5 1-16,-3 1-5 0,0-7 0 15,-3 1-7-15,0-11 0 16,-6 1-2-16,0-9 0 15</inkml:trace>
  <inkml:trace contextRef="#ctx0" brushRef="#br1" timeOffset="151447.9598">19168 8173 40 0,'0'-8'20'0,"24"-8"-35"15,-12 11 39-15,5 0-24 16,4-1 0-16,0 1 1 15,0 0 0-15,3 2-2 16,-6 0 1-16,-1 3 1 16,-2 3 0-16,-3 2-1 15,-6 3 1-15,-6 0 0 16,-3 8 0-16,-3 5 0 16,-3 3 1-16,-3 3 0 15,-5-1 0-15,-1 3 0 16,0-2 0-16,3-1 0 0,0-7 1 15,3 2-2-15,6-5 1 16,6-3-1-16,3 0 0 16,3 0-2-16,9-7 0 15,3-1-3-15,3 0 1 16,6-2-5-16,2 2 0 16,1-8-4-16,-3 3 0 0</inkml:trace>
  <inkml:trace contextRef="#ctx0" brushRef="#br1" timeOffset="152605.8795">20046 7916 36 0,'0'-2'18'0,"-21"4"-27"0,21-2 33 15,9 3-24-15,0 0 1 16,-3-1 1-16,3 6 1 16,-3 3-3-16,3 5 1 15,-3-3 1-15,3 5 0 16,0 1 0-16,-4 5 0 16,4-3-1-16,3-3 0 15,0-2-1-15,3-2 1 16,0-4-2-16,0-2 1 15,0-3-1-15,0-2 1 0,-3-6-2 16,-1-2 1-16,1-3-1 16,0-5 1-16,0 0 0 15,0-9 0-15,0 1 0 16,0-2 1-16,3-4 0 16,-3 3 0-16,0 8 1 15,-4 0 0-15,-2 3 0 16,0 3 1-16,-3-1-1 15,-3 6 0-15,0-3 0 16,0 11 0-16,-3-3 0 16,3 7 0-16,0 1-1 15,0 3 1-15,0 7-1 16,3 4 1-16,0-1-1 16,0 0 1-16,0 5-1 15,3-2 1-15,0 0-1 16,0-3 0-16,0 0 0 15,-3 9 1-15,-6-1-1 0,0-3 1 16,-6 1-1-16,-6-1 1 16,-3 0 0-16,-2-4 0 15,-1-4 0-15,-12-2 0 16,3-3 0-16,1-5 0 16,-1-3-3-16,3-5 0 15,6-5-3-15,3-3 1 16,9-8-9-16,6-5 1 15</inkml:trace>
  <inkml:trace contextRef="#ctx0" brushRef="#br1" timeOffset="153174.4654">20528 8059 37 0,'0'0'18'0,"15"-5"-22"0,-6 5 28 15,3 0-24-15,3-3 1 16,3 1 1-16,-4-4 0 16,7 4-3-16,-3 2 1 15,0 0 0-15,-3 2 1 16,-3 1-1-16,-3 2 1 15,-3 3-1-15,-3 3 0 16,-3-1 0-16,-6 1 0 0,-6 2 1 16,0 0 0-16,-3-2 0 15,3 2 0-15,-3 0 0 16,3 3 1-16,3-2 1 16,0-1 0-16,1 0 0 15,2-2 0-15,6 2-1 16,6-8 1-16,-1 3-1 15,7-3 1-15,6-2-3 16,3 2 1-16,6 1-5 16,0-1 1-16,2-2-9 15,1-3 1-15,-3-3-3 16,0 3 0-16</inkml:trace>
  <inkml:trace contextRef="#ctx0" brushRef="#br1" timeOffset="158954.4129">14236 9628 28 0,'-6'-2'14'0,"9"2"-13"15,0-6 14-15,3-2-12 16,0 0 0-16,5 0 2 16,7-2 1-16,6-3-7 15,3-1 1-15,6-1 4 16,5 1 0-16,-2 1-2 15,3 5 1-15,-1 3-2 16,-8 5 1-16,-3 2-2 0,-6 6 1 16,-9 6-2-16,-6 4 1 15,-6 3-1-15,-12 6 1 16,-6 2 0-16,-9 0 0 16,-3 0-1-16,-2-5 1 15,2-3-1-15,0 0 1 16,3-5 0-16,1 0 1 15,8-11-1-15,6 1 1 0,9-6 0 16,9-3 0-16,6 0 1 16,9-2 1-16,14 5-1 15,1 0 1-15,3 3 0 16,2 10 0-16,-2 0-1 16,-3 3 0-16,-4 2-1 15,-5 4 1-15,-6-1-1 16,-6 3 1-16,-6-1-1 15,-9 4 1-15,-6-1-1 16,-12 6 1-16,-12 0-2 16,-11-6 1-16,-4-2-2 15,-3 0 1-15,1-6-3 16,2-7 1-16,3-3-5 16,4-8 0-16,5-3-9 15,9-7 1-15</inkml:trace>
  <inkml:trace contextRef="#ctx0" brushRef="#br1" timeOffset="159465.2974">15027 9827 46 0,'-9'0'23'0,"30"-16"-31"16,-9 13 36-16,3 0-27 15,6-2 1-15,3 0 1 0,3 2 0 16,2-2-4 0,4 0 1-16,3-6 1 0,2 3 1 15,4 8-2-15,-3-5 1 16,3 0-3-16,-1 2 1 16,-2-5-4-16,-3 3 0 15,-4-3-8-15,-5-3 0 16</inkml:trace>
  <inkml:trace contextRef="#ctx0" brushRef="#br1" timeOffset="159811.9288">15316 9512 53 0,'9'-3'26'0,"0"8"-43"16,-3-2 47-16,0 8-30 15,3-1 0-15,3 6 2 16,0 5 0-16,0 0-1 15,-6 9 0-15,-1 1 1 16,1 4 0-16,-3 2 0 16,-3 2 1-16,0 1-3 15,-3-6 0-15,0-2-4 0,0-3 0 16,-2-2-10-16,-1-6 1 16</inkml:trace>
  <inkml:trace contextRef="#ctx0" brushRef="#br1" timeOffset="161041.6778">15965 9805 31 0,'-6'-15'15'0,"6"15"-11"0,3 0 17 16,3 0-18-16,-6 0 0 16,15 0 1-16,3 0 1 15,3-3-6-15,2 3 0 16,1 0 3-16,6-3 1 15,0 1-2-15,0 2 0 16,2-3-2-16,-2-8 1 16,6 9-4-16,-4-4 0 15,-2 4-7-15,-3-3 0 16</inkml:trace>
  <inkml:trace contextRef="#ctx0" brushRef="#br1" timeOffset="161597.2253">16522 9517 42 0,'9'0'21'0,"2"-5"-33"0,-2 5 34 16,6-3-22-16,6 0 1 15,3 1 0-15,3-3 0 16,0-1-2-16,2 1 1 15,-2 0 0-15,3-1 1 16,-3-2-1-16,-4 0 1 16,1 3-1-16,-3 5 0 15,-6-5 1-15,0 0 1 16,0 5 0-16,-3 0 0 0,-3 0 1 16,0 2 1-16,-1 6 0 15,-5 3 0-15,-3 2-1 16,0 8 1-16,-3 8-1 15,-5 8 0-15,2-2-1 16,-3 10 1-16,6 5-1 16,-3 0 0-16,-3 3-1 15,-3-3 1-15,3 1-2 16,3-1 1-16,0-8-2 16,0 1 1-16,-3-6-6 15,-3-3 0-15,0-13-10 16,-6-5 1-16</inkml:trace>
  <inkml:trace contextRef="#ctx0" brushRef="#br1" timeOffset="162738.2438">14039 10591 42 0,'-6'0'21'0,"-3"-2"-34"16,6 2 29-16,3-6-15 16,3 9 1-16,3 0 2 15,3-3 1-15,3 0-5 16,3 0 1-16,6 0 4 15,6-3 0-15,2 0-1 16,4 1 1-16,3-1-2 16,6 3 0-16,5 0-1 15,4 0 0-15,11-3-1 16,1 1 1-16,5-1-1 0,-17 0 1 16,32-2 0-1,6 0 0-15,10-3-1 0,-4 0 1 16,0-3-1-16,9-2 0 15,4 3-1-15,-7-1 1 16,-3 0-1-16,-3 1 0 16,9 2 0-16,-8 0 0 15,-4 3 0-15,0-1 1 16,-3 4-1-16,10-4 0 16,-7 1 0-16,-3-3 1 15,1 0-1-15,-7 0 1 0,6 0-1 16,-5-2 0-16,-10-1 0 15,-6 9 1-15,-5-1-1 16,-7 3 1-16,-5-3-1 16,-9-2 1-16,-7 2-1 15,-5 6 1-15,-6-6-1 16,-3 3 1-16,-6 0-2 16,-3 0 1-16,-3-2-4 15,-3-4 0-15,-6-2-8 16,-3 1 0-16,-9-1-5 15,-6 5 1-15</inkml:trace>
  <inkml:trace contextRef="#ctx0" brushRef="#br1" timeOffset="163398.6807">15548 10832 53 0,'-12'8'26'0,"1"-24"-59"0,13 8 49 0,1-2-15 16,9-4 1-16,3-4 5 16,0 2 0-16,3-3-6 15,6 1 0-15,3-1 5 16,5 4 1-16,-2 4-1 16,0 6 1-16,6 5-3 15,-4 8 1-15,1 5-2 16,-3 5 0-16,-6 14-1 15,-6 8 1-15,-10 2-1 16,-8 8 0-16,-11 3-2 16,-10 8 1-16,-6 3-1 15,-9-6 0-15,-5-5-2 16,-7-6 0-16,-3-7-1 16,-2-11 1-16,2-8-1 15,6-10 0-15,7-8-1 16,5-14 0-16,6-15 1 15,9-4 0-15,9 1 2 0,15-2 1 16,12-4 0-16,9 1 0 16,9 2 2-16,5 6 0 15,7 7 0-15,0 6 1 16,2 18-1-16,4 3 1 16,-4 8 0-16,4 5 0 15,0 6-2-15,-10 2 1 16,-5 0-2-16,-3-3 0 15,-7 1-5-15,-2-6 1 0,0-8-10 16,-6 0 1-16,0-10-3 16,-3-11 1-16</inkml:trace>
  <inkml:trace contextRef="#ctx0" brushRef="#br1" timeOffset="164315.8566">18123 10216 42 0,'0'-3'21'0,"0"13"-27"16,3-7 39-16,0 2-29 15,-3 9 1-15,0 4 2 16,0 11 1-16,-3 6-10 15,-3 4 0-15,0 4 6 16,-3-1 1-16,0 3-3 16,-3 5 0-16,-3-5-5 15,-2-2 0-15,-4-6-12 16,0-3 1-16,-12-10-1 16,3-8 0-16</inkml:trace>
  <inkml:trace contextRef="#ctx0" brushRef="#br1" timeOffset="166102.1524">18534 9747 32 0,'3'6'16'0,"0"-9"-15"0,3 0 16 15,0 1-15-15,3 2 1 16,3-3 2-16,2 0 0 16,7 3-7-16,6-5 1 0,0-3 3 15,3 3 1-15,2-1-3 16,-2-1 1-16,-3 1-3 16,-3 6 0-16,-1 0-4 15,-2 0 0-15,-3 0-4 16,0 0 0-16</inkml:trace>
  <inkml:trace contextRef="#ctx0" brushRef="#br1" timeOffset="166775.9615">19507 9379 43 0,'-18'-2'21'0,"3"7"-34"0,12-5 41 15,0 0-28-15,-5 3 0 16,-1-3-1-16,-6 2 1 0,0 1-1 16,-3 0 0-16,0-1-1 15,0 4 1-15,-9-4 0 16,4 4 0-16,-4 2 2 16,0 2 1-16,3 3 1 15,-3 3 0-15,1 0 0 16,2 3 0-16,6-1 1 15,3 1 0-15,3-1-2 16,0-2 1-16,6 0-2 16,0 0 1-16,6-8-1 15,9 0 1-15,3-6-2 16,6-2 0-16,6 0 0 16,9-5 1-16,-1-3-1 15,4 0 0-15,6 0 0 16,-1 3 1-16,1 5-1 15,-3 3 1-15,0-3 0 16,-1 10 0-16,-5 6 0 16,-9 0 1-16,-3 10 0 15,-7 1 0-15,-5 2-1 16,-9 0 1-16,-6 8 0 0,-5 0 0 16,-4-5-1-16,-9 0 1 15,-6-3-2-15,-6 0 0 16,-2-5-1-16,-7-6 1 15,0-5-4-15,1-2 0 16,-4-8-4-16,6-9 0 16,7-4-8-16,8-6 1 0</inkml:trace>
  <inkml:trace contextRef="#ctx0" brushRef="#br1" timeOffset="167317.8379">19835 9652 38 0,'0'-5'19'0,"3"2"-25"0,0 3 28 0,2 0-22 16,4-3 1-16,0 1 2 15,3-1 1-15,6 3-4 16,0-8 0-16,3 8 2 15,6-5 1-15,5 2-1 16,1-2 0-16,3 0-2 16,2-1 1-16,-2 1-2 15,0 0 0-15,0-1-4 16,-1 1 1-16,-2-3-7 16,-3 3 0-16</inkml:trace>
  <inkml:trace contextRef="#ctx0" brushRef="#br1" timeOffset="167722.9938">20079 9419 30 0,'-6'0'15'0,"6"13"-14"0,0-10 20 0,0 2-18 16,0 3 1-16,0 3 3 15,-3 2 1-15,0 3-9 16,0 2 1-16,3 12 5 16,-3 1 1-16,0 4-3 15,-3-1 1-15,-3 1-3 16,3-4 1-16,3-2-2 16,-3-2 0-16,6-3-5 15,-3-8 0-15,0-6-9 16,0-2 1-16</inkml:trace>
  <inkml:trace contextRef="#ctx0" brushRef="#br1" timeOffset="168503.3625">20534 9591 40 0,'-6'0'20'0,"9"-5"-24"15,3 5 28-15,3 0-24 16,0 0 1-16,3 0 3 16,6-3 0-16,3 1-4 15,2-1 0-15,1 0 3 16,3 1 0-16,3-1-1 16,5 0 0-16,-5 1-2 15,0-1 0-15,-3 0-3 16,-3 1 0-16,-4 2-7 15,-2-3 1-15,0 3-4 16,-9 0 1-16</inkml:trace>
  <inkml:trace contextRef="#ctx0" brushRef="#br1" timeOffset="168968.9827">21269 9192 33 0,'6'-6'16'0,"-3"-4"-23"15,-3 10 28-15,6 5-16 16,0 3 0-16,3 3 4 16,-3 4 0-16,0 4-10 15,0 5 0-15,3 8 7 16,-3 2 1-16,-3 0-3 15,-3 3 1-15,-3 0-3 16,-3 3 0-16,-3 0-2 16,-3 7 1-16,0-2-1 15,0-5 0-15,3 0 0 16,0-3 0-16,3-5-1 16,3-3 0-16,0-6-6 15,3-1 0-15,0-9-8 16,0-3 1-16</inkml:trace>
  <inkml:trace contextRef="#ctx0" brushRef="#br1" timeOffset="170964.4876">18590 10462 35 0,'-3'-3'17'0,"9"-2"-23"0,-6 5 18 16,6-3-12-16,6 3 1 16,9-3 3-16,0 1 0 15,0-1-4-15,3 0 0 16,2 3 2-16,1-2 0 15,0-1 0-15,3 1 1 16,2-1-3-16,1 0 1 0,3 1 0 16,3 2 0-16,8-3 0 15,4 0 1-15,5-2-1 16,-2 0 0-16,2-1 0 16,7-2 0-16,-1 1 0 15,10 1 0-15,5 1 0 16,-2 0 0-16,2-3-1 15,-2 2 1-15,5 1 0 16,3 0 0-16,4 0 1 16,-7 2 0-16,3-2 0 15,-2 7 0-15,5-4 0 16,9-4 0-16,-3 1-1 16,-2 0 1-16,2-3-1 15,3 0 0-15,1 5-1 16,-10 1 1-16,-3-4 0 15,-5 1 0-15,-1 0-1 16,-6 2 1-16,-2-8 0 0,-13 9 0 16,1-1-1-1,-9 6 1-15,-7-3-1 0,-5 0 0 16,-3 0-1-16,-9 0 0 16,-7 2-5-16,-5-2 1 15,-6 0-10-15,-6 3 1 16</inkml:trace>
  <inkml:trace contextRef="#ctx0" brushRef="#br1" timeOffset="171775.1552">19966 10742 40 0,'0'-13'20'0,"14"-16"-26"0,-2 21 27 0,9-3-17 16,3 1 1-16,6-1 2 16,2-2 1-16,4 0-11 15,0 2 1-15,0 3 7 16,-1 8 0-16,-5 3-3 15,-3 5 1-15,0 8-1 16,-9 5 0-16,-7 5 0 16,-5 9 0-16,-9 4-1 15,-5 6 0-15,-10 0-1 16,0 0 1-16,-18 0-2 16,-6-5 0-16,-2-3-1 15,-4-3 0-15,-2-10-1 16,-1-5 0-16,3-6 0 15,7-8 1-15,5-8 1 16,3-4 0-16,9-7 1 16,7-7 0-16,5 0 0 15,6-3 1-15,6 6 0 0,12-1 0 16,8 1 1-16,7 4 0 16,18 6 0-16,-4 3 1 15,16 8 0-15,-3 5 1 16,-1 2-1-16,4 9 1 15,-4 5-3-15,-5 7 1 16,3-4-7-16,-10-1 1 0,-5-2-12 16,-9 0 0-16</inkml:trace>
  <inkml:trace contextRef="#ctx0" brushRef="#br1" timeOffset="183936.8355">15099 13510 45 0,'0'-3'22'0,"18"0"-23"16,-9 1 23-16,3 2-21 15,-1-3 1-15,7-2 0 16,0-1 1-16,6 6-4 15,6-7 0-15,-3-1 2 16,5 2 0-16,1 1-2 16,0 0 1-16,0-1-3 15,-1 4 1-15,4-1-8 16,-3 0 0-16,-6 6-2 16,-4-6 0-16</inkml:trace>
  <inkml:trace contextRef="#ctx0" brushRef="#br1" timeOffset="184581.3241">15718 13205 37 0,'-9'-18'18'0,"15"10"-32"16,0-3 35-16,3-2-17 16,3-3 1-16,6-2 4 15,11-1 0-15,4-5-11 16,6 3 1-16,6-3 7 15,-1 6 0-15,-2 5-2 16,0 5 0-16,-7 5-1 16,1 11 1-16,-6 10-1 15,-4 14 1-15,-5 8-2 16,-9 10 1-16,-9 6-2 0,-9 10 1 16,-9 8-2-16,-8-3 1 15,-13-2-2-15,-12-5 0 16,-5-3-1-16,-4-14 0 15,-2-2 0-15,2-16 0 16,6-10 0-16,7-9 0 16,-1-12 1-16,9-9 0 15,7-7 1-15,14-11 0 16,12-3 0-16,6-3 1 0,9 4 0 16,14 2 0-16,7 5 0 15,6 5 1-15,6 9-1 16,5 12 1-16,4 4 0 15,-4 7 1-15,1 11-1 16,-3-1 0-16,-4 1-2 16,-2 0 1-16,-6 0-3 15,-10-3 0-15,-2 0-5 16,-6-2 1-16,-6-6-9 16,-3-2 0-1</inkml:trace>
  <inkml:trace contextRef="#ctx0" brushRef="#br1" timeOffset="185001.2107">16796 13481 68 0,'14'7'34'0,"-11"-1"-50"16,0 4 59-16,3 6-42 16,3 13 0-16,0 0 3 15,-3 6 0-15,0 4-5 16,-6 4 1-16,-3 7 2 16,-6 0 1-16,-6 1-3 15,0-1 1-15,-2-5-5 16,-1 0 0-16,-3-8-14 15,3-3 1-15,3-10-1 16,3-21 0-16</inkml:trace>
  <inkml:trace contextRef="#ctx0" brushRef="#br1" timeOffset="197823.6584">17221 13478 52 0,'12'-5'26'0,"12"-1"-36"0,-12 4 27 15,6-6-16-15,5 0 0 16,4 2 2-16,3-1 0 16,-3-1-4-16,3 0 0 15,2-3 0-15,-8 0 1 16,9 6-8-16,-3 0 0 16,-4 2-4-16,-5-2 1 0</inkml:trace>
  <inkml:trace contextRef="#ctx0" brushRef="#br1" timeOffset="198528.4241">17796 13166 38 0,'-6'-6'19'0,"12"-17"-29"0,0 17 34 16,3-2-21-16,5-5 0 16,10 0 2-16,0 0 0 15,6-3-7-15,3 5 1 16,2-10 3-16,4 5 1 16,6 6-3-16,-7 4 1 15,-2 4-1-15,-6 2 1 16,-6 5-1-16,-7 5 1 0,-8 4-1 15,-9 4 0-15,-12 3 0 16,-5 6 1-16,-4-3-1 16,-6-3 1-16,-3 0-1 15,0-2 0-15,4-6 0 16,2-3 1-16,3-2-1 16,6-2 1-16,6-4-1 15,3 1 0-15,6-3 0 16,6 0 0-16,6 0 0 15,9 3 0-15,6 2 1 16,0 3 0-16,8 2 1 16,4 6 0-16,-3 5 1 15,5 3 0-15,-5-3 0 16,-6 3 0-16,-6 0 0 16,-7 0 0-16,-8-3 0 15,-12 5 0-15,-11 4-1 16,-16-7 0-16,-6 4-2 15,-9 2 1-15,-8-8-6 0,2-5 1 16,-5 0-12-16,-7-6 1 16,-5 1-2-16,5-8 0 15</inkml:trace>
  <inkml:trace contextRef="#ctx0" brushRef="#br1" timeOffset="199324.9214">15197 13084 26 0,'-9'-11'13'0,"-9"27"-24"16,15-16 21-16,-3 0-7 16,-3 5 1-16,-2 3 7 15,-1 0 0-15,-3 3-12 16,3 2 0-16,-3 3 9 16,0 5 1-16,0 5-1 15,0 9 0-15,0 12-3 16,4 14 0-16,-1 3-1 15,3 7 0-15,6 3-2 16,0 0 1-16,9 0-2 0,9 1 0 16,2-1-3-16,10-8 1 15,6-3-5-15,6-7 1 16,5-6-7-16,7-10 1 16,14-11-4-16,10-8 0 15</inkml:trace>
  <inkml:trace contextRef="#ctx0" brushRef="#br1" timeOffset="200014.7315">18564 12766 47 0,'20'-3'23'0,"31"22"-32"16,-33-14 45-16,9 6-34 15,-1 2 1-15,4 8 2 16,0 3 0-16,-3 10-7 16,-3 9 1-16,-4 7 4 15,-2 3 0-15,-6 5-1 16,-6 3 0-16,-3 3-1 16,-6 7 0-16,-15 3-1 15,-6 0 1-15,-17 0-2 16,-4 0 0-16,-2-5-4 15,-1-11 1-15,3-5-4 16,10-8 0-16,5-16-7 16,6-10 0-16</inkml:trace>
  <inkml:trace contextRef="#ctx0" brushRef="#br1" timeOffset="201758.0221">19992 12086 56 0,'0'-13'28'0,"-26"5"-51"0,17 13 53 16,-3 3-32-16,-6-2 1 16,0 1 0-16,-6 1 1 15,0 6 1-15,-8-4 1 16,-7 1-2-16,-9-1 1 15,-2 1 0-15,-7 5 1 16,-5-3 0-16,-7 0 1 16,-11-2-1-16,-7 2 0 15,-5-2 0-15,-6-1 0 0,-12 1 0 16,-3-1 1-16,-6 1-2 16,-9 2 1-16,-15 6 0 15,3-3 0-15,-15 0 0 16,-3-1 0-16,4 4-1 15,-16 2 1-15,6 3-1 16,3-3 1-16,-8-2-1 16,5 4 0-16,3-1-1 15,-8-4 0-15,8 1 0 16,-6-4 1-16,7-1-1 16,2 2 0-16,-3-1 0 15,6 1 1-15,6 0-1 16,7 0 1-16,-1 0-1 15,12-3 0-15,6-2 0 16,15-1 1-16,-1 1-1 16,4-3 1-16,18-3-1 15,9-2 1-15,8-1-1 16,10 1 0-16,8 0 0 0,6-1 0 16,13 1 0-16,5-3 1 15,6 3-1-15,6-1 0 16,3 4 0-16,7-1 0 15,2 0 0-15,6 3 0 16,0 3-1-16,6 2 1 16,-1 8 0-16,4 3 0 0,0 10-1 15,0 17 1 1,-3 12 0-16,0 14 0 0,0 10 0 16,-3 19 1-16,-3 5 0 15,0 0 0-15,0 11-1 16,0 0 1-16,0-9-1 15,3-7 1-15,3-5 0 16,0 2 0-16,0-5-1 16,3-8 0-16,-3-8 1 15,0-8 0-15,0-5-1 16,0-6 0-16,0-5 0 16,3-7 0-16,-1-9 0 15,7-5 0-15,3-8 0 16,6-8 0-16,6-2 0 15,9-9 1-15,2-7-1 16,10-3 1-16,5-8-1 16,19 0 1-16,14-2-1 15,0 2 1-15,7-3-1 16,11 3 1-16,9-2-1 0,6-1 0 16,0 3 0-16,15-5 1 15,6 2-1-15,6 1 0 16,8-1-1-16,7-2 1 15,3 0 0-15,-1-1 0 16,-2 1-1-16,12 0 1 16,-4 0-1-16,-2-1 1 0,6 1 0 15,-10 0 0 1,7-3-1-16,-6 0 1 0,-7 0-1 16,1 1 1-16,-6-1-1 15,-9 0 1-15,-3 0-1 16,-3 8 1-16,-12 0-1 15,-6-3 0-15,-15 4 0 16,-3-4 0-16,-9 6 0 16,-6 2 0-16,-14-2 0 15,-13-1 1-15,-5 1 0 16,-9 0 0-16,-7 2 1 16,-8-5 0-16,-6 0 0 15,-6 0 0-15,-4 0 0 16,-5-2 1-16,-3-1-1 15,-6-2 1-15,0-3-2 16,-6 0 1-16,-3-5-1 16,0-3 0-16,-3-5 0 15,0-5 0-15,1-14 0 16,-1-5 0-16,0-8 0 0,0-10 1 16,3-3 0-16,0-8 0 15,3-5 1-15,0-9 0 16,0 6 0-16,0-5 1 15,3 0-1-15,-3-8 0 16,0 7-1-16,0 1 0 16,0-3 0-16,3-2 0 15,-3 4 0-15,0 1 1 0,-6 11-1 16,3 7 1 0,-3 5-1-16,0 9 0 0,3 5-2 15,0 10 0-15,-2 0-4 16,2 9 1-16,3 7-8 15,0 6 1-15,-6 4-11 16,3 6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11T17:51:34.01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11750 1828 26 0,'3'0'13'0,"-6"0"-13"0,9 3 13 16,0-3-13-16,3 0 0 15,0 0 1-15,9 0 1 0,0 0-1 16,0 5 1-16,5-5 1 15,-2 0 0-15,0 0 0 16,6 0 1-16,0 0-1 16,2-8 0-16,1 8-1 15,6 0 0-15,6 0-1 16,2-5 0-16,4 5 0 16,-1-3 0-16,7-2 0 15,0 5 0-15,2-3 0 16,7 1 0-16,5-1 0 15,7-5 0-15,2 0 0 16,6 3 0-16,7 2-1 16,8-5 1-16,-3 8 1 15,6-8 0-15,-3 0-1 16,4 6 1-16,-1-1 0 16,6-2 0-16,-6 2-1 15,9-5 1-15,1 0-2 16,2 3 1-16,-6-6-1 0,9 6 1 15,-3 5-1-15,3-5 1 16,-3 2-1-16,6 3 1 16,-3 0-1-16,0-8 1 15,-5 8-1-15,5 0 0 16,3-8 0-16,-3 0 1 16,-6 1-1-16,6 1 1 15,0 1-1-15,-6-6 1 0,-3 6 0 16,4 2 0-16,-1-2-1 15,-9-5 1-15,-3 4-1 16,-3 4 1-16,1 2-1 16,-1-6 0-16,-6-2 0 15,0 0 1-15,1 0-1 16,-7 1 1-16,0-1 0 16,1-3 0-16,-10 3-1 15,-2 0 1-15,-1 6-1 16,-5-6 1-16,-7 2 0 15,1 4 0-15,-1-4-1 16,-2 6 1-16,-1 0 0 16,-2-2 0-16,-7 2 0 15,-2 0 0-15,-3 0 1 16,-1 0 1-16,-5 0-2 16,-3 0 1-16,-3 0-1 15,-4 0 1-15,4 0-1 16,-3 0 1-16,-3 0-1 0,0 0 0 15,-1 0 0-15,-5 0 0 16,0 0 0-16,-3-6 0 16,-3 6-1-16,0 0 1 15,-3 0-1-15,3 0 0 16,-3-5 0-16,3 2 0 16,-4 3-4-16,1-5 1 15,-3 3-6-15,0 2 1 16,-6 0-11-16,-3-6 0 0</inkml:trace>
  <inkml:trace contextRef="#ctx0" brushRef="#br0" timeOffset="1337.7094">18254 1527 45 0,'-30'-8'22'0,"-17"2"-26"16,41 6 29-16,3-5-25 15,0 2 1-15,0-2 0 16,3-3 1-16,0-2-1 16,3-6 0-16,6 3 2 15,3-3 1-15,5 0-1 16,-2 3 0-16,3 5-1 16,0 0 1-16,-3 0-2 15,0 8 1-15,3 2-1 16,-3 12 1-16,-4 2-1 15,-2-3 0-15,-3 3 0 16,-6 2 1-16,-6 9-1 0,-3-9 0 16,-2 3-1-16,-7-7 1 15,-3 1-1-15,-3-1 0 16,0-6 0-16,0-1 1 16,1-7-1-16,2 0 1 15,3-7 0-15,3-7 0 16,6-2-1-16,3 1 1 15,3-1 0-15,6-5 0 0,3-9 0 16,6 9 0-16,12 3-1 16,0 5 1-16,8-3-1 15,1 8 1-15,0 2 0 16,-3 6 1-16,-4 8 0 16,-2 6 0-16,-6-1 0 15,-3 3 0-15,-6 2 0 16,-3 9 0-16,-9 4-1 15,-6-7 0-15,-12 5-1 16,-9 3 1-16,-5-3-1 16,-4-5 1-16,-3-5-1 15,-2-4 0-15,2-7 0 16,6-8 1-16,6 0-1 16,7-13 1-16,8-3-1 15,6-8 1-15,9-5-1 16,9 0 1-16,6 5-1 15,-1-5 0-15,4 5 0 0,0 1 0 16,-3 1 0-16,3 15 1 16,0-1 0-16,3 10 0 15,2 6-1-15,-5 3 1 16,0 7 0-16,-3 3 0 16,-3 9-1-16,-6-7 1 15,-9 6-1-15,-6-2 1 16,-6-1-2-16,-3-7 1 0,-3-6 0 15,-2-5 0-15,2-3-1 16,0-10 1-16,0-5 0 16,3-12 1-16,6-1-1 15,6-4 1-15,6 1 0 16,6-1 0-16,3 3-1 16,3 3 1-16,3 3 0 15,3 10 0-15,3 8 0 16,3 0 0-16,-1 8 0 15,-2 0 0-15,-3 0-1 16,-3 7 1-16,-3-1-2 16,-6 2 0-16,-6-1-5 15,-9-1 0-15,-9-4-9 16,-3 3 1-16,-3-13-8 16,-5 0 0-16</inkml:trace>
  <inkml:trace contextRef="#ctx0" brushRef="#br0" timeOffset="2689.5054">11720 1934 22 0,'-5'-8'11'0,"-4"-5"-13"15,12 8 11-15,3 2-7 16,2-10 1-16,1 2 2 15,6-2 0-15,0-3-5 16,9-5 1-16,0 2 4 16,-3 6 1-16,2-8-2 15,-2 10 1-15,-3-2-2 16,-3 5 0-16,0 8-2 16,-6 3 1-16,-3 7-1 15,-6 6 0-15,-3 8-1 16,-3-3 1-16,-6 3-1 15,-6-5 1-15,-6 2-1 16,0 0 0-16,-2-8 0 16,-1-5 1-16,-3 0 0 0,6-8 1 15,3-5 0-15,4 2 1 16,2-10-1-16,6 0 0 16,3-3 0-16,3 0 1 15,9-5-2-15,0 2 1 16,12-2-1-16,2 5 1 15,10 0 0-15,0 0 0 16,0 11-1-16,-3 5 1 16,-1 0 0-16,-5 8 0 15,-6 5-1-15,-6-2 1 0,-3 10-1 16,-6 0 1-16,-6 3-1 16,-6-3 0-16,-6-5 0 15,-6 3 1-15,-5-9-1 16,2-2 1-16,-3-5-1 15,3 2 1-15,0-13-1 16,4 0 0-16,-1-5 0 16,6-3 0-16,6 0-1 15,6-5 1-15,6-3-1 16,3 3 1-16,9 5-1 16,6 3 0-16,6 2 0 15,2 11 0-15,1 3 0 16,3 5 0-16,-6 8 0 15,-3 2 1-15,-3 6-1 16,-4-5 1-16,-5 2 0 16,-6 0 0-16,-6 0 0 15,-3-2 1-15,-8-3-2 0,-1-6 1 16,-3-2 0-16,-3-8 0 16,-3-5-1-16,3-6 1 15,0 1-1-15,4-9 1 16,5-7-1-16,3-1 0 15,3 1-1-15,3-1 1 16,3 6-5-16,3 5 1 16,3 3-11-16,0 5 1 0,6 13-6 15,5-5 0-15</inkml:trace>
  <inkml:trace contextRef="#ctx0" brushRef="#br0" timeOffset="3874.5193">15138 1709 28 0,'0'-8'14'0,"11"16"-21"16,-8-13 15-16,6 2-7 16,-3-2 1-16,0 5 7 15,-6 0 0-15,3-3-9 16,-6 3 1-16,0 0 5 16,-6 0 0-16,-8-5-1 15,-4 2 0-15,-3-2-3 16,-3 2 1-16,-3-4-1 15,4-1 1-15,2-3 0 16,6 0 0-16,3-4-1 16,6 1 1-16,3-2-1 15,9 3 0-15,6 3-1 16,6-1 1-16,3 3-1 0,3 5 1 16,2-2 0-16,-2 10 0 15,-3-2 0-15,-3 10 1 16,-6 8 0-16,-3 6 0 15,-6 7-1-15,-6-2 0 16,-9 5 0-16,-6 0 0 16,-6 0-1-16,-2-8 1 15,-1-5-1-15,0-5 1 16,0-6-1-16,4-5 1 0,2-8-1 16,3-8 0-16,6-5 0 15,6-6 0-15,9-5-1 16,6-5 1-16,6 5-2 15,3-5 1-15,6 3 0 16,5-1 0-16,4 12 0 16,3-4 1-16,0 8 0 15,-4 3 1-15,-5 8 0 16,-3 8 0-16,-3 3 0 16,-6 10 1-16,0 3-1 15,-9 10 0-15,-9-7-1 16,-3-1 0-16,-6 3 0 15,-9-2 0-15,-6-9-1 16,4 1 0-16,-1-3 0 16,0-8 1-16,3-3-1 15,3-10 1-15,4-6-1 16,2-10 0-16,6-3 0 16,6-8 0-16,3 3-1 0,3-8 1 15,3 0-1-15,3 13 0 16,2-2 1-16,1 7 0 15,6 6 0-15,-3 5 1 16,3 8 0-16,-3 8 1 16,-3 5 0-16,-3 6 1 15,-3-1-1-15,-6 9 0 16,-3-1-1-16,-9 1 1 0,-3-6-3 16,-3 0 1-16,-3 0-5 15,-3-10 0-15,1-6-19 16,2-13 0-16</inkml:trace>
  <inkml:trace contextRef="#ctx0" brushRef="#br0" timeOffset="9187.9107">14429 2365 21 0,'-6'-5'10'0,"3"24"-7"16,3-11 10-16,-3-6-10 16,-3 3 0-16,0 3 5 15,-3 6 1-15,-5-4-10 0,2 6 1 16,-6 3 6 0,0 4 1-16,0 7-2 0,0 1 0 15,0 9-2-15,0 10 0 16,1-2-1-16,5 2 0 15,3-5-2-15,6-5 0 16,3-3-3-16,6 0 0 16,3-5-5-16,3-3 0 15,5-8-5-15,4-8 0 16</inkml:trace>
  <inkml:trace contextRef="#ctx0" brushRef="#br0" timeOffset="9534.3491">14438 2672 47 0,'9'0'23'0,"-3"16"-41"0,3-16 44 15,6 0-27-15,6-2 0 16,2-1-1-16,-2 0 1 15,3-5-2-15,0 3 1 16,-3 2-8-16,-6-5 1 16</inkml:trace>
  <inkml:trace contextRef="#ctx0" brushRef="#br0" timeOffset="10194.472">14727 2543 43 0,'-6'-6'21'0,"21"-10"-34"0,-6 9 38 16,6-4-24-16,5 0 1 15,4 3 1-15,0-7 0 16,3 7-4-16,0 5 1 16,-4 3 2-16,-2 5 1 15,-3 8-2-15,-3 1 1 16,-3 10-1-16,-6 5 1 16,-12 5-1-16,-6 8 0 15,-6 3-2-15,0-2 0 0,-6-4 0 16,-2-4 1-16,-1-6-1 15,0-5 0-15,3-8 0 16,3-6 0-16,4-2-1 16,5-16 1-16,3-2-1 15,3-1 0-15,3 3 0 16,3-8 1-16,3 3 0 16,3 0 1-16,3 5 0 15,3 5 1-15,-1 3 0 16,4 3 1-16,-3-1-1 15,6 6 1-15,-6 3-2 16,0 5 0-16,0-3-3 16,0-5 0-16,-3 0-8 15,0 0 0-15,5-3 0 16,4-2 0-16</inkml:trace>
  <inkml:trace contextRef="#ctx0" brushRef="#br0" timeOffset="10450.9391">15141 2725 63 0,'0'-8'31'0,"-15"27"-57"0,18-11 71 0,0 2-47 16,0 6 0-16,0-3-2 15,0 6 0-15,0 2 5 16,-3-8 0-16,0 6-4 16,0-3 0-16,0-3-4 15,0 0 1-15,0-2-6 16,2-3 0-16</inkml:trace>
  <inkml:trace contextRef="#ctx0" brushRef="#br0" timeOffset="10962.6763">15352 2410 42 0,'-6'6'21'0,"9"-4"-28"0,0-2 36 0,0 6-30 15,0 4 1-15,-3 9 1 16,0 4 0-16,0 15 0 15,0-4 0-15,0 3 0 16,0 5 0-16,0-5-1 16,0-5 0-16,-3 5-6 15,0-8 0-15,0-13-6 16,0-13 1-16</inkml:trace>
  <inkml:trace contextRef="#ctx0" brushRef="#br0" timeOffset="11381.417">15530 2342 29 0,'-5'0'14'0,"40"-6"-9"16,-23 4 21-16,6 2-23 15,6 0 1-15,3 0 1 16,8 8 1-16,-5-6-7 15,3 11 1-15,0 1 5 16,-4 2 1-16,-2 2-3 16,-6 9 1-16,-9 4-2 15,-12 14 1-15,-6 0-2 16,-3 11 0-16,-6 2-1 16,-3 0 1-16,-6 3-2 15,4-8 1-15,-1-3-8 16,3-10 0-16,6-11-6 0,6-10 0 15</inkml:trace>
  <inkml:trace contextRef="#ctx0" brushRef="#br0" timeOffset="19457.6503">17813 2159 27 0,'-11'8'13'0,"-1"-29"-8"16,9 21 13-16,-3 0-16 15,0 0 1-15,-3 0 0 16,3 2 1-16,-6 6-5 16,0 6 0-16,0 1 4 15,0 7 1-15,0 9-2 16,0 4 1-16,1 2-1 15,-4 5 0-15,3 0-1 16,0 3 1-16,3 3-2 16,3-3 1-16,6-8-3 0,3-3 0 15,3-2-5-15,0-11 0 16,3-5-5-16,15-16 1 16</inkml:trace>
  <inkml:trace contextRef="#ctx0" brushRef="#br0" timeOffset="20132.859">17694 2479 50 0,'-6'-3'25'0,"12"3"-45"15,0-5 49-15,3 3-30 16,6 2 1-16,3 0 0 16,3 0 0-16,3-6 0 15,-6 4 0-15,8-1-3 16,-5 0 1-16,0 1-8 15,0-1 0-15</inkml:trace>
  <inkml:trace contextRef="#ctx0" brushRef="#br0" timeOffset="20762.862">18293 2244 45 0,'0'0'22'0,"-3"-16"-41"0,3 16 37 0,-3 0-19 16,3 0 0-16,-3 0-1 15,-3 2 1-15,-6 4 2 16,0-6 0-16,0 8-1 16,-6-8 0-16,3 0 1 15,3 2 0-15,1 4-1 16,2-4 1-16,0 1-2 16,3 5 1-16,0 0 0 15,3 8 0-15,0-6-1 16,0 3 1-16,0 3 1 15,0 0 0-15,0-3 0 16,0 1 1-16,0 2-1 16,0-9 1-16,3 1-1 15,0 0 1-15,3-2-1 0,0-4 0 16,3-2 0-16,3 0 0 16,3-2-1-16,3 2 0 15,5 0 0-15,-2 0 1 16,-3 2 0-16,0 4 0 15,0-4-1-15,0 6 1 16,-6 0 0-16,0 3 0 16,-6-1 0-16,-3 3 0 15,-3 3 0-15,-6-2 0 16,-3 1 0-16,-9 1 0 0,0 0-1 16,0 0 0-16,-2-3-3 15,2-2 1-15,0-6-4 16,0-2 1-16,0-1-6 15,3-2 0-15</inkml:trace>
  <inkml:trace contextRef="#ctx0" brushRef="#br0" timeOffset="21049.9265">18415 2540 45 0,'-6'3'22'0,"6"2"-33"0,3 0 41 15,0 1-31-15,0 12 1 16,-3 3 0-16,0 0 0 15,-3 1 0-15,0 4 0 16,0-5-4-16,0 0 0 16,0 3-7-16,0-13 1 15</inkml:trace>
  <inkml:trace contextRef="#ctx0" brushRef="#br0" timeOffset="21708.6305">18456 2294 44 0,'-6'-3'22'0,"9"11"-36"0,3-8 38 0,3 0-25 16,6 0 0-16,0-2 0 15,3-4 1-15,3 4 0 16,0-4 1-16,5-2-1 16,1 6 0-16,0-6 1 15,-3 8 0-15,-3-5-1 16,-1 5 1 0,-2 13 0-1,-3 3 1-15,-6-6-1 16,0 9 1-16,-3-3-1 15,-6 2 1-15,-6 3-1 16,-3 3 1-16,-3 3-1 16,0-9 0-16,0 1-1 15,1 4 0-15,5-12-4 16,0 0 0-16,6-3-8 16,9-8 1-16</inkml:trace>
  <inkml:trace contextRef="#ctx0" brushRef="#br0" timeOffset="22144.6239">18876 2051 38 0,'12'-3'19'0,"18"11"-20"15,-15-6 29-15,6 1-26 16,2 5 0-16,4 8 1 16,3 0 1-16,6 8-4 15,-7 7 0-15,-2 4 3 16,-3 4 1-16,-6-2-1 16,-9 3 0-16,-3 5-1 15,-6 5 1-15,-9 3-3 16,-6 6 1-16,-6 1-6 0,-6-4 0 15,-2-3-9-15,-1-3 0 16</inkml:trace>
  <inkml:trace contextRef="#ctx0" brushRef="#br0" timeOffset="24275.6617">11491 2545 9 0,'-6'6'4'0,"3"-9"4"16,3 3 5-16,0 0-10 15,3-5 1-15,0-1 2 16,0 1 0-16,3 2-8 15,0-5 1-15,0 1 5 16,3-4 1-16,0 0-2 16,0 3 1-16,0 0-2 15,3 1 1-15,0-4-1 16,3 6 0-16,-1 2-1 16,1 0 1-16,3 3-1 15,0 3 0-15,3 0-1 16,0 2 1-16,-3 0 0 15,-1 1 0-15,-2 4 0 0,0-2 1 16,-3 5-1-16,-3 1 1 16,-3-7-2-16,-3 4 1 15,-6 2-1-15,0 1 0 16,-3 1 0-16,-6-7 0 16,-3 0 0-16,0 0 0 15,0 0 0-15,1 0 0 16,-1 0 0-16,3 0 0 0,3 0 0 15,0 2 0-15,3 1 0 16,0 2 1-16,3-2-1 16,3-1 1-16,-3 4-1 15,3-1 1-15,0 3 0 16,0 2 0-16,0 1 0 16,3 2 0-16,0-5-1 15,0 5 1-15,3-8-2 16,-3 3 0-16,3 0-4 15,3-5 1-15,0-3-8 16,0-3 0-16</inkml:trace>
  <inkml:trace contextRef="#ctx0" brushRef="#br0" timeOffset="25280.6494">11563 3172 27 0,'-6'-2'13'0,"0"4"-16"16,6-4 15-16,0 2-10 16,3-6 0-16,3 6 4 15,0-2 0-15,0-6-6 16,3 8 0-16,-1 0 4 15,1 0 1-15,0 2-2 16,0 4 1-16,0-4-2 0,-3 4 0 16,3-4 0-16,-6 4 0 15,3 4-1-15,-6-2 1 16,0 5-1-16,-3 1 0 16,-3-6-1-16,0 5 1 15,-3-3-2-15,0-2 1 16,0-2-1-16,-3-6 1 0,4 0-1 15,-1 0 1 1,3-8-1-16,3 0 1 0,3 0-1 16,3 0 1-16,3-3-1 15,0 1 1-15,-1 2 0 16,4 2 0-16,-3 4 0 16,0-1 1-16,0 3 0 15,0 0 0-15,0 0 0 16,-3 3 0-16,0-1 1 15,-3 6 0-15,-3 6-1 16,3-1 1-16,-3 0-1 16,-3 0 0-16,-3-2 0 15,0 2 0-15,0-5-1 16,1-5 0-16,2 2-1 16,0-5 0-16,0-5 0 15,3-6 0-15,0 1-1 16,3 2 1-16,3-8 0 15,3 8 0-15,0-5 1 16,0 7 0-16,-1 4 1 0,4 2 1 16,-3 0 0-16,3 0 0 15,-3 5 0-15,0 3 1 16,-3-6-2-16,0 1 1 16,-3 5-2-16,0-3 1 15,-3 1-2-15,0-4 1 16,-3 4-2-16,0-6 0 15,-3 2-3-15,3 1 1 0,-3-3-10 16,7-5 0-16</inkml:trace>
  <inkml:trace contextRef="#ctx0" brushRef="#br0" timeOffset="32398.0436">13200 1574 18 0,'3'-2'9'0,"-3"4"-5"0,6-4 9 0,-6 2-12 16,0-8 0-16,0 2 3 15,3 1 0-15,0 2-3 16,-3 3 0-16,3 0 4 16,0 3 0-16,3 2 0 15,0 11 1-15,-3 5-2 16,0 9 0-16,-1 1-1 16,1 6 0-16,3 8-2 15,-3-8 1-15,0 0-2 16,0-2 1-16,0-1-3 15,0-7 1-15,-3-1-11 16,3-7 1-16</inkml:trace>
  <inkml:trace contextRef="#ctx0" brushRef="#br0" timeOffset="33673.7213">16772 1400 37 0,'-9'-8'18'0,"3"2"-22"15,6 6 23-15,0 0-20 16,0 0 1-16,0 6 2 16,0-6 0-16,0 0 0 15,0 2 1-15,3 4 1 16,0 10 0-16,3-3 1 16,-3-3 0-16,3 11-1 0,0 1 0 15,0 1-2-15,-3 15 0 16,0-1-2-1,-1-3 1-15,1 3-2 0,-3 5 1 16,0 3-3-16,-3-8 0 16,1 0-11-16,-1-5 1 15</inkml:trace>
  <inkml:trace contextRef="#ctx0" brushRef="#br0" timeOffset="68264.7035">18090 2955 29 0,'3'0'14'0,"-9"11"-7"0,3-11 15 16,0 0-21-16,-3 8 1 16,-3 2 0-16,1 6 1 15,-4 3-4-15,-3-6 1 16,-3 8 1-16,0 3 0 16,0 0-1-16,-3-6 1 15,1 6-2-15,-4-3 0 0,0-2-3 16,3-1 1-1</inkml:trace>
  <inkml:trace contextRef="#ctx0" brushRef="#br0" timeOffset="68819.3773">17819 2998 21 0,'6'0'10'0,"-3"-3"9"15,3 3 1-15,0 0-18 16,3 0 1-16,0 3 1 16,-3 2 1-16,3 6-6 15,3 2 1-15,0 8 3 16,0 3 0-16,0-6-1 15,0 9 0-15,2-6-1 16,-2 3 1-16,0-6-4 16,-3 9 1-16,0-6-6 15,-6 3 1-15,-3-6-6 16,-3 1 0-16</inkml:trace>
  <inkml:trace contextRef="#ctx0" brushRef="#br0" timeOffset="69464.1775">18090 3196 25 0,'-3'-5'12'0,"0"8"-13"15,3-9 16-15,0 6-14 16,0 0 0-16,0 0 3 16,0 0 0-16,0 0-3 15,6 3 0-15,0-8 3 16,0-1 0-16,3 4 0 16,0-6 0-16,9 2-2 15,0 4 1-15,0 2-2 16,-3-8 1-16,2 5-2 0,-5 1 1 15,0 2-1-15,-6 2 1 16,-3 9-1-16,0-3 1 16,-6 2-1-16,-3 6 1 15,-6 3-2-15,-3 2 1 16,1 3 0-16,2-6 1 16,3 1-1-16,0-3 1 15,0-1-1-15,3-1 0 16,3-1 1-16,3-3 0 0,0 1-1 15,6 0 1-15,3-1-1 16,6-2 1-16,0-3-3 16,5 3 1-16,-2-8-4 15,0 3 1-15,0-3-8 16,-3 0 0-16,0 0 0 16,-9-3 1-16</inkml:trace>
  <inkml:trace contextRef="#ctx0" brushRef="#br0" timeOffset="71042.0593">18501 2953 36 0,'3'-3'18'0,"-3"-2"-34"0,0 5 37 0,3 2-21 16,-3 1 0-16,3 2 2 15,0 6 1-15,-3-3-3 16,3 2 1-16,0 4 1 15,3-1 1-15,0-2-1 16,3 2 0-16,0-3-1 16,0-7 0-16,0 2-1 15,-1-2 1-15,4 0-1 16,-3-6 0-16,6-2 0 16,-3-3 0-16,3 0 0 15,-3 0 0-15,0-5 0 16,-3 2 0-16,-3 0-1 15,0-2 1-15,0 8 0 16,-3-3 1-16,3-3-1 0,-6 6 1 16,0 0-1-16,0 5 1 15,0 0 0-15,0 0 0 16,0 0 0-16,5 2 0 16,1 1 1-16,0 2 0 15,6 6-1-15,0-3 1 16,0 5 0-16,3 3 0 15,0 0-1-15,0 5 0 16,0-2 0-16,-3-1 0 16,-4-2 0-16,-2 2 0 0,0 1 0 15,-6 0 0-15,-9 2 0 16,1-11 0-16,-7 6-2 16,-3 3 1-16,-3-9-2 15,-6 1 1-15,0-6-3 16,1 0 1-16,2 1-2 15,0-9 1-15,3 3-4 16,0-3 1-16,6-2-4 16,6 5 0-16</inkml:trace>
  <inkml:trace contextRef="#ctx0" brushRef="#br0" timeOffset="71732.1456">18915 3125 29 0,'-6'5'14'0,"3"-8"-18"16,3 3 24-16,3 0-17 16,3-2 1-16,3-4 2 15,3-2 1-15,3 1-8 16,2 1 0-16,1-2 5 15,0 3 0-15,-3 0-2 0,0 2 0 16,3 6-1-16,-6-1 0 16,3 6-1-16,-10 3 0 15,-5 5 0-15,-2-3 1 16,-4 3 0-16,0 0 0 16,0 2-1-16,-6 1 1 15,-3 7 0-15,3 1 0 16,0-6 1-16,0 0 1 15,3-2 0-15,3-1 0 16,3-2 0-16,3-3 1 16,6-2-1-16,3-3 0 15,3 0-2-15,3-6 1 0,12 4-3 16,-3-1 1-16,2 0-5 16,7 0 1-16,3-5-12 15,0 3 1-15</inkml:trace>
  <inkml:trace contextRef="#ctx0" brushRef="#br0" timeOffset="85843.8883">2794 7392 28 0,'-9'14'14'0,"9"-17"-1"0,0 3 15 16,3 3-26-16,0-1 0 15,6 1 6-15,-6 2 0 16,9 1-9-16,2-1 1 15,7 3 5-15,-3-8 0 16,9 5-2-16,0-5 1 16,3 3-3-16,2-3 0 15,-8 0-2-15,3 0 0 16,0-3-7-16,-1-2 0 16,1-1-7-16,0-4 1 15</inkml:trace>
  <inkml:trace contextRef="#ctx0" brushRef="#br0" timeOffset="86460.4424">3377 7191 43 0,'-9'-5'21'0,"27"-11"-25"0,-6 8 31 15,3-2-25-15,3 2 0 16,6-5 3-16,-1-6 1 15,4 0-7-15,3 4 1 16,3 1 4-16,-1 6 0 16,1 11-1-16,-3 5 1 15,-3 5-2-15,-1 8 1 16,1 11-1-16,-9 10 0 16,-6 9-1-16,-15 4 1 15,-9 1-2-15,-6-1 0 0,-8 4-1 16,-7-6 0-16,0-1 0 15,-6-7 0-15,1-10-1 16,-1-14 0-16,3-8-1 16,3-10 1-16,4-8 0 15,8-9 1-15,12-7-1 16,9 0 1-16,9-3 1 16,9-2 0-16,9 2 1 15,2 3 1-15,7 0 0 16,3 7 1-16,-1 6-1 15,-2 11 1-15,3 8 0 16,0 2 0-16,-4 8-1 16,-8-2 0-16,-3 2-3 15,0 3 1-15,-12-1-6 16,-6-4 0-16,-1 2-11 16,-5-5 1-16</inkml:trace>
  <inkml:trace contextRef="#ctx0" brushRef="#br0" timeOffset="86925.4459">4190 7572 55 0,'-3'3'27'0,"0"8"-35"16,3-6 42-16,0 5-34 16,3 4 1-16,-3 4 2 15,3 6 1-15,-3 8-5 16,0 0 1-16,0 2 2 0,0-2 0 15,0 2-3-15,0-2 1 16,-3 0-6-16,3-6 0 16,-3-7-9-16,0-9 0 15</inkml:trace>
  <inkml:trace contextRef="#ctx0" brushRef="#br0" timeOffset="87914.9951">4514 7046 53 0,'-3'-5'26'0,"0"31"-36"0,3-23 44 0,0 5-33 16,0 2 1-16,3 6 4 15,0 8 1-15,-3 5-7 16,3 8 1-16,3 8 4 16,0 5 0-16,0-2-1 15,0 2 1-15,3-5-3 16,0-3 1-16,0 1-3 15,-3-4 1-15,0-4-6 16,-3-3 1-16,-3-3-15 16,-3-5 1-16</inkml:trace>
  <inkml:trace contextRef="#ctx0" brushRef="#br0" timeOffset="88441.993">5077 7313 57 0,'-3'0'28'0,"15"-8"-46"16,-6 5 41-16,6 3-22 15,8-2 1-15,10-1 2 16,3-5 0-16,6-2-5 15,-4 2 0-15,1 0 2 16,3-3 0-16,2 3-2 0,-2 0 0 16,0 3-5-16,2 0 0 15,1-1-7-15,-6 1 0 16</inkml:trace>
  <inkml:trace contextRef="#ctx0" brushRef="#br0" timeOffset="88742.1226">5110 7615 46 0,'-3'2'23'0,"17"-4"-37"16,-5 2 41-16,9-3-21 16,6-2 0-16,3-1 4 15,-6 4 0-15,14-3-14 16,1-1 1-16,3 1 7 16,2 0 1-16,1-3-8 15,3 2 1-15,11 1-13 16,1 0 0-16</inkml:trace>
  <inkml:trace contextRef="#ctx0" brushRef="#br0" timeOffset="96953.6341">6785 7175 41 0,'0'-7'20'0,"9"4"-22"16,-9 3 21-16,0 0-17 16,0 0 0-16,0 0 5 15,-3 0 0-15,0 3-7 16,-3 4 0-16,-9 4 5 16,-2 10 0-16,-7 8-1 15,0 3 1-15,-12 5-4 0,1 5 0 16,-7 1-1-16,-3-1 1 15,1 0-2-15,-1 3 1 16,3-5-2-16,4-3 1 16,-4-2-4-16,9-6 1 15,3-8-6-15,7-8 0 16,8-13-4-16,6-8 0 16</inkml:trace>
  <inkml:trace contextRef="#ctx0" brushRef="#br0" timeOffset="97314.793">6360 7146 44 0,'6'-2'22'0,"3"10"-32"16,-3-3 41-16,2 3-30 0,4 5 1 16,0 8 2-1,3 6 1-15,0 2-5 0,0 8 0 16,3-5 2-16,3 5 1 15,-1-3-1-15,1 0 1 16,0-2-5-16,0-3 1 16,0-2-7-16,-3-9 1 15,-3-2-7-15,-4-11 1 16</inkml:trace>
  <inkml:trace contextRef="#ctx0" brushRef="#br0" timeOffset="97855.145">6904 7562 47 0,'-3'5'23'0,"9"0"-32"0,-3-5 41 0,3 3-32 15,0 2 0-15,0 3 1 16,3 3 1-16,-3 5-1 16,0 0 0-16,-3 5 0 15,0 8 1-15,0 0-2 16,-3 3 1-16,0-1-5 16,0-4 0-16,-3-1-9 15,0-4 0-15</inkml:trace>
  <inkml:trace contextRef="#ctx0" brushRef="#br0" timeOffset="99912.85">7250 7445 25 0,'-6'-2'12'0,"15"-1"-1"15,-6 3 12-15,-3 0-20 16,3-3 1-16,3 3 1 16,5-2 0-16,4 2-7 15,3-6 1-15,0-1 4 16,6-1 1-16,0 2-3 16,5 1 1-16,4 0-1 15,0-1 0-15,-3 1-1 16,-1 3 0-16,-2 2-2 15,-3-3 0-15,-3 0-3 16,0 3 0-16,-3 0-7 0,-9-5 0 16</inkml:trace>
  <inkml:trace contextRef="#ctx0" brushRef="#br0" timeOffset="100316.8079">7342 7213 42 0,'0'0'21'0,"6"5"-28"16,0-3 35-16,0 1-26 16,0 10 1-16,0 6 3 15,0 5 1-15,0 5-7 16,0-5 0-16,-3 5 4 15,2 2 0-15,-2-1-1 16,0 1 0-16,0-4-3 16,0-1 0-16,0 1-5 0,0-6 0 15,0 0-10-15,0-5 1 16</inkml:trace>
  <inkml:trace contextRef="#ctx0" brushRef="#br0" timeOffset="102524.2863">7946 7419 46 0,'-3'-3'23'0,"6"9"-24"16,3-9 24-16,6 3-23 16,3-5 0-16,0 5 1 15,3-3 0-15,0 6-1 16,8-9 0-16,1 4 0 16,-3-4 1-16,0 1-2 15,-3-3 1-15,-1 0-3 16,1 0 0-16,-3 0-7 15,0 0 0-15,0-2-2 16,-3 2 1-16</inkml:trace>
  <inkml:trace contextRef="#ctx0" brushRef="#br0" timeOffset="103214.8981">8729 7022 35 0,'-3'-13'17'0,"3"5"-18"16,0 11 33-16,-3-6-28 16,-3 6 0-16,-3-3 2 15,-3 7 0-15,-6-4-8 16,1 0 0-16,-4-1 3 16,0 4 1-16,0-1-3 15,-3 3 1-15,0-8-2 16,4 8 1-16,-1 2-1 15,0 1 1-15,3-3 1 16,0 3 0-16,6-1 1 16,3 3 1-16,3 1 0 15,3-4 0-15,3 1 0 16,0 2 0-16,6 0 0 16,0-5 0-16,3 0-1 15,0 0 1-15,0-3-2 0,6-2 0 16,0 0 0-16,0-3 1 15,3-3-1-15,5 0 0 16,-2 1 0-16,3-1 0 16,0 3 0-16,3 0 1 15,-1 3-1-15,4 2 1 16,0 3-1-16,-3-3 1 16,3 6 0-16,-7 2 0 15,4 3-1-15,-6 2 1 0,-9-7 0 16,-9 5 0-16,-3 2 1 15,-6 4 0-15,-3-1-1 16,-6 0 1-16,-3 3-1 16,-6-3 1-16,-2-3-4 15,-4 4 0-15,-9-9-6 16,-5-5 1-16,-1-3-10 16,-9-2 1-16</inkml:trace>
  <inkml:trace contextRef="#ctx0" brushRef="#br0" timeOffset="104324.6965">6211 8197 41 0,'-15'0'20'0,"12"5"-24"0,9-10 28 0,3-1-20 16,0 1 0-16,3 5 3 16,6-5 0-16,2 2-9 15,4 1 0-15,6 2 6 16,9-3 1-16,2 0-2 16,10 1 0-16,8 2-2 15,-11 0 1-15,27-6-1 16,2 4 1-16,9-4-1 15,7 1 0-15,-4-3 0 16,3-2 1-16,0-1-1 16,10 3 1-16,-1-2-1 15,-6-1 1-15,0 0-1 16,-2 3 1-16,-1 0 0 16,0 3 0-16,-9-3 0 15,1 3 0-15,-1-3 0 16,-8 3 0-16,2-6-1 15,-3 6 1-15,-2 2-1 0,-7-2 0 16,1 0-1-16,-10 2 1 16,1-5-1-16,-7 8 1 15,-2-3 0-15,-3 1 0 16,-4-1-1-16,-2 0 1 16,-6 3 0-16,-3 3 0 15,-7-8 0-15,-2 0 0 16,-6 5-1-16,0 0 1 0,-6 0-1 15,0 0 0-15,0 0-3 16,-3-3 0-16,0-2-4 16,0 2 1-16,-3-2-10 15,-3-1 0-15,-6-2-4 16,-6 0 1-16</inkml:trace>
  <inkml:trace contextRef="#ctx0" brushRef="#br0" timeOffset="105015.6725">7363 8565 56 0,'-12'-3'28'0,"0"-8"-56"0,12 6 52 0,6 0-23 16,3-3 1-16,6-3 6 16,6-2 1-16,5-3-10 15,7 3 1-15,6 0 5 16,-1 5 0-16,4 0-1 16,-6 8 1-16,3 0-3 15,-7 5 0-15,-2 6-1 16,-3 5 0-16,-6 2 1 15,-6 9 0-15,-6-1-1 16,-9 6 0-16,-6 5 0 16,-6 5 0-16,-15 0-2 15,-9 1 1-15,-8-4-2 16,-1-9 1-16,3-4-1 16,3-10 1-16,4-8-2 15,2-3 1-15,6-10 0 16,6-3 0-16,7-3 1 15,5-2 1-15,9-5 0 16,9-6 0-16,5 3 1 0,16-3 1 31,30 13 2-31,-4 6 1 16,1 10-1-16,-1 8 0 16,-5 9 0-16,-3-1 0 15,-4 5-3-15,-5 1 0 16,-3-4-7-16,-7 1 0 15,-5-3-13-15,-3-5 1 16</inkml:trace>
  <inkml:trace contextRef="#ctx0" brushRef="#br0" timeOffset="108318.8528">9923 7850 48 0,'3'8'24'0,"3"11"-23"16,0-11 24-16,-1 7-21 16,1 12 0-16,0 2 1 15,0 5 1-15,-6 9-8 16,-3-4 1-16,-3 9 4 15,-6 0 1-15,-5 5-4 16,-10 2 0-16,-3-5-4 16,3-5 0-16,0-8-8 15,4-7 1-15,2-9-4 16,6-19 0-16</inkml:trace>
  <inkml:trace contextRef="#ctx0" brushRef="#br0" timeOffset="111395.1825">10637 7154 33 0,'0'0'16'0,"3"-2"-11"16,-3 2 17-16,0 2-20 15,0 4 0-15,0 2 3 16,0 2 0-16,0 6-6 16,0 8 1-16,0 5 3 15,0 3 0-15,3-3-1 16,3 0 1-16,0 0-2 0,3-5 0 31,6-6 0-31,6-7 0 16,-1-6-1-16,4-2 1 15,0-8-2-15,0-6 1 16,0-10-1-16,-1-6 0 16,1 1-1-16,-3-6 1 15,-3 3 0-15,0-3 0 16,-3 8 2-16,-6 1 0 15,0 4 1-15,-1 6 0 16,-2 2 0-16,0 1 0 0,-3 2 1 16,0 5 0-16,0 6-2 15,3 2 1-15,-3 6-1 16,3 2 0-16,6 3 0 16,-3 8 0-16,3 2-1 15,0 6 1-15,0 2 0 16,0 3 0-16,-3-2 0 15,-1 4 0-15,-5-2 0 16,-3-2 0-16,-3 2 0 16,-5-3 0-16,-7 3 0 15,-3-5 1-15,-3-3-1 16,-9-2 1-16,3-4-2 16,-2-7 1-16,-4-8-4 15,0-8 1-15,0-8-6 16,7-2 0-16,2-6-4 15,3 0 1-15,6 0-6 16,3 3 1-16</inkml:trace>
  <inkml:trace contextRef="#ctx0" brushRef="#br0" timeOffset="111712.0422">11265 7416 49 0,'9'-5'24'0,"-9"5"-42"15,0 0 47-15,6 3-28 16,0 2 0-16,0 3 5 15,0 5 0-15,0 3-6 16,0 5 1-16,3 0 3 16,-3 8 0-16,3-2-1 15,-1-1 0-15,1-2-5 16,0 3 0-16,-3-6-12 16,6-5 0-16</inkml:trace>
  <inkml:trace contextRef="#ctx0" brushRef="#br0" timeOffset="115012.0203">11613 7329 33 0,'3'16'16'0,"3"-29"-10"0,-3 10 16 15,-3 3-21-15,6 0 1 16,3-3 0-16,3 3 0 16,6 3-3-16,0-3 1 15,0-3 1-15,2 1 1 16,4-1-2-16,0 3 1 16,0-3-2-16,0-2 1 0,-1 2-2 15,1-2 1-15,-3 5-4 16,-3-5 0-16,-3 5-6 15,-3-5 1-15</inkml:trace>
  <inkml:trace contextRef="#ctx0" brushRef="#br0" timeOffset="115689.723">11717 7086 41 0,'0'0'20'0,"-2"7"-29"15,4-4 37-15,1 2-28 16,0 6 0-16,0 2 1 16,0 6 1-16,0 7-2 15,-3-2 1-15,6 10 0 0,0 1 1 16,-3 2-1-1,0 0 1-15,3-3-2 16,-3 1 1-16,0-6-2 0,3 0 1 16,-3-3-4-1,-3-2 1-15,0-3-8 0,-3-5 0 16</inkml:trace>
  <inkml:trace contextRef="#ctx0" brushRef="#br0" timeOffset="119127.189">12134 7104 37 0,'3'-5'18'0,"12"7"-25"0,-6-2 27 15,3-2-20-15,6-1 1 0,3-2 0 16,2 2 1-16,4-2-2 16,3-3 0-16,0 0 1 15,-1-3 0-15,1 1-1 16,-3 2 1-16,0 3-1 15,-3 2 1-15,-4 3-1 16,-2-3 0-16,-3 1 0 16,-3 2 0-16,0 0 0 15,-3 2 1-15,-3 4-1 16,0 2 1-16,-3-1 0 16,-3 1 1-16,0 6 0 15,-3 2 1-15,0 5-1 16,0 3 1-16,0 2 0 15,0 6 0-15,0 2 0 16,0 8 0-16,0-2-1 16,0-3 1-16,0-5-2 15,3 2 1-15,-3-5-1 16,0-2 0-16,0-3-2 0,3 0 1 16,-3-6-3-16,0-2 0 15,3-3-9-15,0-2 0 16,-3-6-2-16,0-10 0 15</inkml:trace>
  <inkml:trace contextRef="#ctx0" brushRef="#br0" timeOffset="120132.2013">10640 8083 34 0,'0'-3'17'0,"15"-2"-20"16,-9 2 30-16,0 3-25 15,3 0 1-15,0 0 2 16,0 0 0-16,2 0-5 0,7 3 0 16,0 0 4-1,6-3 1-15,3 0-2 0,6 0 1 16,2 0-1-16,4 0 0 15,6-3-2-15,2 0 1 16,13 1-1-16,5-4 0 16,4 1 0-16,2 0 0 15,4 0-1-15,5-1 1 16,6 1 0-16,4 0 0 0,-7-1 0 16,3 4 0-1,-5-1 0-15,2-2 0 0,3 2 0 16,-5 3 0-16,-7 0 0 15,0-5 0-15,-2 5-1 16,-13-3 1-16,4 3-1 16,-4-2 1-16,-11 2-1 15,-3-6 1-15,-10 6-1 16,-2-2 0-16,-6-1-1 16,3 3 1-16,-15-3-3 15,-4 1 0-15,-2-1-6 16,0 0 1-16,0-2-9 15,-12 3 1-15</inkml:trace>
  <inkml:trace contextRef="#ctx0" brushRef="#br0" timeOffset="120912.9576">11462 8414 53 0,'-3'0'26'0,"0"-6"-47"16,3 6 44-16,6-5-21 15,-1-3 0-15,7-5 5 16,0 0 1-16,6-3-8 16,3 0 0-16,0 0 4 15,6 3 1-15,2 2-1 16,4 3 0-16,-3 8-2 16,-3 3 0-16,2 5-1 15,-2 8 1-15,0 0-1 0,-6 10 1 16,-3 6-1-1,-6 2 1-15,-3 6-1 0,-9 0 1 16,-12 13-2-16,-6-3 1 16,-12 0-2-16,-6 3 1 15,-2-5-1-15,-4-3 1 16,3-8-1-16,1-11 0 16,2-7 0-16,0-9 0 15,3-4 0-15,4-9 1 0,-1-5-1 16,9 0 1-16,6-5-1 15,9-3 1-15,6-3 0 16,9-2 0-16,6-3 1 16,12-7 0-16,5 7 0 15,4 3 0-15,9 5 0 16,5 3 0-16,4 5 2 16,0 2 0-16,-4 12 0 15,1 7 1-15,2 8-1 16,-2 6 0-16,-6-4-1 15,2 1 1-15,-2 0-8 16,-3 2 1-16,-4-10-16 16,-2 0 1-16</inkml:trace>
  <inkml:trace contextRef="#ctx0" brushRef="#br0" timeOffset="130011.3191">2681 6895 46 0,'-15'0'23'0,"-3"11"-24"0,15-9 24 16,0 4-23-16,-3 1 0 15,3 1 2-15,-3 6 0 16,-3 4 0-16,-3 6 0 15,-3 10 2-15,0 3 1 16,4 14 0-16,2 7 1 16,-9 5-2-16,6 14 1 15,3 3-1-15,9 4 0 0,6 6-2 16,3-5 1-16,9-1-2 16,0-4 1-16,2-9-4 15,10-7 0-15,3-11-8 16,6-8 1-16,8-19-10 15,7-15 1-15</inkml:trace>
  <inkml:trace contextRef="#ctx0" brushRef="#br0" timeOffset="130731.6603">4645 6678 41 0,'-3'-3'20'0,"12"9"-22"16,0-6 28-16,0 2-23 15,6 4 0-15,3 2 4 16,3 2 0-16,5 6-8 0,1 8 1 16,6 8 5-16,0 2 0 15,-4 3-2-15,-5 5 1 16,0 6-2-16,-3 0 1 15,-6 5-2-15,-3-1 1 16,-3 7 0-16,-9 2 1 16,-3 10-1-16,-6-2 1 15,-6-3-2-15,-6 3 1 16,6 5-1-16,-6-8 0 16,3-8-5-16,6-8 0 0,1-2-14 15,-4-14 0-15</inkml:trace>
  <inkml:trace contextRef="#ctx0" brushRef="#br1" timeOffset="164434.9563">3678 8091 8 0,'6'-5'4'0,"9"-3"14"15,-9 5 4-15,0 0-17 16,2-2 1-16,-2 2 3 0,-3 1 1 16,-3 2-11-1,0 0 1-15,3 2 8 0,-3 1 1 16,-3 2-2-16,-6 6 0 16,-2 2-2-16,-7 3 1 15,-6 5-1-15,0 0 0 16,-9 9-2-16,4-4 0 15,-4 0-1-15,0 4 0 16,0-7-3-16,1-1 0 16,2-4-7-16,6 1 1 15,0-9-11-15,12-5 0 0</inkml:trace>
  <inkml:trace contextRef="#ctx0" brushRef="#br1" timeOffset="164811.081">3309 8059 53 0,'0'3'26'0,"12"18"-31"0,-9-16 39 16,6 3-29-16,2 3 0 16,1 2 4-16,9 6 1 15,3-1-12-15,3 11 1 16,0-2 6-16,2-1 1 15,1 9-3-15,0-4 0 16,0 1-5-16,-1 0 1 16,-2-3-6-16,-6-5 1 15,0-3-13-15,0-5 0 0</inkml:trace>
  <inkml:trace contextRef="#ctx0" brushRef="#br1" timeOffset="167302.6265">4365 7993 26 0,'-6'-13'13'0,"18"15"-4"15,-9 1 14-15,-3-3-21 16,9 5 1-16,-3-2 1 16,3 5 0-16,0 5-5 15,0-2 0-15,-3 5 4 16,3 0 1-16,0 2-3 15,0 1 1-15,0-4-1 16,0 1 1-16,2 6-2 16,1-7 1-16,0-1-1 15,0-1 1-15,3-5-1 16,0-6 0-16,3 1 0 16,0-6 0-16,0 1-1 15,-1-6 1-15,-2-3-1 16,0-2 1-16,6-3 0 0,-6 0 0 15,0 0 0-15,-3 1 0 16,-3-4 0-16,0 0 1 16,-4 1 0-16,1 2 0 15,-3 0 1-15,-3 6 0 16,3-1-1-16,-6 3 1 16,3 3-1-16,0 5 0 15,0-3 0-15,0 3 0 16,6 5 0-16,0 3 1 0,6 3-1 15,-3 5 1-15,6 2 0 16,-3 4 1-16,0 7-1 16,3 0 1-16,-3 5-1 15,0 1 0-15,-1 2 0 16,-5 2 1-16,-3-2-1 16,0 0 1-16,-6-2 0 15,-3-1 0-15,-8 1-1 16,-4-6 0-16,-6-3-2 15,-3 3 1-15,0-8-4 16,-5-2 1-16,-4-3-7 16,-6-3 0-16,6-2-10 15,1-6 0-15</inkml:trace>
  <inkml:trace contextRef="#ctx0" brushRef="#br1" timeOffset="179990.2361">2103 11298 47 0,'-3'2'23'0,"30"17"-21"15,-18-19 23-15,0-3-21 16,6 1 1-16,3 2 0 16,5 0 1-16,7 0-9 15,0 0 1-15,-3 2 4 16,5-2 1-16,-5 3-6 16,6 0 0-16,-9-3-6 15,3 2 1-15,-4-7-7 16,10 2 1-16</inkml:trace>
  <inkml:trace contextRef="#ctx0" brushRef="#br1" timeOffset="180605.7695">2761 11036 45 0,'-9'0'22'0,"15"-21"-29"16,-3 13 38-16,6-6-25 15,6 1 0-15,3-3 2 16,8 0 1-16,7-2-12 16,9-1 1-16,0 4 8 15,5 4 0-15,-5 0-2 16,-6 9 0-16,-1 7-1 16,-2 11 1-16,-3 8-1 15,-6 18 0-15,-7 8-2 16,-8 14 1-16,-9-6-2 15,-9 3 1-15,-5 2-2 16,-10 6 1-16,-9-5-3 16,-6-6 1-16,-5-8-2 0,-4 0 1 15,0-15-2-15,7-11 1 16,2-14-2-16,3-10 1 16,10-8 2-16,8-5 0 15,0-5 1-15,12-4 1 16,9-1 2-16,9 4 0 15,6 6 3-15,14 2 1 0,4 6 0 16,9 2 1-16,8 9 0 16,7 1 0-16,-7 4-1 15,4 5 0-15,-3 5-6 16,-1-2 1-16,-2-1-12 16,-7-5 0-16,4 3-8 15,-15-8 0-15</inkml:trace>
  <inkml:trace contextRef="#ctx0" brushRef="#br1" timeOffset="182752.5397">3672 10991 48 0,'-3'2'24'0,"-3"1"-26"16,6-3 25-16,3 0-20 16,3 0 1-16,0 3 1 15,3-3 0-15,3-3-7 16,3 0 0-16,5 1 3 16,4-1 1-16,6-2-5 0,6 0 1 15,-1 2-5-15,1 0 1 16,3 1-8-16,2-1 0 15</inkml:trace>
  <inkml:trace contextRef="#ctx0" brushRef="#br1" timeOffset="183053.5224">3714 11284 57 0,'-3'-13'28'0,"6"37"-53"15,2-21 54-15,1-3-24 16,6 0 0-16,9 0 1 15,6-8 0-15,12 2-10 16,2-1 1-16,4 1 1 16,3 1 1-16,-1-3-13 15,7 5 1-15</inkml:trace>
  <inkml:trace contextRef="#ctx0" brushRef="#br1" timeOffset="186099.5635">5127 10721 17 0,'3'-8'8'0,"6"16"-6"0,-9-8 8 0,6-3-1 16,0 3 0-16,3-5 5 15,-3 2 1-15,3 3-18 16,-6 0 1-16,0 3 13 16,-3 0 0-16,-6 5-4 15,0 7 0-15,-9 9-2 16,-6 5 0-16,-8 3-3 15,-7 5 1-15,-6 5-2 16,-2 6 0-16,-4-3-1 16,0 3 0-16,7-6-2 15,2-5 1-15,3-5-5 16,6-3 1-16,4-5-10 16,2-8 1-16,9-8-2 15,3-11 0-15</inkml:trace>
  <inkml:trace contextRef="#ctx0" brushRef="#br1" timeOffset="186429.0428">4755 10671 46 0,'-3'2'23'0,"12"6"-35"0,0-2 44 0,3 1-28 15,6 9 1-15,3 5 3 16,0 6 1-16,-1 5-12 16,1 2 1-16,0 0 6 15,3 4 1-15,0 4-3 16,0-5 0-16,-1 3-2 15,1-1 0-15,0-4-5 16,-3-6 1-16,9-3-11 16,-7-2 1-16,4-5-1 15,-6-11 0-15</inkml:trace>
  <inkml:trace contextRef="#ctx0" brushRef="#br1" timeOffset="189236.351">5741 10906 52 0,'-3'-3'26'0,"0"1"-30"15,3 2 26-15,6 0-19 16,5-3 0-16,4 1 3 15,6-1 1-15,0-2-9 16,3-1 1-16,6 1 5 16,2 2 0-16,4 3-2 15,-3 0 0-15,0 0-3 16,2 3 0-16,7 0-3 16,0-1 1-16,-1 1-6 15,-2-3 1-15,-3 0-7 0,-4-5 0 16</inkml:trace>
  <inkml:trace contextRef="#ctx0" brushRef="#br1" timeOffset="189551.6682">5940 10631 48 0,'-9'0'24'16,"0"3"-50"-16,9-3 41 0,9 0-10 16,-3 2 1-16,3 1 3 15,0 5 1-15,3 2-11 16,0 9 0-16,0 5 9 16,-1 5 0-16,-2 0-3 15,0 5 0-15,0 3-2 16,0 0 1-16,0 6-3 15,0-6 1-15,-3 0-6 16,0 0 0-16,0-3-7 16,0-5 1-16,3-5-6 15,0-3 1-15</inkml:trace>
  <inkml:trace contextRef="#ctx0" brushRef="#br1" timeOffset="190557.2988">6544 10864 45 0,'-6'-3'22'0,"0"6"-30"0,6-3 39 16,0 0-29-16,6 0 0 15,3-3 3-15,3 3 0 0,9-3-6 16,6-2 0-16,8-5 2 15,1 2 0-15,0-3-3 16,0 1 0-16,2 2-6 16,-2 2 0-16,0-2-6 15,2 0 1-15</inkml:trace>
  <inkml:trace contextRef="#ctx0" brushRef="#br1" timeOffset="191082.6927">7589 10356 44 0,'-6'-6'22'0,"-6"4"-32"0,9 2 39 15,-6-3-23-15,-6 3 0 16,0 0 1-16,-2 5 0 16,-4 1-10-16,-6 2 0 15,-3 2 6-15,0 4 0 16,1-1-3-16,-1 3 0 16,0 2 0-16,3 3 0 15,7-2 0-15,2-1 0 16,6-4 1-16,9-1 0 0,3 0-1 15,6-5 0-15,9-5 0 16,8-3 0-16,10-6-1 16,3 1 1-16,9 2 0 15,5-2 0-15,1 10 1 16,-4-2 0-16,-8 10 1 16,-6 6 0-16,0 7 1 15,-13 3 0-15,-5 3 0 16,-6 3 1-16,-9-1-1 15,-9 0 0-15,-12 3 0 16,-5-2 1-16,-13-1-3 16,-3-5 0-16,-8 0-4 15,-1-7 1-15,-3-4-7 16,-5-5 1-16,2-10-11 16,1 0 0-16</inkml:trace>
  <inkml:trace contextRef="#ctx0" brushRef="#br1" timeOffset="191714.1778">4672 11703 46 0,'-12'13'23'0,"-3"-3"-31"16,15-7 33-16,3 0-19 16,3-3 1-16,6-3 3 15,6 3 1-15,9-3-12 16,14 1 0-16,10-9 9 15,8-2 0-15,16 0-3 0,17-6 0 16,9-2-2-16,12-6 0 16,21-2-3-16,12 0 1 15,6 3-1-15,9-1 1 16,5 6-1-16,-2 3 0 16,-6 2 0-16,3 3 0 15,-4 2 1-15,-2-2 0 16,-3 2-1-16,0 1 1 15,-3-4 0-15,-9 4 0 0,-12-1-1 16,-9 6 1-16,-6 2-1 16,-18 1 0-16,-12 2-1 15,-17 0 0-15,-10 2-7 16,-17 4 0-16,-15 1-11 16,-12 4 0-16</inkml:trace>
  <inkml:trace contextRef="#ctx0" brushRef="#br1" timeOffset="192343.9287">6026 12023 64 0,'-6'2'32'0,"15"-20"-50"0,0 10 49 15,12-3-22-15,9-2 0 0,14-3 2 16,4 0 1-16,9 0-17 16,2 6 1-16,1 5 10 15,-7 5 1-15,4 10-5 16,-7 9 0-16,-5 10-1 16,0 13 1-16,-10 3-1 15,-8 5 1-15,-15 6-1 16,-15 2 0-16,-15 14-2 15,-11 2 1-15,-13 2-2 16,-9-10 1-16,1-2-2 16,-7-11 0-16,-5-8-1 15,-4-13 1-15,10-11-1 16,5-11 1-16,3-10 0 16,7-5 1-16,11-11 0 15,9-2 1-15,12-6 2 16,12 0 0-16,15-2 3 15,18-1 0-15,14 9 3 16,10 2 1-16,11 13 0 16,16 6 0-16,5 10-1 0,-3 11 0 15,3-3-7-15,-5 3 0 16,2 2-15-16,-6-2 1 16,1-3-11-16,-10-2 1 15</inkml:trace>
  <inkml:trace contextRef="#ctx0" brushRef="#br1" timeOffset="200962.1825">12366 10761 26 0,'0'-22'13'0,"6"14"-9"0,-3 3 13 15,3-3-11-15,0 0 1 16,0-2 4-16,0 2 0 16,3 0-13-16,0 0 0 15,0 5 10-15,0 3 0 16,0 6-2-16,0 7 1 16,0 8-2-16,0 8 1 0,-1 13-2 15,1 6 1-15,-3 10-2 16,0 8 1-16,-3-2-1 15,0 5 1-15,0-1-3 16,-3 1 1-16,0 0-1 16,0-5 0-16,0-6-2 15,0-8 1-15,3-8-11 16,-3-2 1-16,3-24-10 16,-3-16 0-16</inkml:trace>
  <inkml:trace contextRef="#ctx0" brushRef="#br1" timeOffset="202269.5709">12914 11036 41 0,'-12'-8'20'0,"18"0"-23"15,0 5 21-15,6 3-16 16,3 0 0 0,21-5 0-1,2 2 1-15,-2 3-5 16,6-2 0-16,-1 2-1 0,-5-3 0 15,-3 0-8-15,0 1 1 16</inkml:trace>
  <inkml:trace contextRef="#ctx0" brushRef="#br1" timeOffset="202570.5458">12947 11335 47 0,'3'0'23'0,"21"-3"-37"16,-12 0 42-16,5-4-27 15,10 4 1-15,3 0-1 16,0 3 1-16,2 0-3 16,1 0 0-16,0 0 0 15,-3 0 0-15,-1 0-10 16,1 0 0-16</inkml:trace>
  <inkml:trace contextRef="#ctx0" brushRef="#br1" timeOffset="203949.096">13792 10790 40 0,'-3'-3'20'0,"6"3"-25"0,-3 0 31 15,0 0-24-15,3 5 1 16,0 6 1-16,-3 0 0 16,0 4-4-16,0 9 0 15,3 8 3-15,0 5 0 16,3 3-1-16,0-1 0 15,3 1-1-15,3-6 0 0,0-2-1 16,3-5 1-16,2-4-1 16,1-4 0-16,6-11-1 15,0 0 1-15,6-8-1 16,-1-5 0-16,1-11-1 16,3-5 1-16,0-9-1 15,-7-4 0-15,-2-3 0 16,-3-3 1-16,-6 6 1 15,-3 2 0-15,-3 3 1 16,-3 0 0-16,-3 5 0 16,-3 6 1-16,0 4 0 15,-3 6 0-15,3 3 0 16,0 5 0-16,-3 5-1 16,3 1 1-16,3 7-1 15,0 3 1-15,3 8 0 16,3 10 0-16,0 6 0 15,5 2 1-15,1 8-2 16,3 6 1-16,0-3-1 0,-3 2 0 16,0 1-1-16,-3 5 1 15,0-3-1-15,-3-5 1 16,-6-3 0-16,-3 0 1 16,-6-2 0-16,-6-6 0 15,-3-5 0-15,-6-7 1 16,0-7-2-16,-9-7 0 15,-5-3-3-15,-7-13 0 16,-3-2-2-16,7-6 0 16,-1 0-4-16,3-3 1 0,6 3-10 15,7-2 1-15,5-1 0 16,12 1 1-16</inkml:trace>
  <inkml:trace contextRef="#ctx0" brushRef="#br1" timeOffset="204804.6507">14721 11009 38 0,'-6'-8'19'16,"6"11"-27"-16,3-6 36 0,3 1-25 15,3-1 0-15,3 0 3 16,3 1 1-16,2 2-8 16,7-3 0-16,6 0 5 15,3 1 0-15,5-1-3 16,4 1 0-16,0-4-3 15,-1 4 0-15,1-4-2 16,0 1 0-16,-4 0-3 16,-2-1 0-16,-3 1-5 15,-3 3 0-15</inkml:trace>
  <inkml:trace contextRef="#ctx0" brushRef="#br1" timeOffset="205178.9095">14983 10684 54 0,'-3'-5'27'0,"-6"15"-47"0,12-7 52 0,-3 2-32 15,6 3 1-15,3 8 4 16,-3 8 1-16,3 0-5 16,0 7 0-16,-1 4 3 15,4 7 1-15,-3 6-1 16,0 5 0-16,-3 2-3 15,0-7 1-15,-3 2-6 16,-3-8 0-16,0-7-7 16,-3-11 1-16,6-11-6 15,3-11 1-15</inkml:trace>
  <inkml:trace contextRef="#ctx0" brushRef="#br1" timeOffset="205795.2694">15394 10649 47 0,'8'0'23'0,"1"3"-39"16,-3 0 42-16,3-3-26 15,9-3 0-15,3 3 1 16,6 0 1-16,3-5-2 16,2 0 0-16,4-1 0 15,3-7 1-15,2 5 0 16,-5 0 0-16,0 3-1 16,0-3 0-16,-4 5-1 15,-2 1 1-15,-3-4 0 16,0 6 1-16,-7 3 0 15,1 0 0-15,-6-3 2 16,-3 2 0-16,-3 4 1 16,-3 1 0-16,0 4 0 15,-3 8 0-15,-3-1 0 16,0 9 0-16,-3 2-1 0,0 8 0 16,0 5-1-16,0 0 0 15,0 1-1-15,0-1 1 16,0 3-1-16,3-3 0 15,-3-5-5-15,3-7 1 16,0-7-12-16,0-7 0 16,6 0-2-16,-3-5 1 15</inkml:trace>
  <inkml:trace contextRef="#ctx0" brushRef="#br1" timeOffset="206621.8521">13483 12123 57 0,'-6'5'28'0,"18"-12"-45"16,-4 7 56-16,10-3-37 16,12 0 1-16,3-2 1 15,6-3 0-15,5 0-5 16,10-2 0-16,5-4 3 15,19 1 1-15,5-3-1 16,9-2 0-16,1 4-1 16,11 1 0-16,0 3 0 15,6-1 1-15,-3 6-1 16,9 2 0-16,0-2 0 0,6 0 0 16,-5 2 0-1,11-2 1-15,-3-1-1 0,-3 1 0 16,0 0 0-16,-6-1 0 15,-3 4-1-15,-9-1 1 16,-9 3-1-16,-5 0 1 16,-4 0-1-16,-9 0 0 15,-5 0 0-15,-16 0 1 16,-8 3-1-16,-9-1 0 0,-7-2-2 16,-5 3 1-16,-9-6-6 15,-3 1 0-15,-3 2-12 16,-6-6 1-16</inkml:trace>
  <inkml:trace contextRef="#ctx0" brushRef="#br1" timeOffset="207296.9052">14819 12467 42 0,'-18'8'21'0,"15"-8"-17"0,9-5 25 16,6 0-25-16,0-3 1 16,3 2 3-16,12-4 0 0,8-4-10 15,7 1 0-15,0 0 7 16,-1 8 0-16,-2 2-2 15,0 6 0-15,-3 2-1 16,-7 11 1-16,-2 10-2 16,-6 9 1-16,-3 7-1 15,-9 6 1-15,-9-1-2 16,-9 6 1-16,-12 0-2 16,-6 5 1-16,-9 6-2 15,-5-14 1-15,-10 0-2 16,1-5 1-16,-1-10 0 15,3-9 1-15,7-7-1 16,5-17 0-16,3-7-1 16,9-19 1-16,9 3 0 15,7-8 1-15,11 3 0 16,8-4 0-16,13 4 1 16,12 5 1-16,12 5 2 0,8 5 0 15,7 11 1 1,2 11 1-16,1 15-1 0,2 6 0 15,7 8-4-15,-4 5 0 16,-9 2-9-16,1-4 1 16,-6-4-11-16,-7-7 0 15</inkml:trace>
  <inkml:trace contextRef="#ctx0" brushRef="#br1" timeOffset="218918.091">6973 8763 35 0,'-3'-3'17'0,"-9"19"-18"0,12-13 18 15,0 0-17-15,-3-3 0 16,0 2 3-16,0-2 1 0,-3 11-3 16,0-1 0-16,-3 6 2 15,-3 3 1-15,-3 7-1 16,1 1 0-16,-4 2-1 15,0 2 0-15,-6 7 0 16,-3 4 0-16,-6 3 0 16,1 2 0-16,-10 4 1 15,-3 7 0-15,-2 0-1 16,-1-2 0-16,1-3 0 16,5 0 0-16,0-6-1 15,1 3 1-15,2-7-1 16,6-4 1-16,0-1-1 15,1-4 0-15,2 0-1 16,0 3 1-16,6-8-1 16,3-2 1-16,4-6-1 15,5 0 0-15,3-5 0 16,0-3 1-16,3 1-2 0,0-6 1 16,0-1 0-16,3 1 0 15,0 0 0-15,0-2 0 16,0-1 0-16,0 0 0 15,0-2 0-15,0-1 1 16,0 1-1-16,0 0 0 16,0-3 0-16,3 0 1 15,-3-3-1-15,3 0 0 16,0-2 0-16,0 0 1 16,-3-3-1-16,0 0 0 0,0 0-1 15,0-5 1-15,0-3 0 16,0-3 0-16,-3-2-1 15,3-3 1-15,-3-2-1 16,0-3 1-16,1 0 0 16,2 0 0-16,0 0-1 15,0 2 1-15,3 1 0 16,0 5 0-16,0-1-1 16,3 4 1-16,0 2 0 15,3 3 0-15,-1 5 0 16,1 0 0-16,0 5 0 15,0 6 1-15,0 2 0 16,0 3 0-16,0 0-1 16,-3 5 1-16,-3 8-1 15,0 3 1-15,-3 0-1 16,-3 8 1-16,0-6-1 16,-3 9 0-16,-3-4 0 15,1 1 0-15,-1-8 0 0,0-3 0 16,3-2 0-1,0-3 0-15,0-1 0 0,3-1 1 16,3-4-1-16,0 1 0 16,0-1 0-16,3 1 1 15,3 0 0-15,3-1 1 16,6-2 0-16,3 0 1 16,3-3-1-16,5-2 1 0,10-3 0 15,12-5 0-15,5-3-2 16,-2-3 1-16,0 3-3 15,2-2 0-15,-2 2-6 16,0 2 0-16,2-2-13 16,10 1 1-16</inkml:trace>
  <inkml:trace contextRef="#ctx0" brushRef="#br1" timeOffset="221184.685">12226 8977 35 0,'-8'-8'17'0,"2"0"-16"16,6 8 18-16,6-2-17 15,0 4 0-15,-1 1 2 16,4 2 0-16,3 3-4 16,0 3 0-16,9 2 4 15,-3 8 1-15,0 6-2 16,3-1 1-16,2 11-1 16,4 0 1-16,6 0-1 15,0 0 1-15,2-2-3 16,10 7 1-16,-3-5 0 15,-1 0 0-15,4 0-1 16,3 3 0-16,-7 0 0 0,1 2 0 16,0 3 0-16,-1 0 0 15,1 0 0-15,0 0 0 16,-1-5-1-16,1-1 1 16,0-4 0-16,-1-1 0 15,-5-5-1-15,-6 0 1 16,-3 0-1-16,-4-2 1 15,-2 2-1-15,0 3 1 0,-3-6-1 16,-3-2 0-16,0 0 0 16,-3-6 0-16,0-5 0 15,-4 1 1-15,1-6 0 16,0 0 0-16,-3 0 0 16,0-1 0-16,0-1-1 15,-3-4 1-15,0 4-1 16,0-4 0-16,0 4-1 15,-3-4 1-15,0 1-1 16,0 0 0-16,0-3 0 16,0 0 1-16,-3 0-1 15,0-3 1-15,-3 0-1 16,-3-2 1-16,0 2-1 16,-3 1 1-16,-2-4-1 15,-1 1 1-15,-9-3 0 16,0 0 0-16,-6-2 0 15,-5-1 0-15,-7-5 0 16,0 0 0-16,-2 0 2 16,-1 3 0-16,0 0-1 0,4 0 1 15,-4 0-1-15,0 2 1 16,4 0-1-16,2 1 1 16,0 2-3-16,4 0 0 15,5 0 1-15,3 3 0 16,6 2-1-16,6 0 0 15,3 1 0-15,3 2 0 16,3 0 1-16,3 0 1 0,3 5-2 16,9 0 1-16,3 3 0 15,6 0 0-15,3 3 0 16,12 5 1-16,-6-3-1 16,2 3 1-16,4 2 0 15,3 1 0-15,0 2-1 16,-1-3 0-16,-2 1 0 15,9-3 0-15,-4-3 0 16,-2 0 0-16,-3 1 0 16,0-1 0-16,-1 0 0 15,-2-2 0-15,-3-1 0 16,-6-2 1-16,-3 0-1 16,-4 0 0-16,1-3-1 15,0-2 1-15,0-6 0 16,0-2 0-16,0-3 0 15,0-3 0-15,0 1 0 16,-1-3 1-16,-2-1 0 0,0-1 0 16,0-7 0-16,0 4 0 15,0-3 0-15,0-3 1 16,3-3-1-16,-3-2 1 16,6-2-1-16,-1-6 1 15,1 5-1-15,-3-5 1 16,3 2-1-16,-6 4 0 15,-3-1-1-15,-3 0 1 0,0 0-3 16,0 3 0-16,-3 3-7 16,-3-1 0-16,0-4-11 15,6 4 0-15</inkml:trace>
  <inkml:trace contextRef="#ctx0" brushRef="#br2" timeOffset="244213.0162">8934 10335 37 0,'-20'-19'18'0,"-28"32"-24"0,39-13 18 16,-3 3-8-16,0 5 0 15,-3 0 2-15,-3 2 0 16,-2 6-8-16,-1 5 1 16,0 6 5-16,-6 7 1 15,0 11-1-15,-2 16 1 16,-1 11-1-16,-3 4 1 15,3 17-2-15,1-3 1 16,8 2-1-16,9-2 0 0,12-5-2 16,12-11 0-16,15 3-2 15,8-11 0-15,10-5-5 16,3-13 1-16,8-9-10 16,1-7 0-16</inkml:trace>
  <inkml:trace contextRef="#ctx0" brushRef="#br2" timeOffset="244873.6609">8800 10914 53 0,'-3'-8'26'0,"-2"-18"-50"0,7 15 44 15,4-2-19-15,3-6 1 0,6-4 5 16,6-1 1-16,6-5-9 16,9 5 1-16,2 0 4 15,1 0 1-15,-3 6-1 16,-1 2 0-16,1 10-2 16,-3 6 0-16,-3 8-1 15,-7 14 1-15,-2 7-1 16,-9 8 0-16,-6 8-2 15,-9 0 1-15,-9 10-2 16,-6 1 1-16,-5-3-1 16,-10 0 1-16,-3-6-1 15,-6-4 0-15,1-12 0 16,5-9 0-16,3-15 1 16,4-4 0-16,2-11 0 15,9-10 0-15,6-6 1 16,6-3 0-16,3-2 1 15,9 3 1-15,9 2 0 16,9 0 1-16,6 8-1 0,5 6 1 16,1 7-1-1,0 6 1-15,2 2-1 0,1 11 1 16,-3 2-3-16,-3-2 1 16,-4 3-5-16,-2-1 0 15,-3-2-8-15,0-5 1 16,2-6-5-16,1-5 1 15</inkml:trace>
  <inkml:trace contextRef="#ctx0" brushRef="#br2" timeOffset="245295.0459">9488 10176 58 0,'33'-19'29'0,"-3"3"-52"0,-22 22 57 16,4 4-34-16,6 6 0 15,9 5 4-15,3 6 1 16,3 10-4-16,5 8 0 16,1 2 2-16,0 14 1 15,-4 5 0-15,-8 11 0 16,-6 0-3-16,-6 0 1 15,-12 2-2-15,-6-2 0 16,-9-3-4-16,-9-8 0 16,-3-2-12-16,-8-6 1 0</inkml:trace>
  <inkml:trace contextRef="#ctx0" brushRef="#br2" timeOffset="246150.4129">984 10284 35 0,'-21'-13'17'0,"18"5"-17"0,3 3 17 16,-6 0-14-16,3-1 1 15,3 1 3-15,-6 0 1 16,3 2-9-16,-9 3 1 15,3 3 6-15,1 7 0 16,-4 14-2-16,-6 8 0 16,3 8-1-16,-9 7 0 15,9 17-2-15,3 12 1 16,3-2-1-16,3 6 1 16,3-3-1-16,6 5 0 0,6-3 0 15,6-8 0-15,3-4-3 16,9-9 0-16,3-8-7 15,11-10 1-15,1-14-8 16,9-15 1-16</inkml:trace>
  <inkml:trace contextRef="#ctx0" brushRef="#br2" timeOffset="246887.2983">1240 10642 42 0,'-3'0'21'0,"12"-11"-30"16,0 3 32-16,-3-3-21 15,3-2 0-15,9-5 3 16,-1 2 0-16,1-3-5 16,6-2 0-16,-6 5 3 15,6 6 1-15,0 2-2 16,-4 8 1-16,-2 5-1 15,3 8 0-15,-3 14-1 16,-9 2 0-16,-3 13-1 16,-12 3 0-16,-3 5-1 15,-9 1 1-15,0-1-1 16,-6-8 1-16,1-2-1 16,-1-11 0-16,0-2-1 0,3-14 0 15,-3-8 0-15,7-10 1 16,8-6-1-16,0-5 0 15,0-5 1-15,9-3 0 16,12-2 1-16,3-1 1 16,8 4 1-16,-2 4 1 15,9 1-1-15,0 7 1 16,-1 6-2-16,4 2 1 16,-6 3-4-16,-3 8 1 0,0-3-6 15,-4 6 1-15,-2-9-8 16,-3 4 1-1</inkml:trace>
  <inkml:trace contextRef="#ctx0" brushRef="#br2" timeOffset="247306.4885">1678 9954 42 0,'5'-3'21'0,"22"16"-29"0,-12-8 36 16,0 1-25-16,12 4 0 16,-6 9 3-16,8 5 1 15,7 5-8-15,3-3 0 16,-3 9 5-16,-1 4 0 16,4 9 0-16,-15 5 0 0,-3 5-2 15,-6 11 1-15,-15 2-2 16,-6 14 1-16,-6-8-1 15,-9-1 0-15,3-7-3 16,-3 0 1-16,3-8-10 16,6-3 1-16,9-13-6 15,12-16 0-15</inkml:trace>
  <inkml:trace contextRef="#ctx0" brushRef="#br2" timeOffset="252606.7384">2868 14282 42 0,'-9'3'21'0,"9"10"-22"0,3-2 22 16,0-9-17-16,3 1 0 15,6-3 1-15,6 3 1 16,-3-1-8-16,12 1 0 16,2-6 4-16,1 3 1 15,6-2-4-15,0-4 1 16,2 1-4-16,-2-6 1 0,3 3-8 16,2 1 0-1,-8-4-2-15,-3 0 1 0</inkml:trace>
  <inkml:trace contextRef="#ctx0" brushRef="#br2" timeOffset="253085.8301">3520 13827 52 0,'-9'-10'26'0,"9"7"-46"0,0 3 53 16,0 0-32-16,6 5 1 15,-3 3 2-15,0 0 1 16,0 11-6-16,0 2 0 15,-6 3 3-15,0 7 1 16,-3 4-1-16,0 2 0 16,-3 2-2-16,0 1 0 15,-3-3 0-15,3-5 0 16,0 5 0-16,4-13 0 16,-1-3 0-16,3 3 0 0,3-6 0 15,6-5 0-15,5-2 0 16,4 0 0-16,3-6 0 15,3-5 1-15,3-3-1 16,6-5 1-16,2-2-1 16,1-1 0-16,6-2-3 15,-1-3 1-15,1 0-5 16,0 0 0 0</inkml:trace>
  <inkml:trace contextRef="#ctx0" brushRef="#br2" timeOffset="253400.7478">3913 13705 49 0,'-12'3'24'0,"6"13"-31"0,3-8 30 15,3 2-21-15,0 4 1 16,-3 9 4-16,0 9 1 16,0 11-9-16,-3 15 1 15,-6 3 5-15,0 2 0 16,1 9-1-16,2-1 0 16,-6 3-3-16,0 3 1 15,3-8-2-15,3-6 1 0,3-7-4 16,0-3 0-16,0-14-6 15,3-4 0-15,0-4-7 16,6-20 0-16</inkml:trace>
  <inkml:trace contextRef="#ctx0" brushRef="#br2" timeOffset="253808.876">4345 14100 44 0,'0'5'22'0,"14"-10"-29"0,-2 2 35 0,6 3-24 16,3 0 0-16,3-11-1 15,3 3 0-15,2 1-7 16,4-1 1-16,0-3 1 16,-3 0 0-16,2 1-11 15,1 5 0-15</inkml:trace>
  <inkml:trace contextRef="#ctx0" brushRef="#br2" timeOffset="254094.3854">4380 14446 64 0,'12'6'32'0,"-9"-4"-66"0,6-4 60 15,6-1-24-15,3-2 1 16,6-3 4-16,5-3 0 16,4 0-9-16,3 1 0 15,6-3 3-15,5-3 0 16,7 0-9-16,-4 0 0 16,1 0-6-16,-6 0 0 15</inkml:trace>
  <inkml:trace contextRef="#ctx0" brushRef="#br2" timeOffset="255472.0377">9920 10165 25 0,'-18'6'12'0,"-15"28"-13"0,18-29 13 15,-3 6-12-15,-3 2 1 16,-2 6 2-16,-7 7 1 16,-6-2-4-16,0 2 1 15,-8 1 2-15,-13 2 0 16,-8 5 0-16,-10 3 0 15,-8 11-1-15,-18 5 0 0,-9 2-1 16,-6 12 1-16,-15-1 0 16,-9 10 1-16,6 4 0 15,-3 2 0-15,-9 5-1 16,3 3 1-16,-3 3-1 16,-3 7 0-16,7 1-1 15,8-1 1-15,-9-7-2 16,9 2 1-16,3 3-1 15,3-3 1-15,-3-2-1 16,9-3 0-16,3-8 0 16,9 5 1-16,2-2-2 15,7-8 1-15,9-9-2 16,9 1 1-16,11-11-4 16,10-7 0-16,11-9-8 15,9-8 1-15</inkml:trace>
  <inkml:trace contextRef="#ctx0" brushRef="#br2" timeOffset="256373.3076">5874 13785 23 0,'0'0'11'0,"3"0"-20"15,0-3 9-15,0 0 9 16,3-2 0-16,0 0 6 16,0 2 0-16,0 1-18 15,0-1 0-15,0 3 13 16,-6 3 1-16,-3 5-5 15,-3 2 1-15,-3 14-4 16,-12 2 1-16,-8 6-2 16,-7 10 0-16,-6 3-2 0,-2 6 0 15,-4 4-1-15,-3-2 1 16,4 0-2-16,2-3 0 16,-5-2-3-16,5-3 1 15,3-13-8-15,4-6 0 16,5-5-2-16,-3-13 1 15</inkml:trace>
  <inkml:trace contextRef="#ctx0" brushRef="#br2" timeOffset="256704.8351">5267 13838 44 0,'-3'-14'22'0,"12"20"-46"16,-3-4 45-16,3 4-15 16,3-1 0-16,0 8 5 15,3 0 1-15,0 9-15 16,0 4 1-16,2 11 8 15,4 3 1-15,0 2-4 16,3 6 1-16,-3-3-4 0,3 2 1 16,-1 4-2-16,-5-6 0 15,-3 0-4-15,0-11 0 16,0-5-9-16,-3 0 0 16</inkml:trace>
  <inkml:trace contextRef="#ctx0" brushRef="#br2" timeOffset="258040.794">6145 14158 33 0,'0'2'16'0,"0"1"-13"0,3-3 19 15,3 0-18-15,3 0 0 16,6 0 2-16,6 0 0 0,3-3-7 16,3-2 0-16,5-3 5 15,10 0 1-15,6-5-3 16,2 0 0-16,4 5-3 15,2-8 1-15,1 3-6 16,-7 0 1-16,-5-3-9 16,-6 8 1-16</inkml:trace>
  <inkml:trace contextRef="#ctx0" brushRef="#br2" timeOffset="258400.6017">6342 13753 43 0,'-9'3'21'0,"9"7"-28"0,0-4 34 16,0 4-22-16,0 3 1 15,3 16 2-15,0 9 0 16,0 6-11-16,-3 7 1 0,3 2 6 16,0 5 1-16,6-10-4 15,-3-4 1-15,0 4-6 16,0-8 1-16,0-3-9 15,-1 0 0-15,1-11-3 16,-3-2 1-16</inkml:trace>
  <inkml:trace contextRef="#ctx0" brushRef="#br2" timeOffset="259391.8756">7279 13981 26 0,'-3'2'13'0,"6"1"-13"16,-3-3 19-16,3 0-12 16,3 0 0-16,0 0 2 15,3 0 1-15,3 0-12 16,3 3 0-16,3-9 8 16,3 6 1-16,0-2-6 15,5-1 1-15,4 3-5 0,0-5 1 16,3-3-8-16,-1 2 1 15,4-2-5-15,0 1 1 16</inkml:trace>
  <inkml:trace contextRef="#ctx0" brushRef="#br2" timeOffset="260098.2063">8568 13422 35 0,'-3'0'17'0,"-26"8"-33"15,17-5 30-15,-9 2-15 16,-3 3 1-16,-9 5 0 16,1-2 0-16,-4 0-1 15,0-1 0-15,0 1-1 16,1-6 1-16,-1 3 1 16,3-3 0-16,0 0 1 15,4 1 1-15,2-1 2 16,0 3 1-16,9 5 0 0,6-2 1 15,0-1-2-15,0 6 1 16,7 0-1-16,-4 3 0 16,0 2-2-16,3 0 0 15,0-2-1-15,6-1 1 16,0-2-2-16,0 0 1 16,3-3-1-16,3-5 0 15,6-5-1-15,2-3 0 0,10-3-1 16,0-2 1-16,0-6 0 15,3 1 1-15,2-1 0 16,4 0 1-16,0 3 1 16,0 0 1-16,-1 3 1 15,4 5 0-15,3 3 1 16,3 2 0-16,-1 3-1 16,7 5 1-16,-9 3-2 15,-7 0 1-15,-5 3-2 16,-6 12 0-16,-9-2-1 15,-6 6 0-15,-18 4-2 16,-12 6 1-16,-12 0-2 16,-8 3 1-16,-13 2-2 15,-2-7 1-15,-13-4-3 16,-5-7 0-16,-1-5-5 16,4-14 1-16,3-3-7 15,14-10 1-15</inkml:trace>
  <inkml:trace contextRef="#ctx0" brushRef="#br2" timeOffset="263251.2557">7006 14962 57 0,'9'-8'28'0,"8"11"-35"16,-8-3 28-16,9 0-20 0,6-3 1 15,9-2 0-15,2 0 1 16,4-3-4-16,6-3 0 16,-4 6-1-16,1-3 1 15,3 3-6-15,-4-3 1 16,-5-3-7-16,-6 3 0 15</inkml:trace>
  <inkml:trace contextRef="#ctx0" brushRef="#br2" timeOffset="263489.8019">7262 14629 55 0,'-12'-11'27'0,"-9"14"-48"15,21-3 50-15,0 3-29 16,3 2 0-16,0 5 4 16,0 6 0-16,0 5-4 15,0 9 0-15,3 9 2 16,0 6 0-16,-3 3-3 16,0-1 1-16,0-4-7 15,0-4 0-15,-1-4-7 16,1-6 1-16</inkml:trace>
  <inkml:trace contextRef="#ctx0" brushRef="#br2" timeOffset="264016.2066">8205 14489 43 0,'-15'10'21'0,"-17"17"-24"0,23-25 37 16,-3 4-31-16,-6-1 0 0,0 0-3 16,-3 0 1-16,-3 6-5 15,-2-3 1-15,2 0 1 16,0 0 1-16,0 5-2 15,0-2 0-15,0 2 2 16,4 0 0-16,2 0 2 16,3 1 0-16,3-4 1 15,6 1 0-15,3 2-1 16,3-5 1-16,6 0-1 16,3-3 0-16,3 0 0 15,3-2 0-15,6 0 0 16,8-1 0-16,4 1 0 15,3 2 1-15,-1 3 0 16,4 3 0-16,-3 2 0 16,0 6 0-16,-4 4 0 15,1-1 1-15,-3-1-1 16,-6 5 1-16,-6 1-1 16,-10 4 1-16,-8-2-1 15,-11 3 0-15,-10 0-3 0,-12 2 0 16,-12-5-4-16,-11-2 0 15,-1-9-11-15,-5-4 0 16</inkml:trace>
  <inkml:trace contextRef="#ctx0" brushRef="#br2" timeOffset="264659.5637">2454 15219 48 0,'3'-3'24'0,"27"14"-23"16,-15-6 24-16,6-5-23 15,6 0 0-15,2 0 0 16,7 0 0-16,-3-3-4 15,3-2 0-15,8-3-2 16,-5 0 0-16,3-2-9 16,-1-4 0-16</inkml:trace>
  <inkml:trace contextRef="#ctx0" brushRef="#br2" timeOffset="264931.7551">2684 14893 49 0,'0'8'24'0,"17"43"-36"0,-11-33 40 0,3 6-27 15,-3 5 1-15,0 8 0 16,0 3 1-16,0-1-4 15,3 6 0-15,-9 0 1 16,0 0 0-16,0 0-5 16,0-8 1-16,0-5-9 15,0-5 1-15</inkml:trace>
  <inkml:trace contextRef="#ctx0" brushRef="#br2" timeOffset="265486.4695">3547 14957 27 0,'-18'26'13'0,"-15"-31"-3"0,27 5 15 16,-3 0-24-16,0 0 0 16,0 0-1-16,-2 0 1 15,2 3-2-15,-3-1 1 16,-3 1 0-16,0 2 1 16,6 1-1-16,-3 7 0 0,0 0 0 15,3 0 0-15,3 3 0 16,-3 5 0-16,3 0 0 15,1-2 1-15,2-3-1 16,3-3 1-16,0 0 0 16,3-2 1-16,8-6-1 15,1-5 0-15,3-2 0 16,12-4 1-16,-3-2-1 16,3 0 1-16,2 0 0 15,4 1 0-15,0 1 0 16,3 4 1-16,-1 2 1 15,-2 5 0-15,0 3-1 16,-3 2 1-16,-4 4-1 16,-8 1 1-16,-3 9-2 15,-12 3 1-15,-9-1-2 16,-3 6 1-16,-6 5-4 16,-6-3 0-16,-2-2-5 15,-10 0 1-15,-3-11-11 16,-8 3 1-16</inkml:trace>
  <inkml:trace contextRef="#ctx0" brushRef="#br2" timeOffset="266356.766">2821 16113 45 0,'3'-8'22'0,"23"6"-32"16,-17-1 33-16,9-2-21 15,9-1 1-15,6-2 3 0,5 6 1 16,1-6-8-16,3-3 0 15,5 3 5-15,10 0 0 16,2-2-2-16,10 4 1 16,2-1-2-16,7 1 1 15,5-4-2-15,12 2 1 16,4 0 0-16,11-5 0 16,9 5 0-16,9-11 0 15,3 8 0-15,-30 4 0 16,54-15-1-16,-4 9 1 15,7-5-1-15,-45 7 1 0,51-2-1 16,9 0 0-16,-4-3 0 16,1 5 1-16,15-5 0 15,-4 3 0-15,13-3 0 16,-4 0 0-16,7-2 0 16,-1 7 1-16,0 1-1 15,4 2 1-15,-10 0-2 16,-8 2 1-16,-3 1-1 15,-10 0 1-15,-5-3-1 16,3 0 0-16,-10-3 0 16,-2-2 0-16,3 0 1 15,-6 2 1-15,-6 1 0 16,-4-1 0-16,-14-2 0 16,-9 8 0-16,-8-3 0 15,-16-6 1-15,-6 7-2 16,-8 4 1-16,-1-5 0 15,-18 5 1-15,-5-5-1 0,-9 0 0 16,-4 1-1-16,-2 1 1 16,-3 1-1-16,-4-3 1 15,-5 0-3-15,-3 3 1 16,3-1-5-16,-7 4 0 16,-2 2-15-16,-9-3 1 15,-6-5-2-15,-15-2 1 16</inkml:trace>
  <inkml:trace contextRef="#ctx0" brushRef="#br2" timeOffset="271567.3743">5916 16275 33 0,'3'-24'16'0,"3"10"-11"0,0 9 16 0,-3-3-15 16,3 0 0-16,0 6 6 16,0-4 1-16,0 6-15 15,0 3 0-15,0 8 11 16,3 7 0-16,0 9-3 16,0 12 1-16,-1 6-3 15,-2 6 0-15,0-1-2 16,-3 8 1-16,-3 3-2 15,0-3 0-15,0 0-3 16,-3-2 0-16,0-6-4 16,0-2 0-16,0-9-7 15,3-9 1-15,0-4-8 16,3-13 1-16</inkml:trace>
  <inkml:trace contextRef="#ctx0" brushRef="#br2" timeOffset="272033.2088">6375 16465 52 0,'-6'-3'26'0,"12"14"-35"16,0-11 46-16,2 0-34 16,4 0 1-16,6 0-1 15,3 0 1-15,3-3-6 0,6 3 0 16,2-5 0-16,4 2 1 15,0-2-6-15,2-3 0 16,-2-5-8-16,-3 5 0 16</inkml:trace>
  <inkml:trace contextRef="#ctx0" brushRef="#br2" timeOffset="272304.9494">6520 16711 48 0,'0'0'24'0,"18"11"-32"15,-6-11 40-15,9 0-29 16,3 0 0-16,3 0 0 15,2-3 0-15,4-2-7 16,3-3 0-16,0 0-3 16,5-5 0-16,1-3-7 15,3 3 1-15</inkml:trace>
  <inkml:trace contextRef="#ctx0" brushRef="#br2" timeOffset="272632.2877">7872 16081 61 0,'3'-2'30'0,"-12"-4"-67"0,9 6 61 15,0 0-15-15,-3 6 0 0,-3-4 5 16,-3 6 0-1,-3 6-19-15,-6 7 1 0,-6 10 11 16,-11 9 0-16,-13 10-5 16,-9 6 1-16,-8 7-3 15,0-2 0-15,2 0-1 16,-2 0 1-16,-1 0-2 16,6-8 0-16,4-11-4 15,5-7 0-15,13-6-6 16,11-13 1-16,3-11-5 15,12-18 1-15</inkml:trace>
  <inkml:trace contextRef="#ctx0" brushRef="#br2" timeOffset="272918.1464">7288 16132 68 0,'12'13'34'0,"33"48"-47"0,-27-45 70 16,6 10-52-16,8 11 1 16,10 8-1-16,3 8 1 15,2 3-9-15,1-4 1 16,5 7 4-16,-2-1 1 15,-6 0-6-15,-4-10 1 16,1-3-13-16,3 0 0 0,-7-22-6 16,-5-15 0-16</inkml:trace>
  <inkml:trace contextRef="#ctx0" brushRef="#br2" timeOffset="275634.7665">8631 13015 77 0,'0'0'38'0,"-33"18"-42"0,21 4 38 16,-9 15-34-16,-8 10 1 15,-7 11 2-15,-6 16 0 16,-5 19-3-16,-4 8 1 15,-3 15 2-15,-5 6 0 16,-10 7 1-16,1 1 0 16,-10 18 1-16,4-2 0 15,0 5-1-15,-4-1 0 0,-2-12 0 16,8-8 0-16,4-11-2 16,14-19 1-16,10-5-8 15,14-18 1-15,12-13-15 16,15-17 1-16,24-28-7 15,6-19 1-15</inkml:trace>
  <inkml:trace contextRef="#ctx0" brushRef="#br3" timeOffset="290332.8437">11259 10388 47 0,'-27'2'23'0,"-17"17"-24"16,38-11 24-16,-3 5-23 16,-3 8 0-16,-3 5 2 15,0 14 0-15,0 16-1 16,0 7 1-16,0 9 0 15,1 10 1-15,-1 8-1 16,3 0 1-16,3-3-2 16,6-8 1-16,3-7-3 15,6-11 1-15,6-1-4 16,6-15 0-16,2-10-10 16,4-14 0-16</inkml:trace>
  <inkml:trace contextRef="#ctx0" brushRef="#br3" timeOffset="290888.0257">11328 10893 44 0,'-21'-19'22'0,"21"-10"-32"0,9 21 32 0,6-10-22 16,8-3 1-16,7-3 2 16,0 3 1-16,9 2-5 15,-1 3 1-15,-2 3 2 16,3 8 1-16,-4 7-1 15,-5 12 0-15,-6 4-1 16,-6 11 0-16,-12 11-1 16,-12 0 1-16,-6 10-1 15,-6 3 0-15,-9 0 0 16,-5 0 0-16,-1-3 0 16,-6-5 0-16,0-8 0 15,-2-13 1-15,2-8-1 16,9-11 0-16,6-10-1 15,10-9 1-15,5-4-1 16,12-9 1-16,6-2-1 16,8 3 0-16,4-3 1 0,6 5 1 15,9 3 0-15,-1 2 0 16,1 9 1-16,-3 7 0 16,3 6 0-16,-4 2 0 15,1 8-3-15,-3 6 1 16,-6-3-4-16,-9 2 0 15,-3-5-10-15,-4 1 1 16</inkml:trace>
  <inkml:trace contextRef="#ctx0" brushRef="#br3" timeOffset="291233.2793">11673 10451 65 0,'12'0'32'0,"9"16"-49"16,-7-8 61-16,7 2-45 15,3 6 0-15,3 8 0 16,0 5 0-16,-1 3 1 15,1 8 1-15,-3 7-1 16,-3 1 1-16,-3 5-1 16,-6 5 1-16,-3 3-1 15,-6 8 1-15,-9 10-1 0,-6-8 1 16,-6 1-2-16,-9-3 0 16,-6-3-5-16,-2-13 1 15,-4-6-11-15,3-10 1 16</inkml:trace>
  <inkml:trace contextRef="#ctx0" brushRef="#br3" timeOffset="291984.0237">17572 10329 61 0,'-3'-16'30'0,"-32"9"-41"15,26 7 30-15,-3 2-20 16,0 3 0-16,-6 1 3 16,-3 4 1-16,-6 9-1 15,1 7 0-15,-7 9 2 16,-6 10 0-16,4 5 1 15,-1 13 0-15,3 9 0 16,0 2 1-16,4 11-3 16,5 2 1-16,3-2-1 15,9-1 1-15,6-10-3 16,9-5 1-16,6-11-5 0,9-7 0 16,6-14-7-16,8-8 1 15,13-13-11-15,9-8 1 16</inkml:trace>
  <inkml:trace contextRef="#ctx0" brushRef="#br3" timeOffset="292584.6323">17543 10776 44 0,'-6'-18'22'0,"29"-11"-29"15,-8 16 31-15,3-3-22 16,9-5 1-16,6 2 5 16,5 3 1-16,1 0-11 15,6 3 1-15,-9 5 6 0,-4 3 0 16,-2 7-2-16,-6 6 1 16,-6 11-3-16,-6 5 0 15,-6 13 0-15,-9 5 0 16,-12 6-2-16,-6-1 1 15,-12 1-1-15,-6-6 0 16,-2 1 0-16,-4-14 0 16,6-8-1-16,4-5 0 15,2-8 0-15,6-16 0 16,6-5 0-16,6-3 0 0,7-3 0 16,8-5 1-16,8-2 1 15,7 5 1-15,6 2 0 16,6 1 1-16,6 7 1 15,5 6 1-15,10 7-1 16,-3 6 0-16,-7 6-1 16,-2 4 0-16,-3 1-4 15,-6-1 0-15,-4 1-6 16,-5-6 1-16,-3-2-9 16,-3-9 0-16</inkml:trace>
  <inkml:trace contextRef="#ctx0" brushRef="#br3" timeOffset="292990.645">18171 10046 49 0,'-3'-2'24'0,"24"4"-33"0,-7-2 41 0,7 3-30 16,6 2 1-16,3 8 4 15,3 6 0-15,2 5-7 16,4 7 1-16,0 7 5 15,-1 6 1-15,-2 12-1 16,-9 0 0-16,-3 12-2 16,-9 6 0-16,-7 9-1 15,-2-23 1-15,-17 28-3 16,-7 4 1-16,-9-4-3 16,-9-4 0-16,-8-2-7 15,-16-10 1-15,-3-11-13 16,-5-11 0-16</inkml:trace>
  <inkml:trace contextRef="#ctx0" brushRef="#br3" timeOffset="297269.1324">12209 14071 38 0,'-12'5'19'0,"-3"-10"-19"16,15 2 20-16,-6-2-18 15,6-1 0-15,0 1 1 16,0-6 1-16,6 1-5 15,3-3 1-15,3-3 4 16,3-5 0-16,5-3-1 16,7 3 1-16,3-3-1 0,0 3 0 15,2 7 0-15,1 4 0 16,0 5-1-16,-3 5 0 16,-4 10 0-16,4 11 0 15,-3 11-1-15,-3 13 1 16,-9 5-1-16,-3 8 1 15,-15 6-2-15,-3-1 0 16,-3 4-1-16,-6 1 1 16,-9-4-1-16,-3-9 0 0,1-4-1 15,-4-12 1-15,-3-2-2 16,-3-13 1-16,-5-10 0 16,5-9 0-16,-3-8 1 15,6-10 0-15,7-8 0 16,5-3 0-16,6-8 1 15,15 0 0-15,6 3 1 16,9-5 1-16,9 5-1 16,8 2 1-16,7 6-1 15,6 5 1-15,2 3 0 16,1 13 1-16,8 11-1 16,4 5 0-16,-3 5-1 15,-4 3 1-15,-2-3-4 16,-10 3 0-16,-5-1-11 15,-3-1 0-15,-6-12-4 16,-4-2 1-16</inkml:trace>
  <inkml:trace contextRef="#ctx0" brushRef="#br3" timeOffset="298470.2687">13197 13983 46 0,'-12'-2'23'0,"15"2"-27"16,3 0 23-16,-3 0-18 15,6 0 1-15,3-3 0 16,6 0 1-16,-1 3-4 16,1-5 1-16,6 2 2 15,3-2 0-15,3-3-2 0,-1 0 0 16,1 3-5 0,3 0 1-16,0 2-8 0,-4-2 0 15</inkml:trace>
  <inkml:trace contextRef="#ctx0" brushRef="#br3" timeOffset="298742.6961">13131 14274 53 0,'-6'6'26'0,"12"-6"-59"16,0-6 47-16,6 1-15 15,9-3 0-15,6-5 1 16,6-3 0-16,5-3 0 16,7 1 0-16,8-9-2 15,4 4 1-15,9 1-6 16,-1-1 0-16</inkml:trace>
  <inkml:trace contextRef="#ctx0" brushRef="#br3" timeOffset="299761.3578">18465 10181 30 0,'0'-10'15'0,"3"-1"-19"16,-3 11 24-16,0 5-18 15,-6-2 1-15,-3 5 2 16,-2 5 0-16,-10 8-6 16,-3 3 0-16,-15 5 4 15,-5 6 0-15,-7 2-1 16,-6 2 1-16,-8 6-2 15,-10 3 0-15,-11 5 1 16,-3 2 0-16,-6 6 1 16,-7 0 0-16,-5 0 0 15,0 8 1-15,0 7-1 16,-9 1 1-16,0 8-2 16,-3-3 0-16,3-3-1 15,3 11 1-15,-7 0-2 0,7-3 1 16,3 1-1-16,6-4 0 15,-3-2 0-15,3 8 0 16,3 0 0-16,5-5 0 16,10 0 0-16,0-6 0 15,-1 0 0-15,7-2 0 16,8-5 0-16,4-4 0 16,8-7 0-16,4-2 1 15,2-12-3-15,-5-5 1 16,2-7-5-16,-2-6 1 0,5-8-10 15,4-5 0-15</inkml:trace>
  <inkml:trace contextRef="#ctx0" brushRef="#br3" timeOffset="300993.263">13911 13933 34 0,'-6'-16'17'0,"0"3"-17"0,6 10 17 0,0-2-15 16,0 0 0-16,3-1 2 15,-3 6 1-15,6 0-5 16,0 6 1-16,0 4 4 16,3 11 0-16,0 8-1 15,0 9 0-15,6 1-2 16,3 4 0-16,3-6-3 15,-1-3 1-15,7-5-3 16,0-5 0-16,0-8-1 16,-1-6 0-16,1-7-1 15,0-8 1-15,0-11 1 16,-3-3 1-16,-3-10 0 16,-1-3 1-16,-2-2 2 15,-6-8 0-15,-6 7 1 16,-3 4 0-16,0 4 1 0,-3 3 0 15,0 8 0-15,0 3 1 16,3 3-1-16,0 4 1 16,3 6-2-16,3 6 0 15,3 4 0-15,3 9 1 16,3 10-1-16,8 8 1 16,1 5-1-16,3 8 0 15,-6 3-1-15,-1 0 1 16,1 3-2-16,-9-3 0 15,-9 0 0-15,-6 2 1 0,-9-4-1 16,-12-1 0-16,-5-3 0 16,-7-2 1-1,-24-8-1 1,4-5 0-16,5-11-4 16,6-15 1-16,10-12-5 15,11-7 0-15,12-5-7 16,15-11 0-16</inkml:trace>
  <inkml:trace contextRef="#ctx0" brushRef="#br3" timeOffset="301353.1397">14789 14084 58 0,'3'5'29'0,"6"-5"-43"0,3 0 54 0,3-3-40 15,6 1 0-15,12-1 0 16,5-5 1-16,4-2-2 16,3-6 1-16,2 5-2 15,1-2 0-15,-1 2-3 16,-2 1 0-16,6-3-4 16,-10-1 0-16,-2-2-5 15,-3 1 0-15</inkml:trace>
  <inkml:trace contextRef="#ctx0" brushRef="#br3" timeOffset="301651.8583">14983 13750 44 0,'6'-2'22'0,"12"-1"-31"0,-12 3 41 16,2 5-28-16,1 6 1 15,0 2 1-15,-3 19 1 16,0 5-9-16,0 5 0 16,-3 6 5-16,3 2 1 15,-3 3-3-15,3 0 0 16,0-3-3-16,3-5 0 15,-3-5-5-15,3-8 0 16,0-3-8-16,3-11 1 0</inkml:trace>
  <inkml:trace contextRef="#ctx0" brushRef="#br3" timeOffset="302237.8224">15548 13703 45 0,'-9'0'22'0,"18"0"-30"0,0 0 36 16,0 0-27-16,3 0 0 16,3 0 1-16,3 0 1 15,6-3-4-15,5-2 1 16,4 0 1-16,6-3 1 15,3-6-2-15,-1 1 1 16,4-3-1-16,-3 6 0 0,-7-4 0 16,-2 4 0-1,-6 5 0-15,-3 2 0 0,-7 0 1 16,-2 6 1-16,-3-3 1 16,0 5 0-16,-3 1 0 15,-3 4 1-15,0 3 0 16,-3 6 0-16,0 7-1 15,-3 6 0-15,-3 8-1 16,0 2 0-16,0 8-1 16,0 1 1-16,3-1-1 15,-3-2 0-15,0-4-1 16,0 1 0-16,0-7-2 16,0-4 0-16,-3 0-5 15,3-7 1-15,3 2-11 16,0-5 0-16</inkml:trace>
  <inkml:trace contextRef="#ctx0" brushRef="#br3" timeOffset="304580.9805">14834 14864 55 0,'-3'-2'27'0,"-6"4"-28"16,9-2 28-16,0 0-27 15,3 0 0-15,3 3 2 16,3 0 0-16,3-3-2 15,3 0 0-15,11-3 1 16,1 3 0-16,9 0-1 16,3-3 0-16,-1 1-5 15,1-1 1-15,0-2-9 16,-1-1 0-16,1 1-2 16,-6-3 1-16</inkml:trace>
  <inkml:trace contextRef="#ctx0" brushRef="#br3" timeOffset="305074.5369">15599 14735 51 0,'-3'0'25'0,"9"-6"-42"15,-3 6 52-15,6 0-35 16,3-2 0-16,6-4 0 16,8 1 1-16,1 0-1 15,6 0 0-15,12-3 0 16,2 0 1-16,4 0-1 15,-4 0 1-15,-2 0-1 16,0 0 0-16,-4 3 0 16,-2-1 0-16,-6 1 0 15,-6 2 0-15,-7 3 2 16,-5 3 0-16,-3 2 0 16,-3 6 1-16,-3 2 1 15,-6 6 0-15,0 10 0 0,-3 5 1 16,-3 6-2-16,0 7 0 15,0-2-1-15,0 0 0 16,0 3-1-16,3-3 0 16,0 0-4-16,0-5 1 15,0-6-8-15,0-5 1 16,0 0-8-16,1-8 0 16</inkml:trace>
  <inkml:trace contextRef="#ctx0" brushRef="#br3" timeOffset="305841.9842">11462 15425 48 0,'-3'-2'24'0,"14"2"-34"0,-5 0 38 15,6-3-28-15,3 3 1 16,3 0-1-16,6-5 0 16,9 2 0-16,-1 0 0 15,4 1-1-15,3-1 0 16,2 3-4-16,-2 0 0 16,-3-5-6-16,0-6 0 15</inkml:trace>
  <inkml:trace contextRef="#ctx0" brushRef="#br3" timeOffset="306350.9942">12209 15124 47 0,'-6'0'23'0,"27"-3"-36"0,-10 3 42 16,1 0-30-16,6-3 1 15,3-2 0-15,0 0 1 16,0-1-1-16,2 1 0 16,7-5 0-16,0-1 0 15,0 3 0-15,-3 0 1 16,5-3-1-16,-5 6 0 16,-3-3 0-16,-6 6 0 15,0 2 1-15,-6 5 0 16,-4 0 0-16,-2 3 0 0,0 8 1 15,-6 0 1 1,-3 5-1-16,-3 6 0 0,3 4 0 16,-2 4 0-16,-1 4-1 15,0 1 1-15,3 0-2 16,3-3 0-16,3-8-4 16,6 3 1-16,2-3-11 15,-2-5 1-15</inkml:trace>
  <inkml:trace contextRef="#ctx0" brushRef="#br3" timeOffset="307371.6129">11450 16187 29 0,'3'0'14'0,"11"-8"-13"16,-5 6 14-16,6-4-12 16,6 6 0-16,3-5 1 15,6-3 0-15,11 0-5 16,4-2 0-16,9-4 3 0,2-2 1 15,7 1-2-15,2-7 1 16,7 4-1-16,2 5 0 16,3-8-1-16,1 7 1 15,5 4 0-15,3-11 0 16,4 5-1-16,2-3 1 16,0 1-1-16,1 2 1 15,5-5 0-15,3 2 0 16,-6 3 0-16,0-2 1 15,10 4-1-15,-1-4 0 16,-3 2 1-16,0 0 0 0,0 8-1 16,4 0 1-16,-1-2-1 15,-6 2 0-15,6-3 0 16,0 3 1 0,57-5-2-1,-12 2 1-15,-6 1 0 16,-9 2 0-16,-3 0-1 15,-12 0 1-15,6 0-1 16,-6 0 1-16,0 0-1 16,-6 0 1-16,0 0-1 15,3 0 0-15,-6 0 0 16,-2 3 0-16,-1 3 0 16,3-4 1-16,-6 1 0 15,-3 0 0-15,-6-3-1 16,7 5 1-16,-7 0 0 15,-6 3 1-15,-8 0-1 16,-4-2 1-16,-3 2-1 16,-8 0 0-16,-7 0 0 0,-2 0 0 15,-3 0-1-15,-7 0 0 16,-5 0 0-16,-6-6 0 16,-4 6-4-16,-2 0 1 15,-6 0-9-15,-6 0 1 16,-3-2-4-16,-1-3 0 15</inkml:trace>
  <inkml:trace contextRef="#ctx0" brushRef="#br3" timeOffset="308663.9368">12069 16695 41 0,'0'0'20'0,"0"0"-20"0,3-5 21 0,0 2-20 15,3 1 1-15,3-1 3 16,5-2 1-16,4 2-7 16,0-2 1-16,9-3 3 15,0 5 0-15,8-5-1 16,-2 0 1-16,3-2-4 15,-3 7 0-15,2-2-5 16,-2-3 0-16,-3 5-8 16,-3-2 1-16</inkml:trace>
  <inkml:trace contextRef="#ctx0" brushRef="#br3" timeOffset="309293.9559">13239 16208 48 0,'-24'-8'24'0,"0"14"-40"0,21-9 42 15,-3 3-24-15,-3-5 1 16,0 5-1-16,0 0 1 16,0-3-6-16,-3 0 0 15,-6 3 2-15,4-5 0 0,-1 3-1 16,0 2 0-16,0 2 0 16,0 3 0-16,0 3 2 15,-3 6 0-15,-3 4 1 16,1 3 1-16,-4 8 0 15,0 3 0-15,6 0 0 16,3-3 1-16,3-2 0 16,3-9 0-16,3 3 0 15,4-8 0-15,4-2-1 16,4-6 0-16,9-2-2 16,6-11 0-16,3-3-1 15,6 3 1-15,8-5-1 16,4 0 0-16,0 2 0 15,2 4 0-15,-8 9 1 16,-3 1 0-16,-3-1 0 16,-7 9 1-16,1 2 0 15,-3 6 1-15,-6-1 0 16,-3 6 0-16,-3 0 0 0,-3 2 1 16,-6 9-1-16,-6 2 0 15,-6 0-2-15,-9-3 0 16,-6 1-3-16,-8-1 1 15,-10-7-4-15,3-9 1 16,-8-7-8-16,5 2 1 16,3-11-2-16,-8-2 0 15</inkml:trace>
  <inkml:trace contextRef="#ctx0" brushRef="#br3" timeOffset="310796.198">13673 16465 43 0,'6'-3'21'0,"9"14"-32"0,-6-11 43 15,3-3-30-15,3-2 1 16,3-3-2-16,5 3 0 15,4-6-5-15,3 6 1 16,0-3-5-16,5 0 0 16,-2-5-4-16,-3 8 1 15</inkml:trace>
  <inkml:trace contextRef="#ctx0" brushRef="#br3" timeOffset="311067.0088">13721 16695 25 0,'0'-2'12'0,"29"-14"-12"15,-20 8 19-15,6 5-18 16,3-2 0-16,6 0 0 16,0-1 0-16,3 4-5 15,5-4 0-15,1 1-3 16,3 0 0-16</inkml:trace>
  <inkml:trace contextRef="#ctx0" brushRef="#br3" timeOffset="311786.2654">14340 16192 38 0,'-15'0'19'0,"12"24"-22"15,6-16 36-15,0 0-30 16,3 8 0-16,3 3 0 16,3-1 1-16,3 6-6 15,11 5 0-15,4-5 2 16,0-3 1-16,3-2-5 16,2-9 0-16,1-2-2 15,-3 0 0-15,0-16-3 16,-4 5 1-16,-2-10 0 0,-3 0 1 15,-6-11 4-15,-3 8 1 16,-3-5 4-16,-3-5 0 16,-4-1 5-16,-2 11 0 15,-3-2 1-15,3-1 0 16,0 9-3-16,0-1 1 16,3 3-2-16,3 5 1 15,0 6-2-15,6 10 0 16,-3 3 1-16,0 0 0 15,12 21 0-15,2 8 0 0,4 0-2 16,0 5 1-16,-3 3-2 16,0 3 1-16,-7 2-1 15,-5-2 0-15,-9-3 0 16,-6-3 1-16,-9 0-1 16,-9 0 1-16,-11-2-1 15,-10-3 1-15,-9-3-1 16,-2 1 1-16,-16-4-4 15,1-12 1-15,-7-9-8 16,7-12 0-16,-1-14-8 16,13-11 0-16</inkml:trace>
  <inkml:trace contextRef="#ctx0" brushRef="#br4" timeOffset="327654.5046">19802 13174 39 0,'6'-19'19'0,"-6"-13"-22"15,0 27 20-15,0-3-16 16,0 3 1-16,0 0 2 16,-3-1 0-16,0 1-4 15,-6 2 0-15,-3 3 4 16,-6 6 1-16,-9 4-1 16,-2 9 1-16,-7 4-1 15,-3 9 0-15,-3 5-1 16,-2 11 1-16,2 15-1 15,-2 9 0-15,-1 7-1 16,0 16 1-16,4 6-1 16,-1 13 0-16,6 5 1 15,3 5 1-15,7 6-2 16,11-6 1-16,12-2-1 0,12-3 1 16,9 0-1-16,11-16 0 15,7-8-4-15,9-13 1 16,2-13-5-16,10-3 1 15,2-13-13-15,-8-5 1 16,9-16-2-16,-7-11 0 16</inkml:trace>
  <inkml:trace contextRef="#ctx0" brushRef="#br4" timeOffset="330356.8547">20198 13708 45 0,'-3'-16'22'0,"-3"8"-24"16,3 8 23-16,3-5-20 16,6 5 0-16,-3 3 5 15,0-1 0-15,3 6-5 0,-3-3 0 16,3 25 5-16,-3 12 1 15,0 13 0-15,-6 12 0 16,-3 7-2-16,0 2 0 16,-3 9-1-16,0 0 0 15,0-11-3-15,0-3 1 16,3-10-5-16,3-8 1 16,-3-13-10-16,0-6 0 15,0-10-7-15,3-13 1 16</inkml:trace>
  <inkml:trace contextRef="#ctx0" brushRef="#br4" timeOffset="330987.0806">20882 14208 62 0,'3'0'31'0,"-3"21"-46"15,3-7 55-15,3 7-39 16,0 10 0-16,0 12 2 15,0 7 0-15,0 3-3 16,-3 3 0-16,-3 4 2 16,-3-1 0-16,-6 4 0 15,-6 3 0-15,-3-2-3 16,-8-3 1-16,-4-6-5 16,3-7 1-16,-3-9-10 15,-2-9 1-15,2-7-4 16,3-15 1-16</inkml:trace>
  <inkml:trace contextRef="#ctx0" brushRef="#br4" timeOffset="332788.7742">21320 14097 55 0,'-6'-13'27'0,"6"7"-29"0,6 4 28 15,21-11-26 1,2-3 1-16,7 0 1 16,9 0 0-16,-1 0-3 15,1 0 1-15,0 3 0 16,-4 2 1-16,-2 6-2 15,-3 0 1-15,0 2-5 16,2 3 0-16,-2 0-9 16,0 3 1-16</inkml:trace>
  <inkml:trace contextRef="#ctx0" brushRef="#br4" timeOffset="333463.9981">22638 13459 73 0,'9'-21'36'0,"-23"-13"-68"0,11 28 70 15,3 1-39-15,-3 0 0 16,0 0-1-16,-3 2 1 16,-3-2 1-16,-3 5 1 15,-6 0-2-15,-3 0 0 16,-6 2 0-16,-2 1 1 0,-4 2 0 16,0 1 0-16,-3 4 0 15,4 3 1-15,-1 3 0 16,3 0 0-16,0 3 0 15,4 4 1-15,-4-4-1 16,12 7 1-16,-3 4 0 16,3-7 0-16,3 1-1 15,3-3 0-15,7 0 0 16,-1-5 1-16,6-2-1 16,6-4 1-16,2-2-1 15,10-5 0-15,9-6 0 16,3-2 0-16,9-6-1 15,5 1 1-15,7-1-1 16,-1 3 0-16,4 3 1 16,-3 2 0-16,-1 6 0 15,-5 5 1-15,-4 8 0 0,-2 7 1 16,0 9-1-16,-6 16 1 16,-7 2 0-16,-5 3 0 15,-9 3-1-15,-12-1 0 16,-9-2-1-16,-9 3 1 15,-11-6-2-15,-10 0 1 16,-9 0-2-16,-14-7 1 16,-10-4-4-16,-8-7 1 15,0-11-3-15,-1-5 0 16,7-10-4-16,-1-12 0 0,10-4-9 16,17-14 0-16</inkml:trace>
  <inkml:trace contextRef="#ctx0" brushRef="#br4" timeOffset="334170.7258">22829 12798 53 0,'12'0'26'0,"15"21"-34"15,-15-13 41-15,8 3-33 16,4 12 1-16,9 6 0 15,0 6 0-15,2 7 0 16,7 8 0-16,0 6 2 16,-9 2 0-16,-7 14 0 15,-2 4 1-15,-6 14 1 16,-9 6 0-16,-9 12-1 16,-9 3 1-16,-9 6-1 15,-9-4 0-15,1 6-1 0,-4-2 0 16,-6-6-2-16,-12-8 1 15,-2-10-5-15,-1-6 1 16,-2-5-6-16,-10-13 1 16,7-16-13-16,-7-13 1 15</inkml:trace>
  <inkml:trace contextRef="#ctx0" brushRef="#br4" timeOffset="336181.1687">24505 11994 60 0,'15'-19'30'0,"-21"19"-40"0,3 3 46 16,-3-1-37-16,-3 6 0 16,-9 0 2-16,0-3 0 15,-9 3 0-15,-11 3 0 0,-7-3 0 16,-12 3 1-16,-8-1 0 15,-21 3 1-15,-10-5-2 16,-8 3 1-16,-9-1 0 16,-18-2 0-16,-6 6-1 15,-3-4 1-15,-14 6-1 16,-4-3 1-16,-9 1-2 16,-6 1 1-16,1-1-1 15,-10 2 0-15,1-6 0 16,-4 1 0-16,1-6 0 15,2 3 0-15,-8 0 0 16,2 0 1-16,-5 2-1 16,2-2 0-16,6 6 0 15,-5-4 1-15,5 1-1 16,1-1 0-16,11-2 0 16,10-2 0-16,11-1 0 0,6-3 1 15,12-2-1 1,15 3 0-16,12-3 0 0,11 0 0 15,7 0 0-15,9-3 1 16,11 1-1-16,10-1 0 16,5 1 0-16,10-1 1 15,5 3-2-15,0 0 1 16,9 0 0-16,7 3 0 16,2-1-1-16,6 1 1 15,3-1-1-15,0 1 1 16,6 2 0-16,0 1 0 0,3-1 0 15,3 3 1-15,3 10-1 16,3 4 1-16,0 17 0 16,0 4 0-16,0 12-1 15,-6 9 1-15,0 12-1 16,-3 14 0-16,-3 14 1 16,0 1 0-16,-3 25 0 15,-3 0 0-15,-3 5 0 16,3 7 1-16,4 9-1 15,-1 0 0-15,3-3 0 16,-3 6 0-16,-3-6-1 16,-6 5 1-16,-6 1-1 15,-6-14 1-15,-2-8-1 16,-4-13 0-16,6-2 0 16,6-33 1-16,-5 22-1 15,5-10 1-15,3-12-1 16,6-7 0-16,3-3 0 0,3-10 0 15,6-14-1-15,3-13 0 16,6-5 0-16,3-3 1 16,3 0-1-16,9-8 0 15,6-2 0-15,11-1 0 16,1-7 0-16,0 10 1 16,8-11-1-16,7 6 1 15,5-5-1-15,10-1 1 16,8-2 0-16,13-2 0 0,2-4 0 15,15 1 0-15,6-6 0 16,12 3 0-16,6-2 0 16,6 2 0-16,9-3 0 15,12-2 0-15,2-1 0 16,13 4 0-16,3-11 0 16,2 5 0-16,16-6 0 15,-1-2 0-15,1 1-1 16,2 4 1-16,-5 0 0 15,-4 1 0-15,-8-3 0 16,-7 7 0-16,1 1 0 16,-15-3 0-16,3 3 0 15,-4 0 0-15,-14-1 0 16,-9 1 0-16,3 0-1 16,-6 5 1-16,-15 0-1 15,-3 0 1-15,-15 0 0 16,-2 0 0-16,-7 0-1 15,-6 0 1-15,-8 0 0 0,-13 0 0 16,4-3 0-16,-13-2 0 16,1 2-1-16,-15 3 1 15,2-3 0-15,1 1 0 16,0 2-1-16,-7-3 1 16,-2-5-1-16,0 8 0 31,0-2-1-31,-7 2 0 15,-2 0 0-15,-6-3 1 0,-9 3-1 16,6 0 1-16,-6-5 1 16,-3 5 0-16,-3-8 1 15,-3 8 0-15,0 0-1 16,0-8 0-16,0 0 0 16,0 0 0-16,0-5 1 15,0-3 0-15,0 3 0 16,6-6 0-16,-3-5 0 15,-3-8 1-15,6-5-1 16,0-8 1-16,-1-10-1 16,1-9 0-16,0-4 0 15,-3-7 0-15,6-7 0 16,-9-7 0-16,6-7 1 16,-6 1 0-16,0-6 0 15,0-4 0-15,-6-4 0 16,6-5 1-16,0-2 0 15,0-8 0-15,0 5-1 0,0-6 0 16,9 1-1-16,-3-8 1 16,3 2 0-16,0-2 0 15,0 2 0-15,0 6 0 16,0 5-1-16,0 2 1 16,-3 6 0-16,3 3 0 15,0 10-1-15,-1 8 1 16,-8 8-2-16,0 2 1 0,0 6-2 15,0 3 1-15,0 5-3 16,0 7 0-16,6 6-8 16,0 6 1-16,6 5-15 15,3 2 1-15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11T18:02:26.64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6922 7144 41 0,'-3'-11'20'0,"3"3"-21"0,3 6 21 0,3-1-18 16,0 0 0-16,0 6 2 15,0 2 0-15,-6 3-5 16,3 5 0-16,-3 6 3 16,0 5 1-16,-3 5-1 15,-3 8 0-15,0 3-1 16,0-1 0-16,0-7 0 16,0 0 0-16,3-8 0 15,0-1 0-15,3-7-1 16,0 0 0-16,3-3 1 15,6 3 0-15,3-3-1 16,0-5 1-16,9 0 0 16,6-2 1-16,5-4-2 15,7 4 1-15,3-4-2 16,-4 1 1-16,4-3-3 16,3-5 1-16,-7-1-3 15,1 1 1-15,-3-8-4 16,3-6 0-16,-4 3-5 15,-5-2 0-15</inkml:trace>
  <inkml:trace contextRef="#ctx0" brushRef="#br0" timeOffset="284.149">7324 7001 62 0,'-6'-5'31'0,"-6"2"-49"16,12 11 63-16,0 2-45 16,0-2 0-16,3 24 1 15,-3 5 0-15,0 11 0 16,3 7 0-16,0 6 0 16,-3 11 1-16,3-6-1 15,-3-3 1-15,3 1-3 16,0-9 1-16,0-2-5 15,3-8 1-15,-3-5-7 16,0-11 1-16,3-2-6 16,0-17 0-16</inkml:trace>
  <inkml:trace contextRef="#ctx0" brushRef="#br0" timeOffset="659.6553">7616 7429 46 0,'6'0'23'0,"9"0"-30"0,-6 0 41 0,5 6-30 16,1 2 0-16,-3 2 1 16,0 9 1-16,-3 2-8 15,0 5 0-15,-3 1 5 16,-6 5 1-16,0 2-4 16,-6 0 1-16,-6 9-2 15,-3-1 1-15,0 0-3 16,0-5 0-16,1-7-3 15,-1-4 1-15,6-7-9 16,0-6 0-16,9-11 0 16,9-9 1-16</inkml:trace>
  <inkml:trace contextRef="#ctx0" brushRef="#br0" timeOffset="1051.8805">7902 7429 52 0,'-6'0'26'0,"20"0"-44"0,-2-5 56 0,9 3-38 15,3-1 0-15,3-2 0 16,9-1 1-16,-1 4-2 15,-2-6 0-15,0 5-3 16,-1-2 1-16,1 2-6 16,0-2 0-16,-3 0-4 15,-3 5 1-15</inkml:trace>
  <inkml:trace contextRef="#ctx0" brushRef="#br0" timeOffset="1695.8244">8848 7107 45 0,'-3'-11'22'0,"3"1"-41"0,0 4 45 0,0 1-25 16,0 0 1-16,0-3 2 15,-3-3 0-15,-6 1-4 16,-3 2 0-16,-3 0 3 16,-5 5 0-16,-4 0-1 15,0 6 1-15,-9 0-2 16,-3 7 0-16,1 3 0 15,-4 3 0-15,3 3 0 16,4 2 0-16,5 3 0 16,6 2 0-16,3 3 0 15,9 1 0-15,6 1-2 16,6-7 0-16,12-3-2 16,-3-5 1-16,9-8-2 15,3-8 1-15,2 0-1 16,1-13 0-16,3-3 1 15,0-3 1-15,0-4 1 16,-1-4 0-16,-2 1 1 0,-6 5 0 16,3-6 1-16,-3 9 1 15,-4 4 1-15,-2 6 0 16,-3 6 0-16,0 4 0 16,-3 9 1-16,-6 10 0 15,0 8 0-15,-3 11 0 16,-3 5-1-16,3 10 1 15,0 1-2-15,0-6 0 16,3 1-2-16,0-6 1 16,0-3-4-16,0-10 0 0,6-6-6 15,-3-7 0-15,3-9-6 16,0-7 0-16</inkml:trace>
  <inkml:trace contextRef="#ctx0" brushRef="#br0" timeOffset="2115.4259">9074 6779 50 0,'18'-16'25'0,"18"10"-35"0,-18 6 45 15,6 0-33-15,5 6 1 16,1 7 2-16,3 5 0 15,-3 12-5-15,-1 7 0 16,-5 5 4-16,-6 11 0 0,-6 8-1 16,-6 0 1-16,-3 5-2 15,-6 3 1-15,-6-1-3 16,-3 1 1-16,-6 0-4 16,-9-3 0-16,-8 0-6 15,-1-8 1-15,-9-7-9 16,-8-12 0-16</inkml:trace>
  <inkml:trace contextRef="#ctx0" brushRef="#br0" timeOffset="2715.8556">6747 6787 43 0,'-24'-6'21'0,"-6"30"-25"16,24-19 31-16,-3 6-25 15,-3 10 1-15,-3 6 5 16,-5 10 0-16,2 10-8 15,0 17 0-15,-3 12 5 16,3 14 1-16,-3 8-1 0,3 0 0 31,9 56-4-31,9-30 0 16,9-15-6-16,9-20 1 16,12-14-12-16,12-17 0 15</inkml:trace>
  <inkml:trace contextRef="#ctx0" brushRef="#br0" timeOffset="3272.2164">9676 7215 48 0,'11'0'24'0,"34"-5"-30"0,-21 2 33 16,9-2-27-16,8 0 0 0,10-1 0 16,-3-2 0-16,2 3-1 15,1 0 0-15,-4 2 0 16,-2 1 0-16,3-1-3 15,-7 3 1-15,1 0-9 16,-6 0 1-16</inkml:trace>
  <inkml:trace contextRef="#ctx0" brushRef="#br0" timeOffset="3557.542">9664 7527 63 0,'0'3'31'0,"35"8"-45"0,-20-9 61 15,12-2-47-15,6-2 0 16,5 2 0-16,7-3 0 15,0-2 0-15,-1-1 0 16,4 1-2-16,0 5 0 16,-1-3-8-16,7 3 1 15,2-7-7-15,1 1 0 16</inkml:trace>
  <inkml:trace contextRef="#ctx0" brushRef="#br0" timeOffset="11364.1448">11634 7019 45 0,'0'-5'22'0,"-6"-16"-28"0,6 24 23 16,0-3-17-16,0 0 0 15,-3 5 2-15,0 8 0 16,-3-5-1-16,-3 3 0 0,-3 2 3 15,-5 5 0-15,-4 6 0 16,-3 5 1-16,-9 8-2 16,-5 8 1-16,-7 0-2 15,-3 6 0-15,4-4-2 16,2 1 1-16,0-6-2 16,4-7 0-16,5-6-5 15,3-3 1-15,6-10-9 16,0-8 0-16</inkml:trace>
  <inkml:trace contextRef="#ctx0" brushRef="#br0" timeOffset="11740.3806">11080 7048 36 0,'-5'6'18'0,"13"-17"-17"0,-2 11 23 15,3 0-20-15,6 3 0 0,0 2 3 16,9 6 1-16,3 5-9 15,2 5 0-15,1 3 5 16,0 7 1-16,3 9-3 16,-3-3 1-16,-4 8-2 15,-2-3 1-15,0 6-2 16,3-6 0-16,-3-7-3 16,-1-4 1-16,1-1-8 15,-3-1 0-15,0-8-5 16,-6-5 1-16</inkml:trace>
  <inkml:trace contextRef="#ctx0" brushRef="#br0" timeOffset="12657.0225">12012 7228 43 0,'3'0'21'0,"15"-5"-29"16,-9 2 38-16,6 1-31 16,6-1 1-16,8 1 0 15,4 2 0-15,3-3-1 16,0 3 1-16,-1 0 0 16,1-3 0-16,0 1-1 15,-1-1 1-15,1-2-4 16,-3-1 1-16,-3-2-6 15,-4 3 1-15,-5 0-3 0,0 0 1 16</inkml:trace>
  <inkml:trace contextRef="#ctx0" brushRef="#br0" timeOffset="13060.2922">12337 6937 37 0,'17'-2'18'0,"-22"-4"-27"16,7 12 36-16,1-4-25 16,0 1 1-16,-3 2 2 15,0 3 1-15,0 5-5 16,0 6 0-16,0 10 5 16,0 3 1-16,3 2-2 15,0 3 1-15,3 11-3 16,0 0 1-16,0-1-2 15,0 1 0-15,0-6-2 16,-3 3 0-16,0-8-3 16,0-5 1-16,-3-8-12 0,0 0 1 15,3-11-3-15,0-11 1 16</inkml:trace>
  <inkml:trace contextRef="#ctx0" brushRef="#br0" timeOffset="14744.2468">12887 7157 36 0,'-12'0'18'0,"12"-5"-11"0,0 5 18 15,6-3-23-15,6 0 0 16,3 1 2-16,6-1 1 16,3 0-6-16,6-2 0 15,5 0 3-15,1 2 1 16,3-5-3-16,5 6 1 0,-5-4-4 16,0 6 0-16,-4-5-5 15,1-3 0-15,-3 3-5 16,-3-3 0-16</inkml:trace>
  <inkml:trace contextRef="#ctx0" brushRef="#br0" timeOffset="15328.4548">13450 6826 52 0,'-9'-13'26'0,"24"2"-38"0,-6 6 49 16,12 0-37-16,5-3 0 16,13 0 1-16,3-3 0 15,-1-2-1-15,4 5 0 16,-3 0 0-16,-1 6 0 15,-5 2 0-15,-6 2 1 16,-6 6-2-16,-6 5 1 16,-7 9 0-16,-8-1 0 15,-9 3-2-15,-5-3 1 16,-10 0 0-16,-3 0 0 16,-3-5 0-16,-3 0 1 0,4-6 0 15,2-4 0-15,6-4 1 16,3 1 0-16,6 0-1 15,9-3 1-15,6 0-1 16,9-3 0-16,3 3 0 16,6 3 0-16,2 2 0 15,7 6 1-15,0 2 0 16,0 5 1-16,-4 9 0 16,1-3 1-16,-3-1-1 15,-6 4 0-15,-6-1 0 16,-12 3 0-16,-6 0 0 15,-6 1 0-15,-6 1-1 16,-6 4 1-16,-6-6-2 16,-3-5 0-16,-2-6-5 15,-7-5 0-15,-3-5-9 16,-2-2 1-16,-7-4-3 16,3-4 0-16</inkml:trace>
  <inkml:trace contextRef="#ctx0" brushRef="#br0" timeOffset="16183.6003">10896 7935 33 0,'-3'0'16'0,"0"-8"-19"0,9 3 27 31,15 5-18-31,0 0 1 15,5 0 3-15,4 0 0 16,6 2-14-16,0 1 1 16,11-3 8-16,7 0 1 15,2-3-4-15,1 3 1 16,5-5-2-16,7 0 0 16,14-1 0-16,7-2 1 0,-4-2-1 15,3-1 1-15,3 1-2 16,-23 2 1-16,32 5-1 15,-6 0 0-15,1 1 0 16,5-3 1-16,-3-1-1 16,3 1 1-16,-3-3-1 15,1 0 1-15,-1 0-1 16,0 0 1-16,-9 0-1 16,-5 3 1-16,-7 2-1 15,-8-2 1-15,-13 2-1 16,-5 1 1-16,-4 2-1 15,-2 0 0-15,-6-3 0 16,-4-2 0-16,-2 5 0 16,0-5 0-16,-6 5 0 15,0-3 0-15,-1-2 0 16,-2-1 0-16,-3 4 0 16,-3-1 0-16,0-2 0 15,-3 2 0-15,-1 3 0 0,-2 3 0 16,0-1-2-16,0-2 1 15,0-2-2-15,0 4 1 16,-3-4-4-16,0-4 0 16,0 1-8-16,0 5 1 15,0-5-2-15,-6 0 1 16</inkml:trace>
  <inkml:trace contextRef="#ctx0" brushRef="#br0" timeOffset="16845.3567">12241 8300 42 0,'-12'-8'21'0,"15"3"-35"16,6 2 41-16,6-5-25 15,9 0 1-15,0-5 2 0,3-3 1 16,5 6-6-16,4-1 0 15,0 8 4-15,0 3 0 16,-1 6 0-16,-2 4 0 16,0 9-2-16,-3 10 1 15,-13 3-2-15,-5 10 1 16,-12 3-2-16,-12 5 1 16,-5 3-2-16,-10-3 0 15,-6 3-1-15,-3-8 1 16,-5-5-2-16,-4-11 0 0,6-8 0 15,-2-10 1-15,5-11-1 16,6-13 1-16,9-6 0 16,6-2 1-16,9-6 1 15,12 1 0-15,15-1 1 16,6 1 0-16,6-3 1 16,8 5 1-16,4 8-1 15,6 0 1-15,-1 8 0 16,1 8 0-16,-4 6 0 15,-2 2 0-15,-9 10-1 16,0 1 0-16,-13 4 0 16,-2-1 0-16,-3 1-2 15,-6 4 0-15,0-6-5 16,-3-2 0-16,0-4-7 16,0-4 0-16,3-11-4 15,2-5 0-15</inkml:trace>
  <inkml:trace contextRef="#ctx0" brushRef="#br0" timeOffset="17342.2583">14718 7583 57 0,'0'-5'28'0,"-3"31"-43"0,3-13 56 15,0 11-40-15,0 11 0 16,0 12 1-16,-3 3 0 16,-3 1-3-16,0-1 1 15,0-2 0-15,-6-3 1 16,-3-3-8-16,-3-5 1 16,-5-3-9-16,-4-7 1 15</inkml:trace>
  <inkml:trace contextRef="#ctx0" brushRef="#br0" timeOffset="19126.8983">15423 7064 38 0,'-3'-8'19'0,"-3"8"-17"15,6 0 19-15,0 0-20 16,3 6 0-16,0 2 2 16,0 2 0-16,-3 6-3 15,3 3 0-15,0 4 1 16,3 4 1-16,3 2-1 15,3 3 0-15,3 5-1 0,3-8 1 32,15-11-3-32,-4-2 1 15,1-10-1-15,0-12 0 16,-3-7-1-16,2-3 1 16,-5-8 0-16,0-5 0 15,-3 3 2-15,-3-1 0 16,-6 1 1-16,0-1 0 15,-4 6 1-15,-2 3 0 0,0 2 0 16,-3 5 1-16,3 1 0 16,0 7 0-16,0 6 0 15,3 5 0-15,0 2 0 16,3 6 0-16,0 5-1 16,3 6 0-16,6 12-1 15,-1 4 1-15,4 4-1 16,3-2 0-16,-6 3-1 15,-3-3 1-15,-3 0-1 16,-6-3 0-16,-6-2 0 16,-6 0 1-16,-9-6-1 15,-9 0 1-15,-15-4-1 16,0-4 1-16,-2-7 0 16,-1-6 0-16,0-3-2 15,1-4 1-15,5-9-5 16,6 0 0-16,6-18-11 15,9-5 1-15</inkml:trace>
  <inkml:trace contextRef="#ctx0" brushRef="#br0" timeOffset="19531.9269">16426 7215 48 0,'-9'-5'24'0,"24"8"-32"15,-3-3 37-15,3 0-29 16,3 0 0-16,6-3 1 16,9-2 0-16,-1-1-1 15,4 1 0-15,0 2-1 16,5 1 1-16,-2-1-2 15,3 0 0-15,-1 1-5 16,-2-1 1-16,-6-2-6 16,-3 0 0-16</inkml:trace>
  <inkml:trace contextRef="#ctx0" brushRef="#br0" timeOffset="19847.2186">16593 6969 58 0,'-3'-8'29'15,"6"3"-47"-15,3 5 58 0,3 3-40 16,0 7 0-16,0 3 0 15,0 9 0-15,0 4 0 16,-3 3 1-16,0 5-1 16,0 1 1-16,0 7 0 15,-1-2 0-15,4 0-3 16,0-1 0-16,0-4-5 16,0-4 1-16,0-4-9 15,0-9 1-15</inkml:trace>
  <inkml:trace contextRef="#ctx0" brushRef="#br0" timeOffset="20328.6223">17296 7146 48 0,'-6'-5'24'0,"18"2"-33"16,-4 1 41-16,7 2-33 15,12-3 1-15,0-2-1 16,0 2 0-16,2 1 0 16,1-4 0-16,3 4-3 15,0-1 0-15,-4 0-6 0,-2 3 1 16,6-5-2-16,0 2 0 16</inkml:trace>
  <inkml:trace contextRef="#ctx0" brushRef="#br0" timeOffset="20987.3415">18314 6694 46 0,'-18'-8'23'0,"-18"11"-41"16,21-1 49-16,0 1-31 15,0 0 0-15,0-1 0 16,-2 1 0-16,-1 2 0 15,0 0 1-15,3 1-1 16,-3 2 1-16,0 2-1 16,0 4 1-16,1 7-1 15,2 0 1-15,0 5-1 16,0-2 1-16,3 0 0 16,3-3 0-16,0 0 0 0,0-2 1 15,3-3-1-15,3-3 1 16,3 0-1-16,3-5 0 15,6-8-1-15,3 0 1 16,6-3-1-16,3-2 1 16,3-3-1-16,5 0 0 15,7 3 0-15,6 2 1 0,5 1 0 16,-5 2 1-16,-6 5 0 16,-3 3 0-16,-7 5 0 15,-5 6 1-15,-3 2 0 16,-6 3 0-16,-6 2-1 15,-6 3 1-15,-6 3-1 16,0 0 1-16,-12 2-2 16,-6-2 0-16,-3-3-1 15,-11 3 1-15,-1-6-3 16,-3-7 0-16,-8-3-3 16,5-3 0-16,-2-3-5 15,2-4 1-15,3-4-7 16,4-2 0-16</inkml:trace>
  <inkml:trace contextRef="#ctx0" brushRef="#br0" timeOffset="21858.6857">15370 8094 49 0,'-3'-6'24'0,"27"-2"-35"0,-13 8 42 16,13 0-31-16,3-2 0 15,6 2 0-15,0-3 1 16,5 0 0-16,7 3 1 0,3 0 0 16,11-2 1-16,7-4-1 15,2 1 1-15,9-3-1 16,4-2 1-16,11-1-3 15,6-10 1-15,-2 2-1 16,2 6 1-16,6 0-1 16,9-3 1-16,-9 0-1 15,0 6 1-15,4-6 0 16,5 0 0-16,0 0 0 16,0-3 0-16,3 4-1 15,3-4 1-15,-9-2 0 16,-3 5 0-16,-3 3-1 15,4-3 0-15,-7 3 0 16,-15 5 1-16,-5 0-1 16,-7 0 0-16,-9 3 0 15,-8-1 0-15,-6 6 0 16,-7-2 0 0,1-1-6-1,-9 0 1-15,-10 1-11 0,-8-4 1 16</inkml:trace>
  <inkml:trace contextRef="#ctx0" brushRef="#br0" timeOffset="22715.8876">16688 8303 49 0,'3'-6'24'0,"-6"-7"-38"0,6 10 35 16,6-2-21-16,3-11 1 15,9 6 3-15,9-4 0 0,3 4-3 16,8-3 0-16,-2-1 2 15,3 6 1-15,2 1 0 16,-2 4 0-16,-3 3-1 16,-4 3 0-16,-5 12-1 15,-3 7 0-15,0 4 0 16,-7 11 0-16,-5 3-1 16,-9 5 1-16,-6 0-2 15,-6 2 1-15,-9-2-2 16,-11 8 0-16,-4-5 0 15,-9-6 0-15,-5-5-1 16,-4-2 0-16,-3-12 0 16,1-7 1-16,8-8 0 15,3-13 0-15,7-8 0 16,5-3 0-16,6-5 1 16,6-6 0-16,9 1 0 15,6-1 0-15,9 4 1 16,12 1 1-16,9 1 0 0,8 3 1 15,4 10-1-15,3 2 0 16,5 12 1-16,1 4 0 16,-3 9-2-16,-1 7 1 15,1 3-2-15,-1 6 1 16,4-1-5-16,-3-2 0 16,-1-3-13-16,4-2 1 15</inkml:trace>
  <inkml:trace contextRef="#ctx0" brushRef="#br1" timeOffset="38267.1112">11655 8964 39 0,'12'3'19'0,"-15"-9"-19"0,0 6 20 16,0 0-19-16,-3 6 0 15,0-1 1-15,0 3 1 16,-3 0-3-16,0 2 1 16,-3 4 3-16,-6 4 0 15,1 6 0-15,-7 5 1 0,0 3-1 16,-6 10 0-16,-3 3-1 16,-2 8 1-16,-16 5-2 15,4 1 1-15,-4 7 0 16,-6 10 1-16,1 14 0 15,-1-5 0-15,-8 8-1 16,-10-9 0-16,13-2-1 16,2 3 1-16,1-11-2 15,2-5 0-15,7-6-1 16,2-4 1-16,0-9-1 16,4-3 0-16,8-4-1 15,0-4 1-15,-2-1 0 16,2-4 0-16,3-2-1 15,6-3 1-15,4-5-1 16,2-6 1-16,3 1-1 16,3-3 1-16,0-1-2 15,3-4 0-15,3 0 1 16,0-1 0-16,3-2 0 16,0 0 0-16,3-5 0 0,0 5 0 15,0-3 1-15,1 3 0 16,-1-6 0-16,0 9 1 15,0-6-1-15,0-2 0 16,0-3 0-16,3 3 0 16,-3-3 0-16,3 2 1 15,-3 1-1-15,0 2 0 16,0-2 0-16,0-3 0 0,-3 3-1 16,0-6 1-16,0 0-1 15,0-2 1-15,0 0-1 16,-3-3 1-16,0-6-1 15,0-4 1-15,0-1-1 16,-3-4 1-16,-6-1-1 16,1-5 0-16,2 0 0 15,-6-1 1-15,3-1-1 16,-3 2 1-16,0-3-1 16,1 3 1-16,-1 2 0 15,0 9 0-15,3-1 0 16,3 3 0-16,3 3 0 15,3-3 1-15,0 3-1 16,3 8 0-16,0 2 0 16,3-2 0-16,1 5 0 15,2 2 0-15,0 4 0 0,0 7 0 16,0 3 1-16,0 8 0 16,0 2-1-16,5 3 0 15,4 3 0-15,-3 8 1 16,-3-3-1-16,6 8 0 15,-3-3 0-15,0 0 0 16,0-2 0-16,0-6 0 16,0-2 0-16,0-8 0 15,0-3 0-15,3-5 0 16,0-5 0-16,3-3 0 0,0-6 0 16,0-2 1-16,-1-2-1 15,7-4 1-15,3 1 0 16,3-6 1-16,6-2-1 15,5 0 1-15,7-3-1 16,12 0 1-16,-1-2-1 16,4-3 1-16,-4 2-2 15,-5 3 1-15,-3 0-1 16,-7 6 1-16,-5-4-1 16,-9 1 0-16,-3 5 0 15,-6-2 1-15,-6 4-3 16,-4 1 0-16,-2 0-7 15,-3-3 1-15,0-3-11 16,6-2 1-16</inkml:trace>
  <inkml:trace contextRef="#ctx0" brushRef="#br1" timeOffset="41301.0694">7122 11414 44 0,'-9'-8'22'0,"6"6"-21"0,3 2 22 16,6 0-20-16,-3 2 1 16,3 3 1-16,-3 3 0 15,0 8-7-15,-3 8 1 16,-3 8 4-16,0 5 0 16,-3 3-2-16,0 2 1 15,-3 3-2-15,-3-3 1 16,0-2-1-16,3-3 0 15,0-3 0-15,0-5 0 0,3-7 0 16,0 1 0 0,6-1 0-16,3-4 0 0,3-5 0 15,6-2 0-15,6 2 0 16,0-8 0-16,3 1 0 16,5-9 0-16,4 3 0 15,3-5 0-15,0 5-1 16,2-5 1-16,1-1-3 15,-3 1 0-15,3-3-3 16,-1 0 1-16,-2 0-6 16,-3 0 1-16,0-2-4 15,-4-1 1-15</inkml:trace>
  <inkml:trace contextRef="#ctx0" brushRef="#br1" timeOffset="41600.6005">7443 11393 52 0,'-6'-16'26'0,"0"8"-42"0,6 8 52 16,0 0-36-16,0 0 1 15,3 3 3-15,0 5 1 16,0 8-4-16,0 10 1 15,-3 14 3-15,0 13 0 0,0 13-1 16,0 3 1-16,-3 7-2 16,0 4 0-16,-3-4-3 15,0 1 1-15,3-8-5 16,0-8 1-16,0-8-10 16,3-11 0-16,0-15-4 15,0-20 0-15</inkml:trace>
  <inkml:trace contextRef="#ctx0" brushRef="#br1" timeOffset="42788.2787">8006 11740 48 0,'-9'-3'24'0,"-3"8"-38"0,15-2 43 0,-3-3-28 16,9 2 0-16,3-2 4 16,3 3 1-16,5-3-7 15,4 0 1-15,3 0 3 16,0 0 0-16,3-3-3 15,-1 1 1-15,1 2-5 16,0-3 0-16,0-5-9 16,-4 3 0-16</inkml:trace>
  <inkml:trace contextRef="#ctx0" brushRef="#br1" timeOffset="43058.611">7913 12078 58 0,'-3'0'29'0,"-2"0"-55"0,10 3 52 15,10-3-25-15,3-3 1 16,6 1 0-16,6-6 0 15,3 8-3-15,2-6 0 16,-2 4 0-16,3-1 0 16,17-5-10-1,4 0 0 1</inkml:trace>
  <inkml:trace contextRef="#ctx0" brushRef="#br1" timeOffset="43598.542">9473 11504 52 0,'12'-13'26'0,"-6"2"-37"0,0 9 43 0,-6 2-29 16,0 0 1-16,3 2 1 16,-6 4 1-16,-9 7-7 15,-6 8 0-15,-6 5 5 16,-5 9 0-16,-4 4-2 15,-6 1 1-15,-5 3-2 16,-1 1 1-16,0 4-2 16,-2-8 0-16,-4-1-3 15,-3 1 0-15,10-8-5 16,2-6 1-16,6-7-8 16,4-9 0-16,2-10-1 15,9-10 1-15</inkml:trace>
  <inkml:trace contextRef="#ctx0" brushRef="#br1" timeOffset="43898.9122">9107 11512 65 0,'-6'-8'32'0,"3"5"-61"0,6 11 70 16,0 6-40-16,3 4 0 16,6 1 3-16,0 7 0 15,3 8-4-15,3 4 0 0,2 4 3 16,1 3 0-16,0 0-1 16,0 2 0-16,-6-2-2 15,0 0 1-15,0-5-5 16,-4-6 1-16,7-4-6 15,-6-1 0-15,0-8-8 16,3-5 1-16</inkml:trace>
  <inkml:trace contextRef="#ctx0" brushRef="#br1" timeOffset="44603.8968">9979 11837 13 0,'-3'3'6'0,"-3"-8"10"0,6 5-4 15,0 0-7 1,0 0 0-16,3 0 4 16,6 2 1-16,-3 1-11 0,0 0 1 15,3-1 7-15,0 1 1 16,0 0-2-16,3-1 0 15,3 1-2-15,8-3 0 16,4-3-2-16,6-2 0 16,12 0-1-16,-1-3 0 15,1 0-2-15,3 0 1 16,-7 3-5-16,-2 2 1 16,-6 0-4-16,-4 1 0 0,-2 2-7 15,-6 0 1-15</inkml:trace>
  <inkml:trace contextRef="#ctx0" brushRef="#br1" timeOffset="44934.6297">10134 11576 45 0,'-15'-3'22'0,"6"6"-31"0,9-1 39 16,3 6-27 0,0 3 1-16,3 7 3 0,0 3 1 15,3 11-9-15,0 3 0 16,6 2 5-16,-3 2 1 15,3 6-3-15,-1 0 1 16,-2-2-6-16,-3-4 1 16,-3 1-9-16,3-14 0 15,-3 1-5-15,6-14 1 16</inkml:trace>
  <inkml:trace contextRef="#ctx0" brushRef="#br1" timeOffset="45340.2458">10845 11747 59 0,'-6'3'29'0,"12"-16"-53"0,0 13 57 15,6-3-33-15,9 3 0 16,3-5-1-16,0-3 1 16,2 3-1-16,4-1 1 15,3 1-3-15,-3 3 0 16,-3-4-9-16,5 1 1 16,1 0-1-16,0 2 1 15</inkml:trace>
  <inkml:trace contextRef="#ctx0" brushRef="#br1" timeOffset="46135.1812">11402 11364 46 0,'-24'0'23'0,"15"0"-32"0,9-3 48 16,0 3-36-16,0-2 0 15,3-4 1-15,6-4 0 0,6-1-6 16,3 3 0-16,9-5 4 15,2 0 1-15,4 2-2 16,3-5 0-16,6 11-1 16,2 0 1-16,1 5-1 15,-3 0 1-15,-7 2-1 16,-5 9 0-16,-12 5 0 16,-3 0 0-16,-12 2 0 15,-9 3 0-15,-12 0-1 16,-12 1 1-16,0 1-1 15,1-9 1-15,-1 7-1 16,0-8 1-16,6-2 0 16,3-6 0-16,7 3 0 15,2-5 0-15,6-1-1 16,6 1 1-16,9 2 0 16,3 0 0-16,11 6-1 15,4 0 1-15,6 4 0 16,3 1 1-16,2 3 0 15,-2 2 0-15,-3 0 0 0,-6 6 1 16,-1-4 1-16,-11 4 0 16,-6-6 1-16,-6 3 0 15,-9-3-1-15,-12 0 1 16,-14 0-3-16,-10-5 0 31,-38-2-7-31,2-7 1 16,7 1-5-16,2-2 1 0,16-1-10 15,-1 0 1-15</inkml:trace>
  <inkml:trace contextRef="#ctx0" brushRef="#br1" timeOffset="46944.6393">8771 12636 60 0,'0'14'30'0,"-3"-28"-54"15,6 12 56-15,3-1-29 16,6 1 1-16,2-1 3 16,10 0 1-16,6 1-10 15,15-4 1-15,2 4 6 16,7-1 0-16,8-2-2 16,16-6 0-16,11 3-2 15,9-10 1-15,3 4-1 16,16-12 1-16,8 0-1 15,9 2 0-15,2 3 0 0,1-1 0 16,3 4 0-16,-3-3 0 16,6 2-1-16,-6 3 1 15,-9 3-1-15,0 3 1 16,-3 2 0-16,-12 0 0 16,-9 2-1-16,-11 4 1 15,-4-1-1-15,-3 0 1 16,-8 3-1-16,-10 0 1 15,-8-2-1-15,-7-1 0 16,-2 0-1-16,-4 1 1 0,-8-1-4 16,-6 3 0-16,-3 0-5 15,-7 0 0-15,-5 0-10 16,-3-2 1-16</inkml:trace>
  <inkml:trace contextRef="#ctx0" brushRef="#br1" timeOffset="47545.2345">10351 12869 78 0,'-3'-2'39'0,"-3"-22"-86"0,12 16 73 15,9-3-22-15,12-2 0 16,3 0 4-16,2-3 1 15,4 8-12-15,3 3 1 0,0 5 6 16,5 8 0-16,-5 5-2 16,0 13 1-16,-7 4-3 15,-8 4 0-15,-6 11 0 16,-12 3 0-16,-12 2 0 16,-9 5 0-16,-12-2-2 15,-8-5 1-15,-1-3-1 16,-9-8 1-16,-8-11-2 15,-1-2 1-15,1-13-1 16,5-3 1-16,3-11 1 16,10-5 0-16,5-5 0 15,9-8 1-15,9 2 1 16,9-2 0-16,9-3 1 16,18 6 1-16,9 2 2 15,14 3 0-15,10 2 0 16,5 19 1-16,10 8-1 15,11 8 1-15,-6 2-2 16,1 3 0-16,-1 3-9 0,-8-3 1 16,5-2-16-16,-14-12 1 15</inkml:trace>
  <inkml:trace contextRef="#ctx0" brushRef="#br1" timeOffset="51344.0052">12628 11239 39 0,'-32'-2'19'0,"-4"15"-19"15,27-5 20-15,-3 0-18 16,-3 5 1-16,-3 6 1 16,-3 2 1-16,1 5-5 15,-4 9 1-15,-3 10 4 16,-3 10 0-16,3 17-1 15,7-19 0-15,-7 26-1 16,9 3 1-16,9 5-3 16,9-2 0-16,6-8-2 15,9-1 1-15,3-12-5 16,3-11 0-16,2-3-7 16,1-8 0-16,3-18-3 15,0-8 0-15</inkml:trace>
  <inkml:trace contextRef="#ctx0" brushRef="#br1" timeOffset="51929.7458">12676 11753 61 0,'-21'-6'30'0,"-18"-7"-53"15,36 11 62-15,6-4-42 16,6 1 1-16,6-6-1 16,3 1 1-16,6-6 4 15,12 0 1-15,-4 3-2 16,4-3 0-16,3 8 1 15,-1 0 0-15,-2 5 0 16,-6 3 1-16,6 6-2 16,-13 10 0-16,-2 10 0 15,-9 9 0-15,-9 4 0 16,-9 9 1-16,-9 5-2 0,3-11 1 16,-17 11-1-1,-4 0 1-15,-6-3-1 16,1-10 0-16,2-8-1 0,-3-9 1 15,9-7-1-15,1-13 0 16,11-11 0-16,3-8 0 16,9-5-1-16,9-5 1 15,6-4 0-15,9-1 0 16,5 2 0-16,7 2 1 16,3 6 1-16,6 5 0 15,-1 8 0-15,-2 8 0 16,6 3 0-16,-1 5 1 0,1 5-2 15,-3 5 1-15,-6 4-5 16,-1-4 1-16,-2 1-6 16,-3-3 1-16,-6-9-7 15,-3 1 0-15</inkml:trace>
  <inkml:trace contextRef="#ctx0" brushRef="#br1" timeOffset="52290.4074">13426 11271 47 0,'0'-13'23'0,"33"13"-29"0,-21 3 41 16,11 2-32-16,4 3 1 15,9 8 1-15,-9-6 1 16,9 19-7-16,-4 6 0 16,-2 15 5-16,-3 0 1 15,-6 11-1-15,-9 11 0 16,-6-1-1-16,-6 3 0 15,-12 6-4-15,-6-6 1 16,-9-8-7-16,-12 0 0 0,-5-8-11 16,-10-10 0-16</inkml:trace>
  <inkml:trace contextRef="#ctx0" brushRef="#br1" timeOffset="53146.303">5657 11221 49 0,'-15'-5'24'0,"-17"13"-25"0,29-6 24 16,-3 4-22-16,-3 4 0 15,-3 3 4-15,-3 6 0 16,-3 5-5-16,0 5 1 0,0 3 3 15,-2 7 1 1,2 12 0-16,3 15 0 0,0 10-2 16,3 1 0-16,3 16-1 15,3 2 0-15,6-2-1 16,3-3 0-16,9-8-2 16,6-8 1-16,3-3-3 15,5-10 1-15,13-11-4 16,3-7 0-16,2-17-9 15,10-15 1-15,0-11-3 16,-4-16 1-16</inkml:trace>
  <inkml:trace contextRef="#ctx0" brushRef="#br1" timeOffset="53791.676">5883 11859 38 0,'-9'-6'19'0,"4"-7"-30"0,5 13 33 15,3-8-23-15,-1 0 1 0,1-5 2 16,3 0 0-16,0-8 0 16,3 2 0-16,3-2 1 15,3 0 1-15,3 2 0 16,0 1 1-16,0 4-1 16,3-1 0-16,-4 1-1 15,7 9 0-15,0 8-1 16,0-1 1-16,0 9-1 15,-4 5 0-15,-2 13-1 16,-6-8 1-16,-6 19-1 16,-6 5 0-16,-6 8-1 15,-6 0 1-15,-9 5-1 16,-2-5 1-16,-4 0-1 16,0-8 0-16,0-8-1 15,1-8 1-15,-1-11-2 16,3-7 1-1,-6-27-1 1,12-8 1-16,6-2-1 16,6-6 1-16,6 3 0 0,6 0 1 15,9 2 1-15,6 9 1 16,9 7 0-16,0 6 0 16,5 13 0-16,4 8 0 15,3 0-1-15,-1 2 1 16,-2 1-4-16,-6 4 0 15,-6-1-5-15,-4-7 1 16,-5-4-7-16,-3-6 0 0,-3-10-2 16,-3-13 0-16</inkml:trace>
  <inkml:trace contextRef="#ctx0" brushRef="#br1" timeOffset="54182.1506">6217 11258 49 0,'-3'3'24'0,"33"7"-37"15,-19-4 49-15,7 9-33 16,3 1 0-16,6 5 3 0,9 9 0 16,2 1-6-16,10 4 0 15,6 7 5-15,-4 0 0 16,1 11 0-16,-13 5 0 16,-5 11-2-16,-15 11 0 15,-6 4-1-15,-12 4 0 16,-12-1 0-16,-6-2 0 15,-9-1-2-15,-5-2 1 16,-4 0-3-16,-6-5 0 16,1-6-5-16,5-7 0 0,0-11-12 15,6-8 1-15</inkml:trace>
  <inkml:trace contextRef="#ctx0" brushRef="#br1" timeOffset="59377.4942">7333 14605 37 0,'9'-3'18'0,"-3"-18"-18"0,-3 16 19 0,0-3-17 15,-3 0 1-15,0 8 3 16,-3-11 1-16,0 1-8 16,-3-1 1-16,-3 3 3 15,0-5 0-15,-3 0-2 16,-3 0 1-16,-3 5-3 15,-8 0 1-15,-7 2-1 16,-3 6 0-16,-5 6 2 16,5 2 0-16,0 5 0 15,0 0 0-15,7 3 1 16,2 3 0-16,3 2 0 16,6-3 0-16,9 1 0 15,6 2 0-15,6 0-1 16,6 3 1-16,6-3-1 15,12 0 0-15,11 3-1 16,10 3 1-16,0 2-1 16,-1 2 0-16,7 1 0 0,-6 3 0 15,-7 4 0-15,-5 1 0 16,-9 2 0-16,-6 1 0 16,-10 2-1-16,-8-3 1 15,-8-2-1-15,-10 2 0 16,-6-5-1-16,-9-8 0 15,-6-8-1-15,-5 0 1 16,-1-10 0-16,-6-8 0 0,10-6 1 16,2-5 0-16,6-3 1 15,6-10 0-15,9 3 1 16,7-6 0-16,5-3 0 16,11-7 0-16,7-8-1 15,6-1 1-15,6-10-1 16,3 1 1-16,3-4-2 15,-4 0 1-15,4 1 0 16,-6-1 1-16,0 3 0 16,-4 8 0-16,-2 0 0 15,-3 8 1-15,-3 0 0 16,0-2 1-16,-3 10-1 16,0 2 0-16,-3 3-3 15,0 8 1-15,-4 1-5 16,1 4 1-16,0 6-12 15,-6 5 1-15</inkml:trace>
  <inkml:trace contextRef="#ctx0" brushRef="#br1" timeOffset="60172.7437">7788 14663 48 0,'0'3'24'0,"18"2"-31"16,-6-5 24-16,3-3-16 15,6-2 1-15,3 0 0 16,5 0 1-16,4 2-5 15,6 0 1-15,0-2-1 16,2 2 0-16,-5 1-6 16,-3-1 0-16,-3 3-4 15,-4 0 1-15</inkml:trace>
  <inkml:trace contextRef="#ctx0" brushRef="#br1" timeOffset="60458.5242">7729 14994 65 0,'0'11'32'0,"21"-14"-66"15,-6 0 69-15,8-5-35 16,7-2 0-16,9-6 0 16,9 0 1-16,-1 0-3 15,4-2 1-15,2-1-3 16,-2-2 1-16,-3-3-10 16,-4 3 1-16</inkml:trace>
  <inkml:trace contextRef="#ctx0" brushRef="#br1" timeOffset="61928.7929">9330 14243 29 0,'12'-14'14'0,"0"9"-9"0,-6 5 15 16,-6 0-14-16,0 0 0 16,3 0 4-16,0 5 0 15,-6 3-12-15,-3 3 1 0,-3 10 8 16,-6 8 0-16,-3 5-3 16,-8 9 1-16,-1 2-3 15,-3 2 1-15,-9 1-2 16,-2 8 0-16,-7-6-2 15,-3-3 0-15,1-2-3 16,8-5 0-16,3-5-5 16,7-4 1-16,-1-12-8 15,9-9 1-15</inkml:trace>
  <inkml:trace contextRef="#ctx0" brushRef="#br1" timeOffset="62347.0856">8658 14372 40 0,'3'5'20'0,"17"1"-21"0,-11-4 31 0,3 6-25 16,6 3 0-16,3 5 2 15,3 5 1-15,5 8-11 16,4 0 1-16,0 6 6 15,9 4 1-15,-4-2-4 16,1 3 1-16,-6 2-2 16,-3 3 0-16,-4-2-1 15,-2 2 1-15,-3-6-4 16,-3-4 1-16,0-9-6 16,-3-2 0-16,-3-3-6 15,-1-10 1-15</inkml:trace>
  <inkml:trace contextRef="#ctx0" brushRef="#br1" timeOffset="63640.465">9580 14674 52 0,'3'0'26'0,"3"-6"-48"16,0 4 47-16,6-1-23 16,6-2 1-16,3 0 1 15,6-1 0-15,2-2-6 16,13 0 1-16,3-7 2 16,11 1 1-16,-2-4-3 15,-1-1 1-15,-2 1-4 16,-6 5 0-16,-4-1-5 0,-8 4 0 15,-6-1-3-15,0 6 1 16</inkml:trace>
  <inkml:trace contextRef="#ctx0" brushRef="#br1" timeOffset="64016.115">9842 14327 49 0,'-3'0'24'0,"-3"16"-37"16,3-11 49-16,0 6-36 16,0 5 1-16,6 10 4 15,-3 9 1-15,3 2-6 16,0 2 1-16,3 6 3 16,0 0 0-16,3 3-1 15,-3-6 0-15,3 1-5 16,-3-4 1-16,-3 4-6 15,3-6 1-15,-3-6-10 16,-3-7 1-16</inkml:trace>
  <inkml:trace contextRef="#ctx0" brushRef="#br1" timeOffset="64391.5564">10533 14547 50 0,'-3'-3'25'0,"24"30"-33"16,-12-27 40-16,3 2-30 16,5-2 0-16,-2-5-1 15,3 2 1-15,0-2-6 16,3-6 1-16,3 3-4 15,-1 1 1-15,1-4-7 0,0 0 0 16</inkml:trace>
  <inkml:trace contextRef="#ctx0" brushRef="#br1" timeOffset="65020.6171">11024 14190 61 0,'-24'-6'30'0,"15"4"-56"15,9 2 59-15,6-3-31 16,9-2 1-16,0-1 0 16,6 1 0-16,3 0-4 15,5 0 0-15,10-3 2 16,3 5 1-16,2-2-2 16,-2 5 1-16,-3 0-1 15,-7 2 0-15,-5 4 0 16,-9 2 1-16,-6 5-1 15,-6 3 0-15,-9 2 0 0,-9 6 0 16,-6-3 0 0,-6-2 0-16,-5 2 0 0,-1 0 1 15,3-5 0-15,6-3 0 16,3-2-1-16,6-3 0 16,4 0-1-16,5-3 1 15,6 0-1-15,11-2 0 16,7 2 0-16,6 0 0 15,6 3 0-15,3 0 1 16,-1 3 0-16,1 5 1 0,3 0 0 16,-7 5 1-16,-2 0 1 15,-3 3 0-15,-6 2 0 16,-6 3 0-16,-6 0 0 16,-12 3 1-16,-9-3-2 15,-9 3 0-15,-12 0-3 16,-11-3 1-16,-19-3-6 15,-5-7 0-15,-4-6-12 16,1-13 1-16</inkml:trace>
  <inkml:trace contextRef="#ctx0" brushRef="#br1" timeOffset="66026.9687">13852 11152 35 0,'-15'-2'17'0,"3"15"-20"0,9-11 17 16,0 4-11-16,-3-1 1 0,-3 3 2 16,0 3 1-1,-6-1-8-15,-6 6 0 0,-5 2 5 16,-7 4 0-16,-6 4-1 16,-2 1 1-16,-7 2-2 15,-9 0 0-15,1 8 0 16,-10 3 0-16,-5-3 0 15,-1 5 0-15,-2 3 0 16,-3 0 0-16,-7-3-1 16,-2 3 1-16,-6 5 0 15,-4 1 0-15,-5 4-1 16,3 3 1-16,-3 3 0 16,3 3 1-16,-1-6-1 15,7 0 0-15,3 6-1 16,-6-1 1-16,2 9-1 15,-2-1 0-15,0 1-1 16,-3 2 0-16,-4-3 0 16,1-7 0-16,9 4 0 15,0-1 0-15,-4-4 0 0,4-2 0 16,-3-3 0-16,8-2 0 16,10-6-1-16,3-8 1 15,-1-5-2-15,7-8 0 16,5-7-4-16,10 1 1 31,2 1-12-31,12-11 1 16</inkml:trace>
  <inkml:trace contextRef="#ctx0" brushRef="#br1" timeOffset="68459.8917">10375 15425 42 0,'-9'-2'21'0,"18"12"-22"0,-3-10 22 0,9 0-20 15,3-5 1-15,6 0-1 16,-1-3 0-16,4 0-2 16,3-6 0-16,3 4-1 15,2-1 0-15,-2 1-4 16,0-4 0-16,-3 1-5 16,-4 3 0-16</inkml:trace>
  <inkml:trace contextRef="#ctx0" brushRef="#br1" timeOffset="68731.2861">10420 15158 39 0,'-6'3'19'0,"15"2"-27"0,-3 0 36 15,0 3-25-15,3 8 0 16,-1 10 2-16,4 6 1 16,-3 5-8-16,-3 8 1 15,0 6 4-15,0-4 1 16,-3-2-4-16,3-5 0 16,0-3-7-16,-3-8 1 15,3-5-7-15,0-14 1 0</inkml:trace>
  <inkml:trace contextRef="#ctx0" brushRef="#br1" timeOffset="69344.7779">10958 15187 49 0,'-17'3'24'0,"14"7"-42"16,3-10 44-16,6 0-25 0,0 0 1 15,5 0 1-15,4-2 0 16,6-4-4-16,9-4 0 16,0-1 2-16,5 1 0 31,16 4-1-31,-9 4 1 16,-10 4-1-16,-8 4 0 15,-6 2 0-15,-9 2 0 16,-6 3-1-16,-9 3 1 15,-6 5-1-15,-3-7 1 0,0-4-1 16,0-2 1 0,1 0-1-16,2 0 1 0,3-3-1 15,3 1 1-15,3-4 0 16,9 4 0-16,6-4 0 16,6 1 0-16,5 5 0 15,4-6 1-15,3 4 1 16,0 2 0-16,-1 8 1 15,-2-3 1-15,-3 5 0 16,-3 3 0-16,3 1 0 16,-9-4 0-16,-6 6-1 15,-9 0 0-15,-6 0-3 16,-9-3 0-16,-12 0-8 16,-6 0 1-16,-14-5-9 15,-7-8 1-15</inkml:trace>
  <inkml:trace contextRef="#ctx0" brushRef="#br1" timeOffset="70006.4604">5970 15928 44 0,'12'0'22'0,"35"-8"-28"0,-23 3 35 0,9-3-29 16,9-3 0-16,5 1-1 16,-2-4 1-16,2-2-2 15,1 1 0-15,0-1-7 16,-4 5 0-16,-5-7-2 15,-6 2 0-15</inkml:trace>
  <inkml:trace contextRef="#ctx0" brushRef="#br1" timeOffset="70307.1825">6253 15555 54 0,'8'0'27'0,"-5"24"-47"0,0-14 57 15,3 9-37-15,3 2 0 16,0 13 2-16,0 9 1 15,-3 2-4-15,-3 8 1 0,0 2-1 16,0-2 1-16,0-3-4 16,0-5 0-16,0-8-9 15,0 0 0-15</inkml:trace>
  <inkml:trace contextRef="#ctx0" brushRef="#br1" timeOffset="70952.5835">6970 15647 49 0,'-12'-10'24'0,"18"2"-47"0,0 5 42 16,6-7-17-16,9-4 0 15,8-4 1-15,4 2 1 16,9-8-5-16,-4 11 0 15,1-3 2-15,0 6 1 16,-3 7-2-16,-7 3 1 16,-5 5-2-16,-6 3 1 0,-6 3-1 15,-9 2 1-15,-6 5 0 16,-6 4 0-16,-3-4 0 16,0-2 0-16,-3-3 0 15,0-2 0-15,1-1 0 16,2-4 0-16,6-4-1 15,6 1 1-15,6 0-1 16,6-3 1-16,5 0-1 16,10 2 1-16,3 1-1 15,12 2 0-15,2 3 1 16,4-5 0-16,-6 10 0 16,-1 0 1-16,-8 6 0 15,-6-3 0-15,-6 2 1 16,-15 1 0-16,-12 5 0 15,-9 2 1-15,-9-2-1 16,-9 0 0-16,-8 2-1 16,-7-2 0-16,0 0-3 15,-5-3 1-15,-1-5-8 0,-2-6 0 16,-1-4-3-16,3-4 1 16</inkml:trace>
  <inkml:trace contextRef="#ctx0" brushRef="#br1" timeOffset="72169.178">6282 16888 41 0,'-3'-2'20'0,"24"-4"-34"16,-9 4 39-16,6-6-23 15,9-5 1-15,2 2 0 16,10-8 1-16,12 1-6 0,8 2 1 16,4-2 3-1,2 2 1-15,4-3-2 0,8 1 1 16,-2 2 0-16,5 3 1 16,-3-3 0-16,4 8 0 15,2-3 0-15,9-2 0 16,4 0-1-16,-7-3 1 15,6 5-2-15,6-2 1 16,6-3-1-16,1-2 1 16,5 4-1-16,12-4 1 15,-3 7-1-15,6-7 1 0,9-1-1 16,3-2 0-16,-6-3-1 16,2 0 0-16,4 3 0 15,-3-3 0-15,0-2 0 16,3 2 1-16,0 6-1 15,3-3 0-15,-3 2 0 16,6-5 0-16,-1 8 0 16,-2-2 0-16,6-1 0 15,-3 1 1-15,0-1-1 16,3 1 1-16,-6 2-1 16,-9 0 1-16,8 3-1 15,-2-6 1-15,-6 6-1 16,-3-6 1-16,3-4-1 15,-9 7 0-15,-6 0 1 16,0-3 0-16,0-4-1 16,-9 9 1-16,-5-2 0 15,-7 1 0-15,3 1 0 0,-9 1 1 16,1 0-1-16,-10 0 1 16,-6 10 0-16,-5-5 0 31,20 3-1-31,-9-3 1 15,-8 0-3-15,-7 5 0 16,-8-2-5-16,-10 0 1 16,-5-3-14-16,-9 0 1 15</inkml:trace>
  <inkml:trace contextRef="#ctx0" brushRef="#br1" timeOffset="73413.3209">9101 16838 29 0,'6'3'14'0,"-6"-6"-7"0,3 6 14 15,0-1-16-15,0 1 1 16,3 2 4-16,0 6 0 16,0-1-12-16,0 9 0 15,3 0 8-15,-3-4 0 16,3 20-3-16,0-1 1 0,-1 9-3 16,-2-6 1-16,3 8-2 15,-3-6 0-15,0 6-2 16,-3 0 1-16,0-5-4 15,0-3 0-15,0-8-7 16,3-5 1-16,0-11-4 16,0-5 1-16</inkml:trace>
  <inkml:trace contextRef="#ctx0" brushRef="#br1" timeOffset="73820.4306">9571 16698 34 0,'3'0'17'0,"3"2"-18"0,-3-2 30 15,3 0-24-15,-3 6 0 16,3 7 3-16,-3 6 0 16,0 2-10-16,0 3 0 0,0 13 7 15,-3 0 1-15,0 2-3 16,0 6 1-16,0-2-2 15,0 2 0-15,0 2-1 16,0-2 1-16,0-8-3 16,0 6 0-16,0-9-6 15,0-5 1-15,3-5-10 16,3-19 0-16</inkml:trace>
  <inkml:trace contextRef="#ctx0" brushRef="#br1" timeOffset="74479.4758">10074 16857 57 0,'0'-3'28'0,"-3"3"-53"0,3 0 48 16,6 0-21-16,3 3 1 15,0-6 2-15,3 0 1 16,3-2-8-16,3 0 1 16,9-3 3-16,2-5 1 15,7-3-2-15,3 5 1 16,0 1-4-16,2-1 1 16,-5-2-4-16,-3 5 1 15,-7 8-9-15,-2-3 0 0</inkml:trace>
  <inkml:trace contextRef="#ctx0" brushRef="#br1" timeOffset="74795.9306">10095 17113 46 0,'0'8'23'0,"21"-18"-31"0,-9 4 38 15,3 4-28-15,6-4 0 16,0-2 0-16,8 0 0 15,4-5-5-15,3 5 1 16,2-2-2-16,1 2 0 16,-3-3-8-16,0 3 0 15</inkml:trace>
  <inkml:trace contextRef="#ctx0" brushRef="#br1" timeOffset="75380.3886">11453 16383 44 0,'3'-11'22'0,"0"11"-28"0,-3 0 37 0,0 3-25 15,0-6 1-15,-3 11 1 16,-6 6 1-16,-6 4-12 15,-12 11 0-15,-3 3 9 16,-11 13 0-16,-4 8-4 16,-3 5 0-16,-2 0-1 15,-1 0 1-15,0 1-2 16,4-6 0-16,-4-3-3 16,10-8 0-16,2-7-4 15,3-12 1-15,6-1-6 16,7-9 0-16,5-11-4 15,6-9 1-15</inkml:trace>
  <inkml:trace contextRef="#ctx0" brushRef="#br1" timeOffset="75681.2182">10839 16510 58 0,'6'0'29'0,"21"16"-49"0,-12-8 58 16,6 5-34-16,6 3 1 16,5 8 3-16,10 2 0 15,6 9-11-15,2 4 1 16,7 4 6-16,-1-1 0 0,-2 6-3 15,-6-6 1-15,-7-2-5 16,-2 5 1-16,-3-6-7 16,-7-10 1-16,-2 0-9 15,-3-13 1-15</inkml:trace>
  <inkml:trace contextRef="#ctx0" brushRef="#br2" timeOffset="89236.6828">17477 9049 18 0,'0'0'9'0,"6"0"4"0,-3-3 9 16,3 3-18-16,0 0 0 16,0 3 2-16,3-1 1 15,0 4-9-15,3-1 1 16,3 6 5-16,2 2 1 15,1 5-1-15,3 6 0 16,6 3-1-16,9 2 1 0,-1 2-1 16,13 6 0-16,3 6-1 15,2-1 1-15,4 0-2 16,8 3 0-16,7 0 0 16,2-5 0-16,3 5-1 15,1-3 1-15,-4 1-1 16,7 4 0-16,-1-2 0 15,-3 0 0-15,1-2 0 16,-7-1 1-16,-2 0-1 16,-10 6 0-16,4 2 0 15,-4 1 0-15,1-7 0 16,-10-1 0-16,-5-6 0 16,-6 3 1-16,-4-11-1 15,-5 0 0-15,0 0 0 16,-6-8 0-16,-3-2 0 15,-4-6 1-15,-2-3-1 16,-3-2 1-16,-3-2-1 16,-3-4 1-16,0-2 0 0,-6 0 0 15,-3-5-1-15,0 2 1 16,-3-2 0-16,-3 2 0 16,-3 1-1-16,-6-4 1 15,-2 1-1-15,-1 0 1 16,-3-3 0-16,-6 0 0 15,-3-3-1-15,1-2 1 16,-4 0-1-16,0 2 1 0,-2-5 0 16,-7 3 0-16,3-3 0 15,-5 0 0-15,-7 3 0 16,1-5 1-16,2 2-1 16,0-3 1-16,1 9-1 15,2-3 0-15,3-1-1 16,7 1 1-16,5 2 0 15,3 4 0-15,6-1-1 16,4 2 1-16,2 1-1 16,6 2 1-16,3 3-2 15,3-2 1-15,3 2 0 16,3 0 0-16,6 2-1 16,3 1 0-16,3 8 0 15,6-1 1-15,2 3 0 16,4 1 0-16,3-1 0 15,6 5 0-15,5 1 0 16,7-1 0-16,0 4-1 16,-1-1 1-16,1 0 0 0,3 0 0 15,-1 0-1 1,1 0 1-16,0 3-1 0,-1-3 1 16,4 3-1-16,-7-3 1 15,1 1-1-15,-6-4 1 16,-6 1-1-16,-7-6 0 15,-2 0 0-15,-3-2 0 16,-3-1 0-16,-3-4 1 16,0-1-1-16,-1-5 0 0,-2 0 0 15,3 0 1-15,-3-5 0 16,0-1 0-16,0-2 0 16,0-2 0-16,-3-4 0 15,0-4 1-15,0-8 0 16,-3-4 0-16,-3-7 0 15,0-8 0-15,-3-2 1 16,-3-4 0-16,0 4 0 16,-3-1 0-16,0 3-1 15,3 3 0-15,0-6-2 16,3 3 0-16,0-2-4 16,6 4 0-16,0 4-8 15,3-1 1-15,3 0-7 16,-1 11 0-16</inkml:trace>
  <inkml:trace contextRef="#ctx0" brushRef="#br2" timeOffset="92796.2561">7250 8115 49 0,'-12'0'24'0,"-12"0"-21"15,21 0 25-15,0 2-28 16,-3 4 0-16,-6 2 2 16,3 5 1-16,-6 11-3 15,-6 2 0-15,-5 6 2 0,2 2 0 16,0 6-2-16,0-3 1 15,0-5-5-15,4 0 0 16,-1-6-5-16,3-8 1 16,3-4-7-16,3-6 1 15</inkml:trace>
  <inkml:trace contextRef="#ctx0" brushRef="#br2" timeOffset="93095.8295">6937 8109 58 0,'-9'11'29'0,"15"16"-43"15,0-22 57-15,3 3-44 16,3 5 1-16,6 3 0 15,3 0 0-15,-1 5 0 16,4 3 0-16,3 0-1 16,0-1 0-16,0 1-3 15,2 0 0-15,-2-6-2 16,3 9 0-16,-3-9-5 16,-3-2 1-16,-1-5-3 15,1-6 0-15</inkml:trace>
  <inkml:trace contextRef="#ctx0" brushRef="#br2" timeOffset="93980.7657">7979 8136 49 0,'-12'0'24'0,"18"-8"-37"0,-3 11 49 16,6 2-37-16,3 0 1 16,3 3 0-16,-3 3 0 15,2 7 0-15,4-2 0 16,0-3 0-16,3-2 0 15,0 2-1-15,0-2 0 0,0-3-1 16,2-8 0-16,1-8-1 16,0-5 0-16,0 2-1 15,-3-2 1 1,-4-6 0-16,1 1 0 0,-6-1 1 16,0 1 1-16,-6-1 1 15,0 3 1-15,-6 0 1 16,0 3 1-1,-3 3 0 1,0 4 0-16,3 4 0 16,0 4 0-16,3 4-1 15,0 4 1-15,3 3-2 16,3 9 1-16,3 1 0 16,3 4 0-16,3 7-2 15,2 3 1-15,1-2-1 16,3 7 1-16,-6-2 0 15,0-3 1-15,-6 0-2 16,-3-3 1-16,-6-2 0 16,-9-3 1-16,-3 3-1 15,-12-11 1-15,-3 0-3 0,-9-5 0 16,-2-3-3-16,-4-5 1 16,3-5-6-16,3-3 1 15,-5-3-6-15,8-5 1 16</inkml:trace>
  <inkml:trace contextRef="#ctx0" brushRef="#br2" timeOffset="95994.3665">15522 11827 39 0,'-3'0'19'0,"23"3"-15"0,-8-1 20 16,3 1-21-16,3-1 0 16,6 1 3-16,6 0 0 0,8 2-8 15,4-2 1 1,9-1 3-16,2 4 1 0,1-4-4 16,-4 1 0-16,1 0-6 15,0-3 1-15,-4 0-8 16,1-6 1-16</inkml:trace>
  <inkml:trace contextRef="#ctx0" brushRef="#br2" timeOffset="96908.2843">17126 11586 43 0,'3'-16'21'0,"3"6"-31"16,-3 7 36-16,0-2-26 16,0-6 1-16,0 1 3 15,-3-1 1-15,-3 0-5 16,-3 1 0-16,-6-1 2 15,-6-2 0-15,-6 2 1 16,-6 3 1-16,-5 3-2 16,-10 5 0-16,-6 3 0 15,4-1 0-15,-1 9 0 16,1 2 1-16,5 8-2 16,3 3 0-16,7 11 0 0,2-1 1 15,6 0-2 1,6 1 1-16,6 2-2 0,6 0 1 15,6-3-1-15,6-2 1 16,6-8-3-16,6-6 1 16,6-4-1-16,0-6 0 15,8-8-1-15,4-6 1 16,0-7-1-16,2-8 1 16,1-6 0-16,-3-7 1 15,-3 0 0-15,-4-3 1 0,-5 0 1 16,-3 2 0-16,-3 3 2 15,-6 9 1-15,0 7 0 16,-3 2 1-16,-3 12 0 16,0 7 1-1,-4 43-1 1,-2 5 1-16,0 5-2 16,0-3 0-16,3 6-1 15,3-3 0-15,0-2-2 16,0-3 0-16,3-8-5 15,-3 3 1-15,0-11-11 16,0-11 0-16,0-10-1 16,0-13 1-16</inkml:trace>
  <inkml:trace contextRef="#ctx0" brushRef="#br2" timeOffset="97960.2854">17525 11599 47 0,'-3'-5'23'0,"15"10"-35"0,-3-5 46 0,6 3-35 16,5-3 1-16,4 0-2 16,9-3 1-16,3-5-1 15,-1 0 0-15,1 3-8 16,6 0 1-16,-7 0-2 16,-2 5 0-16</inkml:trace>
  <inkml:trace contextRef="#ctx0" brushRef="#br2" timeOffset="98261.659">17501 11867 46 0,'-9'-6'23'0,"24"4"-37"0,-6-1 48 15,6 0-34-15,3 1 1 16,5-1 0-16,1 0 1 16,3 1-3-16,3 2 1 15,0 0-1-15,2 0 0 16,4 0-5-16,6 0 0 15,-7 0-6-15,1-3 1 0</inkml:trace>
  <inkml:trace contextRef="#ctx0" brushRef="#br2" timeOffset="99357.0053">18632 11340 36 0,'-9'-5'18'0,"6"-3"-24"0,3 5 31 16,0-2-24-16,0 2 0 15,-6 3 3-15,3 0 0 16,0 6-4-16,0 4 1 16,0 6 2-16,0 5 1 15,0 11-2-15,0 2 1 16,3 1-2-16,3-1 1 0,6 3-2 15,9-8 0 1,0 0-2-16,0-2 1 0,3-9-2 16,-1-10 0-16,4-5-1 15,3-8 1-15,-3-6 0 16,-3-8 0-16,-3-4 1 16,-1-6 0-16,-2-1 1 15,-3-1 1-15,-3 4 1 16,-3 1 0-16,-3 2 2 15,0 5 0-15,0 6 0 16,-3 3 0-16,0 4 0 16,0 6 1-16,3 6-1 15,0 7 0-15,0 5-1 16,3 12 0-16,3 1-1 16,0 6 1-16,0 6-2 15,0 2 1-15,3-3-1 16,-3 3 1-16,-1 0 0 15,-2-3 0-15,-3 1 0 16,-3-1 0-16,-6 0 1 16,-5-5 0-16,-4-2 0 0,-3-1 1 15,-12-2-2-15,0-8 1 16,-3-8-3-16,-5-3 1 16,-1-11-6-16,3-7 0 15,4-5-10-15,2-12 1 16</inkml:trace>
  <inkml:trace contextRef="#ctx0" brushRef="#br2" timeOffset="99910.9849">19212 11451 46 0,'-5'-5'23'0,"13"13"-29"0,1-8 34 0,6 0-29 16,3 0 1-16,3 2 1 16,3 1 0-1,26-8-3 1,-2 0 1-16,3-1-1 15,-1 1 0-15,-5 0-4 16,-3-1 1-16,-7 1-6 16,1 2 0-16</inkml:trace>
  <inkml:trace contextRef="#ctx0" brushRef="#br2" timeOffset="100257.4111">19340 11218 42 0,'-8'0'21'0,"13"11"-30"0,1-6 38 0,0 3-29 16,0 8 1 0,0 0 3-16,3 8 0 0,0 2-3 15,0 1 0-15,0 4 2 16,0 4 0-16,0 2-2 16,0 0 0-16,0-3-3 15,0 3 0-15,-3-5-5 16,0-3 0-16,0-8-7 15,2-2 1-15</inkml:trace>
  <inkml:trace contextRef="#ctx0" brushRef="#br2" timeOffset="101038.2399">19945 11388 44 0,'0'-6'22'0,"0"4"-33"0,3 2 39 0,3 0-28 16,3 0 0-16,5 0 0 16,4-3 1-16,9 0-1 15,0 3 1-15,6-2-1 16,-1-1 0-16,1 0-2 15,-3 1 1-15,0-1-5 16,-1 1 0-16,-2-1-5 16,3-2 1-16</inkml:trace>
  <inkml:trace contextRef="#ctx0" brushRef="#br2" timeOffset="101743.5427">21106 10901 40 0,'-21'-5'20'0,"-15"18"-31"0,27-11 37 15,-12 1-27-15,0 0 0 16,1-1 0-16,-1 1 1 0,0 0 0 16,-3-3 0-16,3 0-1 15,0 0 1-15,4 0-1 16,-1 0 1-16,0 2 1 15,0 4 0-15,0 2 2 16,3 5 0-16,-6 5 0 16,1 9 1-16,2 2 0 15,3 0 1-15,3 3-1 16,3-9 0-16,3 4-2 16,3-6 1-16,3-5-1 15,6 0 0-15,3-8-2 16,3-3 0-16,6-5-2 15,6-13 0-15,5-3-1 16,1-3 1-16,0 1-1 16,3-3 1-16,2 5 1 15,4 0 0-15,0 5 2 16,-1 6 0-16,-5 0 2 0,-6 8 0 16,-3 7 0-16,-6 11 1 15,-4 3 0-15,-5 5 0 16,-3 8-1-16,0 0 0 15,-6 3-1-15,-6 2 0 16,-3-2-1-16,-8-3 1 16,-4 0-3-16,-12-5 1 15,-6-3-2-15,-2-8 1 0,-4-5-3 16,-3 0 0-16,-11-8-3 16,-4-3 0-16,-5-2-5 15,5-1 1-15,4 4-3 16,5 2 0-16</inkml:trace>
  <inkml:trace contextRef="#ctx0" brushRef="#br2" timeOffset="102718.4498">18215 12332 31 0,'-9'0'15'0,"18"0"-17"0,-3-2 25 15,3 2-21-15,0 0 1 16,6-3 1-16,3 0 1 16,6 3-6-16,-3-2 1 15,2-1 3-15,7 0 1 16,6-2-1-16,5 0 0 16,7-1-1-16,12-1 0 0,8-4 0 15,4 0 1-15,5 1-2 16,9-3 1-16,12-6 0 15,4 6 0-15,-1 0-1 16,9-3 1-16,6 0 0 16,0 0 0-16,0 0-1 15,3 0 0-15,3 3 0 16,6-3 0-16,-3 0 0 16,-6 0 0-16,3 3-1 15,-11 3 1-15,-7-4-1 16,-6 6 1-16,0-2-1 15,-8 4 1-15,-13-1-1 16,-9 1 1-16,-8-2-1 16,-6 6 1-16,-4-1-1 15,-8-2 1-15,-9-1-4 16,-7 4 1-16,-2-1-5 16,-6-2 1-16,-6 0-10 0,-6 2 0 15</inkml:trace>
  <inkml:trace contextRef="#ctx0" brushRef="#br2" timeOffset="103469.1907">19599 12504 40 0,'-6'-16'20'0,"15"-7"-23"15,3 15 27-15,6 0-22 16,3-3 1-16,6 0 1 16,-3 4 1-16,2-1-6 0,1 0 1 15,3 2 4-15,0 6 0 16,-3 0-1-16,-4 6 0 15,1 2 0-15,-3 5 0 16,-6 5-1-16,-3 14 0 16,-6 2-1-16,-6 14 1 15,-3-6-1-15,-9 3 0 16,-6 0-1-16,-3-5 0 16,-6 2-1-16,-5-2 1 15,-10-8-2-15,-6-3 1 0,-2-5-1 16,2-6 0-16,3-7 0 15,4-1 1-15,2-7 0 16,6-3 1-16,4-10-1 16,5 2 1-16,9 0-1 15,6-3 1-15,6-5 0 16,9-2 0-16,6-1-1 16,9-2 1-16,8 0 0 15,10 0 1-15,6 2-1 16,8 1 1-16,1 7 0 15,-1 6 1-15,-2-1-1 16,-3 12 1-16,-1 2-1 16,4 5 1-16,-3 5-1 15,-7 1 0-15,-2-1-4 16,-6 1 1-16,-4-3-9 16,-5-6 0-16,-3 1-5 15,-3-3 1-15</inkml:trace>
  <inkml:trace contextRef="#ctx0" brushRef="#br2" timeOffset="107223.6363">22198 10922 55 0,'-6'-8'27'0,"-24"0"-36"0,24 8 28 15,0 5-20-15,-3 3 0 0,0 3 0 16,1 2 1-16,-10 6 1 16,0 12 1-16,-3 9 0 15,-3 5 1-15,0 8 1 16,-5 3 0-16,2 2 0 15,6 8 0-15,3-3-1 16,3 4 0-16,12-4-2 16,6-2 1-16,3-6-2 15,6-4 0-15,3-6-4 16,3-8 0-16,0-8-4 16,3-5 1-16,2-8-9 15,-2-11 1-15</inkml:trace>
  <inkml:trace contextRef="#ctx0" brushRef="#br2" timeOffset="107914.918">22213 11324 45 0,'-9'-8'22'0,"3"-13"-36"16,6 21 38-16,6-8-24 15,3-2 0-15,3-1 2 16,3 0 0-16,2 1-2 16,4 2 1-16,6 3 2 15,6-1 0-15,0 6 0 16,-1 3 0-16,10 2 0 15,-12 11 0-15,-3 3-1 16,-7 7 1-16,-2 3-1 16,-6 3 0-16,-6 10-2 15,-6 3 1-15,-15 3-2 16,-9 2 1-16,-5-2-1 0,-10-3 0 16,-9-8 0-1,7-11 0-15,5-5 1 0,0-7 0 16,3-9 0-16,7-10 0 15,5-9-1-15,9-7 1 16,6 0 0-16,3-3 1 16,9 3-2-16,6-3 1 15,6 6 0-15,6-1 0 16,8 9 0-16,10 2 1 0,3 2-1 16,-1 1 1-16,-2 2-1 15,0 6 1-15,-1 2-2 16,-2 6 0-16,-6 0-3 15,-4-3 0-15,-5 2-5 16,-3-2 1-16,-3-5-6 16,0-3 1-16</inkml:trace>
  <inkml:trace contextRef="#ctx0" brushRef="#br2" timeOffset="108243.844">22918 10835 54 0,'3'-3'27'0,"18"19"-42"0,-6-11 53 16,3 3-38-16,3 5 0 15,0 6 1-15,8 2 1 16,-2 16-1-16,-3 3 0 16,-6 13 1-16,-6 5 0 15,-9 0 0-15,-9 3 0 16,-9 8-1-16,-3-3 1 16,-6-3-2-16,-9-4 0 0,-2-1-4 15,-7-5 1-15,3-8-12 16,-5-8 0-16</inkml:trace>
  <inkml:trace contextRef="#ctx0" brushRef="#br2" timeOffset="109116.1287">14611 11380 35 0,'6'-6'17'0,"3"-7"-17"0,-3 11 18 16,-1-4-18-16,1 1 0 15,0 0 3-15,0 2 1 16,-3-2-3-16,-3 5 1 16,-6 0 2-16,0 2 0 15,-5 6 1-15,-10 6 0 16,-21 36-1-1,3 5 0-15,4 4-1 16,2 4 0-16,3-2-1 16,6 0 1-16,6-6-1 15,4 6 0-15,11-5-2 16,6 2 1-16,8-10-3 16,10-1 1-16,3-7-5 15,6-8 0-15,6-14-9 16,2-2 0-16</inkml:trace>
  <inkml:trace contextRef="#ctx0" brushRef="#br2" timeOffset="109732.0124">14742 11737 40 0,'-15'-8'20'0,"27"-3"-30"0,-6 6 27 0,3-5-17 15,2-4 0-15,1-2 3 16,3-2 1-16,0-3-3 16,6 2 0-16,3 6 2 15,3-3 0-15,-1 8 0 16,4-2 1-16,-3 10-2 16,-3 2 1-16,-3 6-2 15,-1 5 1-15,-5 9-1 16,-3 4 1-16,-6 3-2 15,-6 8 1-15,-6 3-2 16,-9 2 1-16,-3 1-2 16,-8 1 1-16,-7-4-1 15,0-8 0-15,0 0 0 16,1-9 1-16,2-9-1 16,0-9 1-16,6-2 0 15,4-9 0-15,5-4 0 16,6-6 1-16,3-3-1 15,6 4 1-15,6-4 0 0,6 0 1 16,3 6 0-16,5 0 0 16,1 5-1-16,3 5 1 15,3 3-2-15,3 3 1 16,-4 2-3-16,4 1 0 16,-3-1-6-16,-3-2 0 15,2-3-2-15,-2-3 0 16</inkml:trace>
  <inkml:trace contextRef="#ctx0" brushRef="#br2" timeOffset="110165.8916">15081 11234 39 0,'3'3'19'0,"42"15"-29"0,-33-7 40 16,5 0-30-16,7 4 0 16,0 4 1-16,-3-3 1 15,9 13-2-15,-7 13 0 16,-5 3 2-16,0 3 0 16,-3 7 1-16,-3 1 0 15,-3 0 0-15,-3 2 0 16,-6 0 0-16,-3 3 0 15,-6 0-3-15,-6 0 1 0,-6-1-7 16,-9-1 1-16,-2-9-8 16,-19-5 0-16</inkml:trace>
  <inkml:trace contextRef="#ctx0" brushRef="#br2" timeOffset="112988.0399">16361 14425 47 0,'-12'-11'23'0,"3"14"-25"0,9-3 24 0,3 0-20 15,-3 3 0-15,6 5 4 16,0 2 0-16,3 4-6 15,-3-4 0-15,6 22 4 16,0 0 0-16,3 7-1 16,2-2 0-16,1 0-2 15,0 3 0-15,0 2-1 16,-3-2 1-16,3 5-4 16,-3-5 1-16,-1-1-5 15,-2-4 0-15,0-9-8 16,0-7 0-16</inkml:trace>
  <inkml:trace contextRef="#ctx0" brushRef="#br2" timeOffset="113978.2244">17182 14414 38 0,'-6'-18'19'0,"4"10"-22"0,2 3 26 16,0-1-20-16,0 1 0 16,-3 0 1-16,0 0 1 15,-3-3-7-15,-3 0 1 16,-3 2 2-16,-6 4 1 15,-3 2-2-15,-3 5 1 16,-5 3-1-16,-7 3 0 16,-3 2 1-16,-3 0 0 15,1 6 1-15,8-4 1 16,6-1-1-16,9-1 1 0,6 3-2 16,7-3 1-16,10 3-2 15,13 2 1-15,6-2-1 16,12 0 0-16,3 3 0 15,8-3 0-15,4-1-1 16,-4 4 1-16,4 2-1 16,-6 0 1-16,-7 6-1 15,-8-1 1-15,-3 3-1 16,-9-2 0-16,-9 4-1 16,-6-1 1-16,-15-4 0 15,-3-5 0-15,-3-2-1 16,-6-1 0-16,-3-2 1 15,-2-3 0-15,-1-5 0 16,3-2 1-16,3-6 0 16,0-3 0-16,4-2 0 15,5-1 1-15,6-4-1 16,6-1 1-16,3-5-2 0,3 0 1 16,3-7 0-16,3-1 0 15,3-3-1-15,2-4 1 16,4-1 0-16,0-5 0 15,0-3 0-15,0-2 1 16,-3 2-1-16,0-5 1 16,-3 0 0-16,-3 3 0 15,-1 7 0-15,-2 1 0 16,-3 5-2-16,0 2 1 16,-3 6-4-16,0-3 1 0,0 9-10 15,0 1 1-15</inkml:trace>
  <inkml:trace contextRef="#ctx0" brushRef="#br2" timeOffset="114474.5919">15885 14896 42 0,'-6'8'21'0,"33"-8"-26"0,-27 0 34 0,8-3-28 15,1 1 0-15,0-1 1 16,6 0 1-16,-3-2-4 16,12 0 1-16,-3 0 1 15,3-1 0-15,2 4-2 16,10-4 0-16,0 1-5 16,-1-3 0-16,10 0-6 15,0 3 0-15</inkml:trace>
  <inkml:trace contextRef="#ctx0" brushRef="#br2" timeOffset="115345.7796">17659 14499 48 0,'-6'-5'24'0,"3"5"-40"15,3 0 45-15,3 3-29 16,3-3 0-16,3 0 0 16,6-3 1-1,23-5-2 1,4 0 0-16,3 0-2 16,-4 0 0-16,1 0-8 15,-3 3 1-15</inkml:trace>
  <inkml:trace contextRef="#ctx0" brushRef="#br2" timeOffset="115646.6446">17644 14761 46 0,'0'-3'23'0,"12"-4"-36"16,0 4 40-16,8 0-27 15,10-2 0-15,3 2 0 16,-3 1 0-16,17-4-4 15,4 1 1-15,3-3-7 16,2 0 0-16</inkml:trace>
  <inkml:trace contextRef="#ctx0" brushRef="#br2" timeOffset="124337.4011">18367 14184 46 0,'-9'-5'23'0,"-9"10"-25"0,21 1 23 15,-3 4-21-15,3 3 1 16,0 11 0-16,3 3 0 0,3 7-2 16,0 3 1-1,3-2 0-15,3-1 1 0,3-5-2 16,3 0 1-16,2-2-1 16,4-14 0-16,0 0 0 15,6-5 0-15,-1-5-1 16,-2-6 0-16,0-8-1 15,-6-2 1-15,0-8 0 16,-7-5 1-16,4-9 0 16,-6 3 1-16,-6 1 0 15,0-1 1-15,-6 0 1 16,-3 6 1-16,0 5-1 16,0 2 1-16,-3 3-1 15,3 3 0-15,0 5 0 16,3 3 1-16,3 5-1 15,0 2 1-15,6 9-1 16,3 5 0-16,0 8 0 16,2 5 0-16,4 13-1 15,3 0 0-15,3 3-1 0,3 3 1 16,-4-3-1-16,-2 0 0 16,-3 3 0-16,-3-6 0 15,-9 0 0-15,0 3 1 16,-18-2-1-16,-6-9 1 15,-9 0-1-15,-6-5 1 16,-11-7-1-16,-4-9 1 16,-6-5-2-16,4-6 1 0,2-2-3 15,7-2 0 1,8-6-5-16,15-3 0 0,6-5-6 16,18 0 0-16</inkml:trace>
  <inkml:trace contextRef="#ctx0" brushRef="#br2" timeOffset="124847.7679">19254 14269 40 0,'-15'-5'20'0,"18"5"-30"0,3 0 34 0,0-3-23 16,3 3 0-16,3 0 2 15,-3 0 1-15,3 0-4 16,3-3 0-16,3 1 2 15,5-4 1-15,4 1-2 16,3-3 1-16,3 0-2 16,11-2 0-16,1-1-1 15,0 3 1-15,-4 0-4 16,-2 0 1-16,-3 3-4 16,-4 2 1-16,-2 3-5 15,-3 0 1-15</inkml:trace>
  <inkml:trace contextRef="#ctx0" brushRef="#br2" timeOffset="125163.2127">19421 13962 40 0,'-6'-3'20'0,"15"11"-28"0,-3-2 37 15,3 2-27-15,0 2 1 16,0 9 1-16,5 4 1 0,-2 9-7 16,0 3 1-16,3 2 4 15,6 8 0-15,3-3-2 16,0 0 0-16,-1 3-3 15,1-8 1-15,-3-8-5 16,-3 1 0-16,-3-9-7 16,-6-3 0-16</inkml:trace>
  <inkml:trace contextRef="#ctx0" brushRef="#br2" timeOffset="126245.0539">20031 14205 49 0,'-3'-7'24'0,"3"7"-36"0,9-3 44 16,3 0-32-16,6 1 0 15,6-1 0-15,5 0 0 16,-2-2 0-16,6 2 0 16,0 1-2-16,5-4 0 15,1 4-4-15,0-1 1 0,2 3-7 16,1 0 1-16</inkml:trace>
  <inkml:trace contextRef="#ctx0" brushRef="#br2" timeOffset="127070.0391">21097 13645 42 0,'-24'-6'21'0,"-15"-4"-33"16,30 10 37-16,3 2-24 15,-9-4 0-15,3 2 0 16,1 2 0-16,-1 1-2 16,0 0 1-16,0 5 0 15,3-3 1-15,-3 8 0 16,-3 3 0-16,0 2-1 15,3 1 1-15,0 0 0 16,3-1 0-16,1 1 0 16,-1-4 0-16,3 4 0 15,3-3 0-15,0 0 0 16,3-8 0-16,0-3-1 16,6-2 1-16,3-1-1 15,0-4 0-15,2-4 0 0,4 4 0 16,3-4-1-16,3 1 1 15,6 0 0-15,0 2 0 16,5 0 0-16,1 1 0 16,-3 4 0-16,-3 1 1 15,-4 2 0-15,-2 6 0 16,3 5 1-16,-6 2 1 16,0 4 0-16,-6 1 0 15,-3 1 0-15,-3 0 0 0,-6 2 0 16,-3 4 0-16,-6-1-1 15,-9-3 1-15,-6-2-2 16,-12 0 0-16,-5-3-3 16,-1-3 1-16,-3-4-5 15,-2-4 1-15,5-4-11 16,3-4 0-16</inkml:trace>
  <inkml:trace contextRef="#ctx0" brushRef="#br2" timeOffset="130058.2576">19906 14978 41 0,'-3'-5'20'0,"3"7"-21"15,6-4 21-15,0 2-20 0,3 0 1 16,3-3 1-16,3 3 0 16,8-8-3-16,4 6 1 15,6-4 1-15,3 1 0 16,-1-3-1-16,1 0 1 15,0 3-2-15,-3-1 0 16,-1-1-3-16,1 1 0 16,-6-2-7-16,3 0 0 15,-10-2 0-15,-2 2 1 16</inkml:trace>
  <inkml:trace contextRef="#ctx0" brushRef="#br2" timeOffset="130344.5447">20138 14684 41 0,'-9'-5'20'0,"21"13"-32"16,-6-5 43-16,0 2-30 15,3 3 0-15,6 8 2 16,-3 8 1-16,0 10-4 16,0 11 0-16,-3 3 2 15,-1 2 0-15,-2 0-1 0,0 0 0 16,0-2-5-16,3-11 0 16,0-8-8-16,3-13 0 15</inkml:trace>
  <inkml:trace contextRef="#ctx0" brushRef="#br2" timeOffset="131003.1777">21326 14526 44 0,'-18'-8'22'0,"-27"24"-34"15,33-14 37-15,-2 1-25 16,-4 2 1-16,-3-5 0 15,-6 5 1-15,-3 6-3 16,3-8 1-16,4 2 0 16,-4 3 1-16,6-3-1 15,-3 0 0-15,3 1 0 16,4 2 0-16,2 0 0 16,0 2 1-16,0 3 1 0,3 3 0 15,0 3 0-15,3 2 0 16,3 3 0-16,3-3 1 15,0 3-1-15,6-3 0 16,0-3-2-16,3-2 1 16,0-2-2-16,6-6 1 15,9-6-1-15,3-7 0 0,5-6 0 16,4-7 0 0,0 5-1-16,-3-1 1 0,-1 4 1 15,1 4 0-15,3 1 0 16,-6 5 1-16,-3 3 1 15,-4-1 0-15,-2 9 0 16,-6 0 1-16,0 2 0 16,-6 11 0-16,-3-1-1 15,-3-1 1-15,-6 1-1 16,-9 4 0-16,-3-1-2 16,-3 1 1-16,-2-6-4 15,-7 0 1-15,-9-5-6 16,3-3 0-16,-5-2-7 15,-1 2 0-15</inkml:trace>
  <inkml:trace contextRef="#ctx0" brushRef="#br2" timeOffset="132581.3293">15078 16134 37 0,'30'-8'18'0,"8"8"-32"16,-23 0 27-16,9 0-12 15,9-2 1-15,6-4 1 16,5 1 1-16,10 0-5 15,5 0 0-15,4-3 3 16,2-6 1-16,7 6-1 16,8-5 1-16,4 3-1 15,-4-4 0-15,3 4-1 16,1-1 1-16,14 1-1 16,-3 2 0-16,3-6-1 15,-2 7 1-15,11-1-1 16,3-6 1-16,-6 1 0 0,0 3 0 15,9-4 0-15,6 4 0 16,-3-6 1-16,3 0 0 16,12-3-1-16,-3 4 0 15,0-4 0-15,6 3 0 16,0-2-1-16,-3 4 0 16,3 1 0-16,0 0 0 0,-6 0 0 15,0 0 0 1,6-3 0-16,0 0 0 0,-3 0 0 15,-3-3 0-15,9 1 0 16,-9-1 0-16,3 3 0 16,-6 3 0-16,-3 3 0 15,-3-4 1-15,-6 1-1 16,-3 5 0-16,3-5 0 16,3 5 0-16,-8-2 0 15,-7 2 0-15,3-3 0 16,3-2 0-16,-6 0 0 15,-2-1 1-15,-7-2 0 16,3 3 0-16,-9 0 0 16,1 5 1-16,-13-3 0 15,-5 4 0-15,-7 1 0 16,1 1 0-16,-13-3-1 16,-5 0 1-16,-3 5 0 15,-4-2 0-15,-2 5 0 16,-6-5 1-16,-3 0-1 0,-7 5 0 15,-2 0-1-15,-3-6 1 16,-6 6-1-16,3-2 0 16,-6 2-1-16,0 0 0 15,0-3-1-15,-6 3 0 16,0 0-1-16,6 3 0 16,-6-3 0-16,3 2 1 15,-3-2-1-15,6-2 1 16,-3 2 0-16,3 0 1 0,0 2-1 15,0-2 1-15,2 0-1 16,-2-2 1 0,3-4 1-1,3 6 0-15,0 0 0 16,-3-8 0-16,3 6 0 16,-3-4 1-16,3 6-1 15,3-10 1-15,3 7-2 16,2-5 1-16,1 6-1 15,3-4 1-15,-3 4-2 16,0-4 1-16,0 1-2 16,-4 5 1-16,7-3-4 15,-3 3 0-15,3 0-10 16,-3-2 0-16,-6-1-1 16,-6-2 1-16</inkml:trace>
  <inkml:trace contextRef="#ctx0" brushRef="#br2" timeOffset="133361.0825">15813 15637 44 0,'-3'-3'22'0,"18"-5"-34"15,-3 3 44-15,9 0-31 16,6-1 1-16,2 1 0 16,4 0 0-16,0 0-3 15,3 2 1-15,2 3 1 16,4-3 0-16,-6 3-3 16,-1-5 0-16,7 0-3 15,-3-1 0-15,-3-2-7 16,-7-5 0-16</inkml:trace>
  <inkml:trace contextRef="#ctx0" brushRef="#br2" timeOffset="133661.4646">16075 15370 40 0,'-3'2'20'0,"12"-10"-27"15,-9 8 34-15,6 3-24 16,0 2 0-16,0 3 4 16,3 5 0-16,0 6-8 15,0 7 0-15,3 6 4 16,0 5 1-16,-1 0-2 15,4 3 0-15,-3-8-6 16,3 2 0-16,-3-2-10 16,0-11 1-16</inkml:trace>
  <inkml:trace contextRef="#ctx0" brushRef="#br2" timeOffset="134336.906">17206 15221 53 0,'-18'3'26'0,"-14"0"-40"0,26-3 44 0,-3 2-30 16,0-2 0-16,-3 0 0 16,0 0 0-16,-3 0-1 15,0-2 1-15,0-1-1 16,1 3 0-16,-1 5 0 16,-3-2 1-16,0 5-1 15,-3 0 1-15,0 3 0 16,0-1 1-16,-2 3 0 15,2 3 1-15,0 5 0 16,3-5 0-16,3 5 1 16,0-2 0-16,6-6-1 15,3 0 1-15,3 1-1 16,3-1 0-16,3-3-2 16,3-4 1-16,3 2-1 15,3-6 0-15,3-2-1 16,3-2 1-16,3-4-1 15,3 1 1-15,2-8-1 0,1 0 1 16,0 2 0 0,3 3 1-16,-1 0 0 0,1 0 0 15,-3 3-1-15,0 8 1 16,3-1 0-16,2-2 1 16,-5 8-1-16,-6 0 1 15,0 3 0-15,-6 2 0 16,-6 0-1-16,-6 6 1 15,-3-3 0-15,-9 2 0 0,-3 1-1 16,-6-1 0-16,-3-2-1 16,-6 2 0-16,-3 1-3 15,-2-3 1-15,-1-6-6 16,-3 1 1-16,-2-3-10 16,-4 0 0-16</inkml:trace>
  <inkml:trace contextRef="#ctx0" brushRef="#br2" timeOffset="139651.1803">16087 16719 31 0,'-3'-13'15'0,"3"13"-20"16,0 0 16-16,6 0-9 16,-3-3 0-16,3 6 4 15,0-3 0-15,0 8-7 16,0-8 1-16,3 5 5 15,0-2 0-15,0-3-1 16,3 5 1-16,2-5-2 0,1 3 0 16,3-3 0-16,6 0 1 15,6 0-1-15,2 0 0 16,4-3-1-16,0-2 0 16,0 5-1-16,-4 0 1 15,-2 0-2-15,-3 0 0 16,3 0 0-16,-6 0 0 15,-4 0-3-15,1 5 0 0,-3-2-11 16,0-3 0-16</inkml:trace>
  <inkml:trace contextRef="#ctx0" brushRef="#br2" timeOffset="142668.5503">16915 16568 1 0,'-12'0'0'0,"3"-13"56"31,36 87-56-31,-54-156 4 16,27 74 0-16,3 3 2 15,-3-3 1-15,0 8-8 16,6 5 1-16,-3-2 6 16,3 7 1-16,-3 4-2 15,3 12 1-15,-4 3-2 16,7 8 1-16,-6 3-2 16,0 0 0-16,3 10-2 15,-3-3 0-15,3-2-1 0,-6-2 1 16,0-6-3-16,3-3 0 15,0-5-4-15,3-5 1 16,0-5-8-16,0-11 0 16,0-6-2-16,3-10 0 15</inkml:trace>
  <inkml:trace contextRef="#ctx0" brushRef="#br2" timeOffset="143390.9935">17212 16579 24 0,'-9'0'12'0,"6"-8"-15"16,3 8 19-16,0 0-12 0,0 0 1 16,3-3 1-16,3-7 0 15,6 2-8-15,3 0 1 16,3-3 5-16,6-2 1 15,0 5-3-15,5 0 1 16,4 0-2-16,-3-5 1 16,3 5-1-16,-1 5 1 15,1-5-1-15,0 3 0 16,-6 5-1-16,-4 3 1 0,-8 2-1 16,-6 11 1-1,-6 5-2-15,-9 3 1 0,-9 2-1 16,-3 1 1-16,-2 2-1 15,-4-5 1-15,0 0-1 16,3-11 1-16,-3 3 0 16,6-8 1-16,7-3-1 15,-1-5 1-15,9 0-1 16,6 0 0-16,9 0 0 16,2 0 0-16,4 2-1 15,6 1 1-15,0 0 0 16,3 5 0-16,0 0 0 15,-1 5 0-15,7 0 0 16,-3 6 1-16,-6 2 0 16,-4 3 0-16,-2 7 1 15,-6-2 0-15,-12 1 0 16,-3-1 0-16,-3 0 0 16,-6 0 0-16,-5-5-1 15,-4-6 0-15,-3 3-4 0,-3-13 0 16,-3 8-8-16,-2-8 1 15,-1-8-4-15,-6 3 1 16</inkml:trace>
  <inkml:trace contextRef="#ctx0" brushRef="#br2" timeOffset="143930.9011">18212 16531 39 0,'-9'-5'19'0,"9"2"-30"0,0 3 36 16,6 0-22-16,6 0 0 15,0-5 0-15,3 5 1 0,3 0-6 16,6-8 1-16,3 5 2 15,2-2 1-15,4 0-5 16,3 2 1-16,-1-2-6 16,-2 2 0-16,-3-2-3 15,-3 2 1-15</inkml:trace>
  <inkml:trace contextRef="#ctx0" brushRef="#br2" timeOffset="144247.1276">18072 16899 44 0,'-3'-3'22'0,"24"-7"-35"0,-12 12 45 15,3-10-32-15,9 8 1 16,6-2-1-16,6-6 0 16,5 3-3-16,1-3 1 15,3 2-6-15,-1-2 1 0,1-8-4 16,0 9 0-1</inkml:trace>
  <inkml:trace contextRef="#ctx0" brushRef="#br2" timeOffset="145145.3086">18864 16330 46 0,'-9'11'23'0,"6"-11"-36"0,6 5 46 0,-3 0-32 15,3 3 0-15,0 8 0 16,3 5 1-16,0-5-3 16,6 8 0-16,3-3 1 15,6-5 1-15,3 5-2 16,-1-8 1-16,1-2-2 15,6-6 1-15,6-2-1 16,-4-6 1-16,4-5-1 16,0-5 0-16,-3 0 1 15,-7-3 0-15,-2-5 0 16,-3-3 0-16,-6 5 1 16,-3-2 0-16,-3 0 1 15,-3 5 0-15,-6 0 0 16,0 3 0-16,-3-5 1 15,0 10 0-15,0 2-1 0,3 1 1 16,0 5-1-16,0-3 0 16,3 6-1-16,3 8 1 15,0-1 0-15,3 6 0 16,0 11-1-16,2-4 1 16,7 4 0-16,0 2 0 15,3 8 0-15,3 0 0 16,0 5 0-16,-1 3 1 15,-2 3-1-15,-3 0 0 0,0-3 0 16,-12 5 1-16,-6-3-1 16,-3-2 1-16,-9 0-1 15,-12-8 1-15,-6 8-1 16,-8-5 0-16,-13-11-2 16,-8 0 1-16,-4-13-3 15,1-8 1-15,-1 0-2 16,7-8 1-1,-19-26-11 1,22-9 0-16</inkml:trace>
  <inkml:trace contextRef="#ctx0" brushRef="#br2" timeOffset="145867.1155">21359 13369 42 0,'-15'-8'21'0,"3"14"-25"0,9-6 29 15,0 8-23-15,-3 5 1 16,-3 5 4-16,-6 9 0 16,-3 13-8-16,-3 7 1 15,-2 11 4-15,-7 9 1 16,-6 15-1-16,-18 13 0 15,-2 5-2-15,-7 9 0 0,-2 7 1 16,-12 3 1 0,-7 3-1-16,4-8 1 0,2-3-1 15,7-8 0-15,6-5-1 16,8-11 1-16,6-7-3 16,7-14 0-16,5 0-5 15,12-13 0-15,6-8-14 16,9-11 1-16</inkml:trace>
  <inkml:trace contextRef="#ctx0" brushRef="#br3" timeOffset="156210.3739">21171 16960 52 0,'0'2'26'0,"3"-4"-22"0,0 4 26 16,0 4-27-16,0 2 0 15,0 8 3-15,3 7 1 16,0 14-8-16,0 14 1 15,0 4 4-15,-3 11 1 0,-3 1-3 16,3 4 1-16,0-2-2 16,0-3 1-16,0-5-6 15,3 0 0-15,0-16-9 16,-3-8 0-16,5-14-5 16,1-12 0-16</inkml:trace>
  <inkml:trace contextRef="#ctx0" brushRef="#br3" timeOffset="156601.0624">21728 16894 53 0,'-3'-16'26'0,"6"8"-36"0,3 3 47 16,0 5-36-16,0 0 1 16,-1 5 3-16,-2 5 1 15,0 6-5-15,0 5 0 16,-3 11 5-16,0 3 0 0,0 12-1 15,-3 17 1 1,3-3-3-16,-3-6 1 0,0 6-3 16,0 5 1-16,-2-8-4 15,-1-2 1-15,-3 2-6 16,3-10 1-16,-3-3-9 16,3-11 0-16,0-7-4 15,3-6 0-15</inkml:trace>
  <inkml:trace contextRef="#ctx0" brushRef="#br3" timeOffset="157261.492">22305 17391 46 0,'6'-13'23'0,"3"13"-33"0,-3 5 40 15,0 3-28-15,6 5 0 16,3 3 6-16,0 8 1 16,-1 5-9-16,-2 3 1 15,3 5 5-15,0 13 0 16,-9-2-1-16,-3 5 0 16,-6 0-3-16,-12 0 0 15,-3-1-4-15,0-9 1 16,-5 2-6-16,2-11 1 15,-9-5-11-15,6-13 0 16</inkml:trace>
  <inkml:trace contextRef="#ctx0" brushRef="#br3" timeOffset="158192.2033">22677 17388 53 0,'-6'0'26'0,"3"-10"-33"0,3 10 27 0,9 0-20 16,3-3 1-16,3-2 0 15,3-3 0-15,0 0-1 16,14 5 0-16,1-5 0 15,3 3 0-15,6-3-1 16,-7 3 0-16,-2 5-3 16,0-8 0-16,-3 5-5 15,-4-2 1-15,-2 5-4 16,0 0 1-16</inkml:trace>
  <inkml:trace contextRef="#ctx0" brushRef="#br3" timeOffset="158569.1002">23338 16933 58 0,'0'-10'29'0,"0"4"-47"0,3 14 62 0,0 6-43 16,6 1 0-16,-3 15 3 16,-3 1 1-16,-3 14-5 15,0 8 1-15,0 0 1 16,6 0 1-16,0 0-1 15,-3 0 0-15,0-3-5 16,0-10 1-16,0 5-8 16,-3-11 0-16,0-7-7 15,3-6 1 1</inkml:trace>
  <inkml:trace contextRef="#ctx0" brushRef="#br3" timeOffset="159213.3209">23546 17007 59 0,'-9'-21'29'0,"15"5"-53"0,3 8 53 15,6 0-29-15,6-5 1 0,9-5 2 16,8-3 0-16,7-1-3 16,6 7 0-16,-1-4 3 15,1 8 0-15,-3 3-1 16,-4 6 1-16,-5 4-2 15,-6 12 0-15,-10 2-1 16,-8 5 0-16,-12 3 0 16,-3-1 0-16,-9 6 0 15,-6-5 0-15,-2-3 0 16,-7 1 0-16,-3-6 0 16,0-6 0-16,0-5-1 15,4-5 1-15,-1 0-2 16,12 0 1-16,0 0-1 15,9-2 0-15,9-1 0 16,6 0 0-16,6 1 0 16,6 2 1-16,2 2 1 15,7 1 0-15,3 2 1 0,-3 11 0 16,-1 3 1-16,-2 5 0 16,-9 2 0-16,3 8 1 15,-9 6-2-15,-6-3 1 16,-9 3 0-16,-6-3 0 15,-9 0 0-15,-12 0 0 16,-6 0 0-16,3-5 0 16,-14 5-1-16,-4-8 1 15,-5 0-4-15,2-5 0 16,-3-8-9-16,4-8 1 0,2-8-6 16,-2-3 1-16</inkml:trace>
  <inkml:trace contextRef="#ctx0" brushRef="#br3" timeOffset="159859.2383">20763 16706 53 0,'-35'0'26'0,"-16"21"-36"15,36-10 47-15,-3 4-38 16,0 12 1-16,0 5 2 15,-5 10 0-15,2 3 0 16,3 10 0-16,0 12 2 16,3 15 0-16,3 2 0 15,3 1 0-15,6 13-2 16,3-3 0-16,12-2-5 0,6-6 1 16,12-8-8-16,9-12 1 15,11-7-8-15,7-15 0 16</inkml:trace>
  <inkml:trace contextRef="#ctx0" brushRef="#br3" timeOffset="160564.9016">24258 16510 54 0,'15'0'27'0,"35"13"-27"16,-32-10 27-16,3 5-28 16,3 10 1-16,8 1 0 15,-5 10 1-15,0 3 0 16,-3 5 0-16,0 8 0 16,-1 5 1-16,-8 6 0 15,-3 2 1-15,-6 5-1 16,-6 3 1-16,-6 11-2 15,-6-3 1-15,-8 0-1 16,-1 0 0-16,-3-2-4 16,-15-1 0-16,1-7-7 15,-16-3 0-15,3-8-6 16,1-11 0-16</inkml:trace>
  <inkml:trace contextRef="#ctx0" brushRef="#br3" timeOffset="163040.9116">25050 15923 44 0,'-12'0'22'0,"-30"0"-23"0,27 0 23 15,-12 8-23-15,-5-1 1 16,-10 1 0-16,-6 0 0 16,-5 0 1-16,-13-2 0 15,-8 2-1-15,-13-8 1 16,-11 5 0-16,-3-3 0 16,-3-9 0-16,-15 7 0 15,-3-6 1-15,3 1 0 0,-18 2-1 16,0-2 1-1,0-3 0-15,-9 0 1 0,-3-2-2 16,3 10 1-16,-8-8-2 16,-1 8 1-16,6-3-1 15,-12 3 1-15,3-5-1 16,7 5 0-16,-13 0 0 16,9 2 0-16,6-4 0 15,-8 4 0-15,11 4 0 16,6-1 0-16,0-5 0 15,9 3 0-15,12 7 0 16,0-2 0-16,12 0 0 16,0 3 0-16,5-3-1 15,7 5 0-15,9 0-1 16,5 0 1-16,10 0-1 16,8 6 0-16,1-6-1 15,2 0 1-15,7 3 0 16,8-2 1-16,6-1 0 15,7-5 1-15,8 2-1 16,6-2 1-16,9 0 0 16,9-3 1-16,3 3-1 0,6 0 0 15,0 0 0-15,6 8 0 16,3 5 0-16,0 6 1 16,-4 5 0-16,1 7 0 15,-3 6 1-15,0 8 0 16,-3 13 0-16,0 14 0 15,-3 12 0-15,-3 9 1 0,-3 13-1 16,0 13 0-16,-3 0 0 16,-3 2 0-16,-6 6 0 15,3-8 0-15,0-5-1 16,6-8 0-16,-3-3 0 16,6-11 1-16,3-10-2 15,0 0 0-15,3-16 0 16,-3-10 1-16,3-6-2 15,0-5 1-15,0-8-1 16,0-8 1-16,0-5-2 16,3-16 1-16,3-3 0 15,6 0 0-15,3-13 0 16,5-5 0-16,7 2 1 16,3-2 0-16,5-3 0 15,10 3 0-15,6 2 0 16,5-2 0-16,10-3 0 15,8 5 1-15,18-2-1 16,3-3 1-16,9 5 0 0,21-2 0 16,0 5 0-16,3 0 1 15,18 0-1-15,3 8 1 16,9 0-1-16,5 0 0 16,-2 5-1-16,15 3 1 15,2-8-1-15,-2 8 1 16,2-3-1-16,1 3 0 15,8 0-1-15,-11-9 1 16,-4 7-1-16,-2-6 1 0,-9 0-1 16,-4-3 0-16,-5-2 0 15,-12 2 0-15,-12-3 1 16,-9-2 0-16,0 6 0 16,-15-4 1-16,-18 4-1 15,-8-4 0-15,-10 4 0 16,-14-6 1-16,-13 0-1 15,-5 0 1-15,-12 0 0 16,-6-6 0-16,-1 4 0 16,-11 2 1-16,3-6-1 15,-6-2 0-15,-3 1 0 16,-3-15 0-16,-3 4-1 16,-3-11 0-16,-3 0 0 15,3-8 1-15,-3-3-1 16,-3-5 1-16,0-16 0 15,3-16 1-15,3-10 0 16,-3-6 0-16,6-18 0 16,6-2 0-16,-6 1 0 0,0-1 1 15,0-9-1-15,0 3 1 16,0 5-2-16,0-16 1 16,0-4-1-16,0 4 1 15,-6-10-2-15,6 5 1 16,-8 8-1-16,5 13 0 15,-3 8-3-15,-3 11 1 0,3 8-7 16,-3 12 0-16,6 20-12 16,-3 18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11T18:08:21.95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4074 8017 20 0,'6'-13'10'0,"0"18"-3"16,-6-5 11-16,0 0-13 15,0 0 0-15,0-5 4 16,-3 7 0-16,-3 6-10 16,-3-5 0-16,0 2 8 15,0 6 0-15,-6-1-3 16,-6 6 0-16,-6 0-2 15,-2 5 1-15,-10 6-3 16,3-6 0-16,0 0-3 16,4 3 1-16,-1 0-4 0,3-8 0 15,6-3-8-15,1-8 1 16</inkml:trace>
  <inkml:trace contextRef="#ctx0" brushRef="#br0" timeOffset="316.2229">3699 7959 41 0,'3'5'20'0,"0"13"-31"16,0-10 33-16,3 0-22 16,2 8 1-16,1-3 0 15,6 6 1-15,3-1-2 16,-3 4 0-16,3-1 1 16,6 0 0-16,-3 0-1 15,-1 0 0-15,-2 0-4 16,3 6 0-16,0-6-6 15,-6-2 1-15</inkml:trace>
  <inkml:trace contextRef="#ctx0" brushRef="#br0" timeOffset="722.6495">4166 8189 48 0,'-6'0'24'0,"9"45"-37"16,0-37 46-16,0 5-33 15,3 3 0-15,-3 2 0 16,0 1 0-16,0-1-3 15,0 1 0-15,0-3-8 16,0 0 1-16,-3 5-1 16,3-13 0-16</inkml:trace>
  <inkml:trace contextRef="#ctx0" brushRef="#br0" timeOffset="2041.7171">4455 8001 13 0,'-6'-13'6'0,"12"7"-8"15,-6 1 7-15,0 0 2 16,6 5 0-16,-3-3 5 0,3 1 1 16,-6 2-16-16,3 2 1 15,2 1 10-15,-2 2 1 16,0 3-4-16,0 3 0 15,0 2-2-15,0 5 0 16,0 1-1-16,3 2 0 16,0-2-1-16,0 2 1 15,3-3-1-15,0-2 0 16,0 3 0-16,3-3 0 16,0-3-1-16,0-5 0 0,3-3 0 15,-1-8 0-15,1 1-1 16,0-4 1-16,0-4-1 15,3-3 0-15,-6-3 0 16,3 0 1-16,-3-3-1 16,0 1 0-16,-3-6 1 15,-4 6 1-15,-2 2-1 16,-3 0 0-16,0-5 0 16,-3 7 1-16,6 1 0 15,-3 8 1-15,0 0-1 16,0 5 0-16,3 5 0 15,0 0 1-15,3 6 0 16,0 2 0-16,3 6-1 16,3-1 1-16,-3 3-1 15,3 3 0-15,0-3 0 16,0 8 0-16,-3-2-1 16,-3-1 1-16,-3 3 0 15,0 0 0-15,-6 3 0 0,-3-3 1 16,-6-5-1-16,-6 3 1 15,-3-6-1-15,-3-3 0 16,0-2-1-16,-2-8 0 16,2-11-2-16,0 1 0 15,0-6-3-15,3-3 1 16,7 1-3-16,2-1 0 16,3 0-5-16,6 1 0 15,6-1-2-15,6 3 1 16</inkml:trace>
  <inkml:trace contextRef="#ctx0" brushRef="#br0" timeOffset="2313.1742">4958 8152 47 0,'-3'2'23'0,"6"1"-35"16,0 0 46-16,3 2-31 16,0 0 0-16,0 9 3 15,-1 1 0-15,1 7-7 16,0 1 0-16,0 4 4 16,0-3 1-16,3-1-3 15,0 7 0-15,0-7-6 0,0 4 0 16,3-3-10-16,0-6 0 15</inkml:trace>
  <inkml:trace contextRef="#ctx0" brushRef="#br0" timeOffset="3152.6366">7547 7990 30 0,'0'11'15'0,"-15"-27"-18"16,12 19 14-16,0 2-6 16,-5-2 1-16,-4 2 2 15,-3 3 0-15,-3 5-10 16,-6 3 0-16,-3 3 9 0,-2 2 0 15,-1 3-3-15,-3 5 0 16,-3 0-2-16,-2 0 1 16,2 0-3-16,0-3 0 15,0 1-5-15,10-6 1 16,2-5-9-16,6-6 0 16,3-2 0-16,6-8 1 15</inkml:trace>
  <inkml:trace contextRef="#ctx0" brushRef="#br0" timeOffset="3467.5412">7131 7985 46 0,'-3'-10'23'0,"18"2"-40"16,-10 8 49-16,7 2-29 16,3 1 0-16,0 2 4 15,3 6 1-15,-3 5-9 16,0 5 0-16,0 3 5 16,-3-1 1-16,-1 1-3 15,1 5 1-15,0 0-4 16,0 3 1-16,0-3-3 0,-3 0 0 15,0-2-4-15,0-3 1 16,0-8-9-16,0-1 1 16</inkml:trace>
  <inkml:trace contextRef="#ctx0" brushRef="#br0" timeOffset="4024.5711">7526 8313 43 0,'-2'-2'21'0,"2"-9"-43"16,0 11 34-16,8 0-9 15,1-3 0-15,3-2 5 16,0-3 0-16,6 3-9 16,0 2 0-16,3 1 6 15,-3 2 0-15,-1 2-2 16,-2 3 0-16,-3 3-2 16,-3 6 0-16,-3 1 0 15,0 4 0-15,-6 2-1 16,-6 6 1-16,-9-1-1 15,-6 1 0-15,-2-1 0 16,-13-2 0-16,3 0-1 0,3-1 1 16,1-7-1-16,2-2 1 15,3-7-1-15,3-4 1 16,3-3-1-16,6-5 0 16,6-3 1-16,6-3 0 15,6-2 0-15,6 0 0 16,6-6 0-16,9 9 1 0,3-3 0 15,-3 7 0 1,-1 4-1-16,4-1 1 0,-3 6-1 16,3 2 0-16,-10 3-2 15,-2 0 1-15,0 0-4 16,-3 0 1-16,0 2-8 16,0-2 1-16</inkml:trace>
  <inkml:trace contextRef="#ctx0" brushRef="#br0" timeOffset="4984.6944">8065 8025 43 0,'0'8'21'0,"-3"-6"-32"16,3-2 37-16,6 3-25 15,0 2 0-15,0 3 1 16,3 3 1-16,0 2-4 15,3 0 1-15,0 3 1 16,3-3 1-16,0-2-2 16,-1 5 1-16,1-6-2 0,3-2 1 15,0-2-1-15,0-6 0 16,0 2 0-16,0-2 0 16,-1 0 0-16,-2-5 0 15,-3-3 0-15,-3-2 1 16,0-1 0-16,-3-2 0 15,-3-3 0-15,0 3 1 16,-3-1-1-16,0-2 1 0,-3 3-1 16,0 3 1-16,0 2 0 15,0 0 0-15,3 8-1 16,0 0 1-16,0-5 0 16,0 10 0-16,3 0 0 15,3 3 1-15,0 3-1 16,0 2 1-16,3 3-1 15,-3 5 0-15,3-5 1 16,0 8 0-16,3 5-1 16,0 2 1-16,-1 1-1 15,-2 3 1-15,3-4 0 16,-9 4 0-16,0-4-1 16,-9-1 1-16,-3-4-1 15,-3 0 0-15,1-2-1 16,-7-3 1-16,0-5-2 15,-3-2 0-15,-3-6-4 16,0-6 0-16,1-4-7 16,2-6 1-16,3-8-4 0,6 0 1 15</inkml:trace>
  <inkml:trace contextRef="#ctx0" brushRef="#br0" timeOffset="5527.7378">8583 8268 43 0,'-6'-16'21'0,"3"8"-41"15,6 6 40-15,9-4-21 16,0-4 1-16,0-3 4 16,3 2 0-16,3 0-3 15,3 4 1-15,5-1 2 16,1 0 0-16,0 2 0 16,-3 6 0-16,2 0-2 15,1 6 0-15,-3 4-1 16,-3 6 1-16,0 5 0 15,-9 3 0-15,0 5 0 16,-6 0 1-16,-9 0-2 16,-9 3 0-16,-3-3-2 15,-9-2 0-15,-3-3-1 0,-3-6 0 16,1-2-1-16,-1-5 0 16,0-6 2-16,3-8 0 15,6 1 2-15,7-6 0 16,8-3 1-16,12-5 0 15,3 0-2-15,5 0 1 16,10 3 0-16,6 0 1 16,9 0-1-16,5 5 0 0,4 8 0 15,3 2 0-15,-7 12-2 16,-8 4 0-16,-6 6-13 16,-7 2 1-16</inkml:trace>
  <inkml:trace contextRef="#ctx0" brushRef="#br0" timeOffset="12640.5499">1413 9514 35 0,'-6'-8'17'0,"6"8"-17"0,0 0 18 16,0 0-16-16,0 0 1 15,6 3 3-15,-3 0 0 16,3 2-6-16,2 6 1 15,1 2 5-15,9 5 0 16,6 9-1-16,-6 7 0 16,6 6-1-16,3 10 1 0,-1 0-3 15,4 6 1 1,-3-6-1-16,6 6 0 0,-7-1 0 16,7 1 0-16,0-6-1 15,-6 6 1-15,-1-9-1 16,4 1 0-16,0-3 0 15,0-8 1-15,-9-5-2 16,-1-3 1-16,-2-5 0 16,0-6 0-16,-3-2-1 15,0-3 1-15,-3-5-1 16,3 0 1-16,-6-2-1 16,-6-4 0-16,3-2 0 15,0 0 1-15,-1-2-1 16,-2-4 1-16,0 1-1 15,0-3 1-15,0 0-1 16,0-2 0-16,-3-4 0 16,0-2 0-16,0-5 0 15,0-5 0-15,0-1 0 0,0-7 0 16,0-6 0-16,0-2 0 16,-3-3 0-16,3-3 0 15,3-5 0-15,-6-5 0 16,3-3 0-16,-3-2 0 15,0 2-1-15,0 0 1 16,-2 6 0-16,2 2 0 16,-3 0-2-16,0 5 1 15,3-2-1-15,-6 7 1 0,3 1-1 16,0 2 1-16,0 3-1 16,-3 0 1-16,3 0 0 15,-3 6 1-15,9-1-1 16,0 3 1-16,0 2-1 15,0 1 1-15,0 2-1 16,0 0 1-16,3 3 0 16,3 5 0-16,-3-2 0 15,9 2 0-15,0 3-1 16,3 2 1-16,-3-2 0 16,2 5 0-16,4 0 0 15,0 3 1-15,3-1-1 16,-3 4 0-16,3-1 0 15,3 6 1-15,-1-3-1 16,4 0 0-16,3 2 0 16,-9 4 1-16,11-6-1 15,4 5 1-15,0-5-1 0,3 2 1 16,-1-2-1-16,-2 6 1 16,6-1-1-16,-1 0 1 15,4-2-1-15,0 2 1 16,2 1 0-16,7-1 0 15,5-2-1-15,1-1 1 16,-7 1 0-16,10-1 0 16,-3-2 0-16,-1 0 1 15,10 0-2-15,-4 0 1 16,0 0 0-16,4 0 0 0,-1 3-1 16,-2-3 1-16,2 3-1 15,7-1 1-15,-1 1-1 16,1-3 0-16,2 0 0 15,0 0 1-15,4 0-1 16,8-3 1-16,-3 1 0 16,1-1 0-16,-4 0-1 15,6 1 1-15,4 2 0 16,-1 0 0-16,-3-3-1 16,-3 3 0-16,7 0 0 15,2 0 1-15,-3 0-1 16,-2 0 1-16,-1 0-1 15,6 0 0-15,3 0 0 16,-5 0 0-16,2 0 0 16,-6 0 1-16,12 5-1 15,4-5 0-15,-7 0 0 16,0 3 1-16,6 0-1 16,3-1 0-16,-2-2 0 0,2 0 0 15,0-2 0-15,3-1 0 16,-3-2 0-16,-27 2 0 15,34-5 0-15,8 3 0 16,-12 5 0-16,-27 0 1 16,24-3-1-16,3 1 0 15,1 2 0-15,-10 0 1 16,3-3-1-16,-3-2 0 0,0-1 1 16,4 4 0-16,-7-1-1 15,3 3 0-15,-3-5 0 16,-3 2 1-16,1-2-1 15,-7 0 1-15,3-3-1 16,-5 8 0-16,-1-3 0 16,3-2 1-16,-3-1-1 15,-2 6 1-15,-4-2 0 16,-5-1 0-16,-1 1-1 16,0 4 1-16,-5-2-1 15,-7 0 1-15,-5 0 1 16,-3 0 0-16,-7 0 0 15,-5 0 0-15,-3-2 0 16,-4 2 0-16,-5-3-2 16,-3 0 0-16,-3 1-4 15,-9 2 0-15,-4 0-9 16,-2-3 0-16,-9-2-11 0,-6 5 1 16</inkml:trace>
  <inkml:trace contextRef="#ctx0" brushRef="#br0" timeOffset="16318.8155">2660 9221 18 0,'-3'-16'9'0,"3"13"-9"16,0-2 10-16,0 0-6 15,0 5 0-15,0 2 4 0,-6 1 0 16,3 2-9 0,-3 8 1-16,-3-2 7 0,0 8 0 15,-6-1-1-15,-3 6 0 16,0 2-1-16,1 3 1 16,-10 3-1-16,6 5 1 15,3 0-1-15,0 11 1 16,3 10-2-16,1 6 1 15,5 2-2-15,0-3 1 16,9 3-2-16,6-5 1 0,0 0-1 16,11-3 0-16,4 1-1 15,9-4 0-15,0-7 0 16,6-1 0-16,-1-4-2 16,-2-1 0-16,3-8-4 15,-4-2 1-15,-8-8-8 16,3-3 1-16,-6-8-8 15,3-7 1-15</inkml:trace>
  <inkml:trace contextRef="#ctx0" brushRef="#br0" timeOffset="20853.705">3077 9464 29 0,'0'-3'14'0,"8"6"-13"0,-8-3 14 16,3 3-12-16,0-1 1 15,0 4 4-15,0 2 1 16,3 2-10-16,0 9 1 16,0 10 7-16,0 3 0 15,0 7-2-15,3 6 0 16,-6 6-2-16,3-1 1 16,0 0-3-16,0-2 1 15,0-3-2-15,-3 0 0 16,0-3-1-16,-3 0 0 15,0-7-4-15,0-1 1 16,-3-7-8-16,0-4 1 0,0-4-4 16,0-3 1-16</inkml:trace>
  <inkml:trace contextRef="#ctx0" brushRef="#br0" timeOffset="21694.0678">3419 9842 46 0,'0'3'23'0,"3"0"-34"0,-3-3 44 16,6 0-33-16,0 0 1 15,3 0 3-15,3 0 1 0,5 2-5 16,-2 1 1-16,3-3 2 16,0-3 0-16,3-2-1 15,3 0 1-15,-1 0-3 16,1-1 1-16,-3 1-1 16,0 2 0-16,-3-2-2 15,0 0 0 1,8 5-12-1,-5 0 0-15</inkml:trace>
  <inkml:trace contextRef="#ctx0" brushRef="#br0" timeOffset="23090.6599">3853 9559 27 0,'-3'0'13'0,"21"3"-8"15,-9-6 7-15,0 1-9 16,3-1 1-16,3-2 2 15,6 0 0-15,-3-1-8 16,2-2 0-16,4-2 5 16,3 2 1-16,3-3-3 15,-3 3 0-15,-1 0-1 16,1 3 0-16,0 2 0 16,-6-2 0-16,0 2 0 15,-3 3 0-15,2 3 0 16,-8 0 1-16,-3 2 0 15,-6 3 1-15,-3 5 0 16,-6 3 0-16,0 11 1 16,-3 4 1-16,-3 6-1 0,3 8 1 15,-2 3-1-15,-1 5 1 16,0 0-2-16,0 0 1 16,0-6-2-16,0-4 1 15,0-4-2-15,3-4 0 16,0-4-6-16,3-9 1 15,3-7-10-15,0-7 1 16,3-5-1-16,0-3 1 16</inkml:trace>
  <inkml:trace contextRef="#ctx0" brushRef="#br0" timeOffset="23615.9751">4508 9282 39 0,'9'-14'19'0,"9"14"-27"0,-9 0 38 15,3-2-27-15,3 2 1 16,3 8 3-16,-1 2 1 15,1 9-9-15,0 5 0 16,6 5 6-16,-3 2 0 16,0 6-1-16,-3 6 0 0,-1 7-2 15,-5 11 1-15,-3 2-1 16,-6 1 1-16,-9-1-1 16,-6 4 0-16,-3-4-1 15,-5-2 1-15,-4 0-2 16,-6 0 0-16,-3-11-2 15,4-5 1-15,2-3-5 16,3-7 1-16,3-4-9 16,3-12 1-16,0-6-3 15,6-5 0-15</inkml:trace>
  <inkml:trace contextRef="#ctx0" brushRef="#br0" timeOffset="24486.7424">5199 9237 41 0,'-9'-11'20'0,"6"-8"-30"16,0 14 35-16,6 0-23 15,3-3 1-15,3 0 2 16,3 0 1-16,3-2-7 0,2-1 0 16,4 0 4-16,0 3 1 15,3 3-1-15,-3 0 0 16,-3 2-1-16,-1 1 1 15,1 9-1-15,-3 4 1 16,-3 2-1-16,-3 6 0 16,-3 5-1-16,-3 5 1 15,-6 5-1-15,-3 6 0 16,-6-6-1-16,-6 1 1 0,-6-4-1 16,1 1 0-16,-7-5 0 15,-3-4 0-15,3-4-1 16,7-6 1-16,-1-5-1 15,3-5 1-15,3-6-1 16,3-2 0-16,3-6 0 16,6 1 1-16,3-4-1 15,6 6 1-15,9 0 0 16,3 3 0-16,9-3 0 16,3 6 1-16,8 2-1 15,-2 0 1-15,0 5-1 16,0 0 1-16,-1 3-1 15,1 3 0-15,-6-1-4 16,0 4 1-16,-3-1-7 16,-1 0 1-16,-5-2-6 15,-6-6 0-15</inkml:trace>
  <inkml:trace contextRef="#ctx0" brushRef="#br0" timeOffset="26662.96">5592 9906 40 0,'-3'-5'20'0,"0"5"-21"0,3 0 20 16,3 2-19-16,0-2 1 16,3 3 3-16,3 0 0 15,3-1-4-15,5 1 1 0,1 0 2 16,6-1 0-1,3-2 0-15,3 0 0 0,-1-2-2 16,4-4 1-16,0 1-1 16,3-6 0-16,-1 1-2 15,4-1 1-15,0 3-3 16,-4 0 1-16,1 3-3 16,0 0 0-16,-3-1-8 15,-7 4 0-15</inkml:trace>
  <inkml:trace contextRef="#ctx0" brushRef="#br0" timeOffset="27024.6639">5815 9641 33 0,'-3'3'16'0,"0"-21"-22"0,3 18 22 16,3 2-13-16,3 3 1 15,0 3 4-15,3 6 1 16,0 7-9-16,-3 8 0 0,0 5 7 15,0 9 0-15,0 2-2 16,0 0 1-16,-1 0-3 16,1-3 0-16,0 3-2 15,-3-3 0-15,0-7-5 16,-3-1 1-16,0-8-12 16,0-4 1-16</inkml:trace>
  <inkml:trace contextRef="#ctx0" brushRef="#br0" timeOffset="30235.7355">6610 9440 34 0,'0'-5'17'0,"-9"5"-20"0,6 0 17 0,-3 3-11 15,3 2 0-15,-3 3 4 16,-3 5 1-16,0 6-8 15,0 2 0-15,0 13 5 16,0 6 1-16,-3 0-1 16,0 13 0-16,-2-1-2 15,-1 4 1-15,3-3-1 16,3-3 0-16,6 0-1 16,3-2 1-16,6 2-1 15,3-5 0-15,9-5-1 16,11 0 0-16,7-6-2 15,6-7 1-15,5 2-5 16,4-3 1-16,0 1-8 16,2-9 0-16,-5 1-4 15,-1-4 0-15</inkml:trace>
  <inkml:trace contextRef="#ctx0" brushRef="#br0" timeOffset="31243.0694">6812 9927 40 0,'-9'0'20'0,"18"0"-21"0,-3 0 35 15,3 0-33-15,3 0 0 0,3 0 0 16,0 0 0-16,3-2-2 15,2-1 1-15,-2 3-2 16,6-5 1-16,3-1-6 16,0-4 1-16,2 2-6 15,-5-5 1-15</inkml:trace>
  <inkml:trace contextRef="#ctx0" brushRef="#br0" timeOffset="31856.9824">7470 9565 48 0,'-12'-6'24'0,"-6"14"-41"0,15-8 45 15,-3 0-28-15,-3 3 1 16,-3 0-1-16,-2 2 0 16,-4-2 0-16,-3-1 0 15,3 1 0-15,0 2 0 16,-3 3 0-16,0 3 0 16,1-1 0-16,2-2 1 15,0 5 0-15,6-2 1 0,0 2-1 16,0 0 1-16,3-2 1 15,3 5 0-15,3 0-1 16,0-3 0-16,3 0-1 16,0 0 1-16,6-2 0 15,3 0 0-15,3-6-1 16,6-5 0-16,0-5-1 16,0-1 1-16,0-4-1 15,2 4 1-15,1 4-2 16,0-1 1-16,0 3 0 15,0 5 1-15,-3 3 0 16,2 6 1-16,-2 2-1 16,3 2 0-16,-6 3 0 15,-3 0 1-15,-3 1-1 16,0 1 1-16,-9 1-1 16,-3 0 1-16,-3-3-1 15,-6 3 0-15,-3 2-1 16,-3 1 1-16,-3-1-3 15,1-7 1-15,-1 2-4 0,-3-8 0 16,-6-2-3-16,3-3 0 16,-2-3-8-16,5-2 0 15</inkml:trace>
  <inkml:trace contextRef="#ctx0" brushRef="#br0" timeOffset="32729.0163">7765 9903 44 0,'-9'-5'22'0,"9"16"-29"0,0-11 36 15,3-3-27-15,3 3 0 16,6-3 2-16,2 6 1 16,4-8-6-16,6 2 1 15,0-2 2-15,3-6 1 16,2 3-3-16,4 6 1 0,-3-4-4 15,0-2 0-15,-1 3-5 16,1 2 0-16,-3-2-6 16,-3-5 1-16</inkml:trace>
  <inkml:trace contextRef="#ctx0" brushRef="#br0" timeOffset="35205.5395">8277 9586 43 0,'-3'0'21'0,"3"-5"-34"16,0 5 38-16,6-3-23 15,5 0 1-15,4-2 2 16,3 0 1-16,9-3-7 15,6 0 1-15,5-3 4 16,7 1 0-16,-3-4-2 16,-4 4 1-16,-2 5-3 15,-6 2 1-15,-3 3-1 0,-6 3 0 16,-7 2 0-16,-5 3 0 16,-6 5 0-16,-6 0 0 15,-3 6 0-15,-8-1 0 16,-7 1 0-16,-3-3 0 15,-6 2 0-15,0-2 0 16,-2 3 0-16,2-4 0 16,6-4 0-16,3-3 0 0,6 0-1 15,6-3 1-15,6-2 0 16,12 2 0-16,9 0 0 16,6-2 0-16,0 0 0 15,9 2 0-15,-4 6-1 16,-2-1 1-16,-3 6 0 15,-3 5 1-15,0 0 0 16,-7 1 0-16,-2-1 0 16,-6 3 1-16,-3 2 1 15,-6 3 0-15,-3-2-1 16,-8-1 0-16,-10 6-1 16,-6-6 0-16,-6-5-3 15,-5-7 1-15,-1-1-5 16,-6-3 0-16,4-7-5 15,2-8 0-15,6-1-4 16,-2 1 1-16</inkml:trace>
  <inkml:trace contextRef="#ctx0" brushRef="#br0" timeOffset="36045.6616">8967 9356 27 0,'6'-11'13'0,"-9"-7"-19"15,3 18 20-15,9-3-8 16,3 3 0-16,-3 0 5 16,0 3 0-16,3 4-13 15,3 4 1-15,-1 8 8 16,1 2 1-16,0 5-2 16,0 6 1-16,0 8-3 15,3 2 1-15,0 3-1 16,-3 8 0-16,-6 2-1 15,-3-2 1-15,-6 3-1 16,-6-3 1-16,-3 0-2 16,-3 0 1-16,-6-3-2 15,-3 0 1-15,0-5-4 16,-6-5 1-16,1-8-4 16,5-9 0-16,0-4-7 0,3-8 0 15,-3-9-6-15,0-4 0 16</inkml:trace>
  <inkml:trace contextRef="#ctx0" brushRef="#br0" timeOffset="36781.0172">9607 9305 52 0,'3'-10'26'0,"0"-6"-49"0,3 5 45 15,3 1-20-15,9-3 0 16,3-6 3-16,2 3 1 15,4 3-6-15,9 0 0 16,0 2 3-16,-1 3 1 16,1 3 0-16,0 5 1 15,-3 5-2-15,-7 11 0 16,-2 3 0-16,-6 4 0 16,-6 9 0-16,-6 13 0 15,-6 0-2-15,-9 0 1 0,-9 3-1 16,-9 5 0-16,-8 0-1 15,-1-6 0-15,-3-5-1 16,-2-4 0-16,-1-7-1 16,0-10 1-16,6-2-1 15,7-14 0-15,-1-5-1 16,3-5 1-16,3-3 0 16,6-3 0-16,4-4 1 15,5-1 0-15,6 0 0 16,9-3 0-16,3 1 0 15,5 2 1-15,10 0 0 16,6 0 0-16,3 6 1 16,5 2 0-16,4 5 0 15,6 6 0-15,-1 7 0 16,1 3 0-16,-3 14-5 0,-1-6 1 16,-2 6-12-16,-3-1 1 15</inkml:trace>
  <inkml:trace contextRef="#ctx0" brushRef="#br0" timeOffset="65172.0578">1576 11324 45 0,'6'-10'22'0,"3"4"-21"15,-6 1 23-15,9 0-19 16,0 7 0-16,6 1 4 16,3 0 0-16,-3 5-10 15,8 2 0-15,1 9 8 16,6 4 1-16,-3 7-3 15,8 7 1-15,4 8-2 16,3 0 0-16,2 10-1 16,-2-10 0-16,0 3-2 15,-1-1 1-15,4 1-2 16,-3 5 1-16,-4-5-1 0,1-1 0 16,-3-4 0-16,-4-6 0 15,-2-6 0-15,-9 4 0 16,3-14 0-16,-13-5 1 15,4 2-1-15,-9-7 1 16,-3-9-1-16,3-2 0 16,-9-5-1-16,-3-5 1 15,0-12-1-15,-6-9 1 0,0-9-2 16,-3-5 0-16,-2-3 0 16,-1-10 0-16,0 0 0 15,0-8 0-15,-3 2-1 16,0 1 1-16,0-1 0 15,0 3 0-15,1 6 1 16,-4 5 0-16,3-1 0 16,0 1 0-16,0 2 0 15,0 9 0-15,3-1 0 16,-2 3 1-16,2 5-1 16,0 3 1-16,3 5-1 15,3 1 1-15,-6 1-1 16,6 4 1-16,0 2 0 15,3 0 0-15,3 3-1 16,-3 2 1-16,3 1-1 16,3 2 1-16,3 3-1 15,6-1 1-15,3 1 0 16,0 2 0-16,6 1 0 0,0 2 1 16,3 0-1-16,5-3 1 15,-2 3 0-15,3 0 0 16,0 3 1-16,6-1 0 15,5 1-1-15,7 0 1 16,0-1 0-16,2 1 1 16,4 0-1-16,5-3 1 15,1 2-1-15,5 1 0 0,7-1-1 16,5-2 1 0,-2 0-1-16,8 3 0 0,3-3-1 15,-2 3 1-15,5-1-1 16,0 1 1-16,7 2-1 15,-4 1 0-15,3-1 0 16,1 0 0-16,2-2 0 16,3 2 1-16,-3-5-1 15,7 3 0-15,-1-3 0 16,3 0 0-16,-3 0 0 16,6 0 1-16,-3-3-1 15,7 1 0-15,-10-1 0 16,6-2 0-16,3-1 0 15,3-2 0-15,-6 3 0 16,-26 0 0-16,41-1 0 16,0-1 1-16,-9 1-1 15,0 4 0-15,6-1 0 16,-6-2 1-16,-3-1-1 16,-3 4 1-16,10-4-1 0,-10 1 1 15,3-3-1-15,-6 3 1 16,9 0-1-16,-6-1 1 15,0 4-1-15,-5-1 1 16,8 3-1-16,-3 0 1 16,-6-5-2-16,3 5 1 15,0 0 0-15,1-3 0 16,-1 0 0-16,3 3 0 0,-3-5 0 16,0 5 0-16,4-2 0 15,-4-1 0-15,0 0 0 16,-3-2 1-16,3 2-1 15,-3 3 1-15,4-2-1 16,-7 4 0-16,-3-2 0 16,0 0 1-16,4-2-1 15,2-1 1-15,-9-5-1 16,6-3 0-16,1 4 0 16,-1 1 0-16,-6 1 0 15,-6 5 0-15,-2-5 0 16,-1 2 0-16,0-2 0 15,-8 2 0-15,-4 0 0 16,1 1 1-16,-7-1-1 16,-5-2 1-16,2 2-1 15,-2 1 1-15,-4-1-2 16,-2-2 0-16,-7 2-5 16,-8 3 1-16,-6-3-12 15,-12 3 1-15,-6 0-6 0,-24 0 1 16</inkml:trace>
  <inkml:trace contextRef="#ctx0" brushRef="#br0" timeOffset="70608.0553">3139 11247 35 0,'-3'-8'17'0,"3"1"-10"16,0 7 17-16,0-3-24 15,0 6 1-15,-6 4 0 16,3 4 1-16,-3 5-2 16,0 10 1-16,-3 6 2 15,3 3 0-15,0 10 1 16,0 5 0-16,3 8 0 0,-2 0 0 31,10 35-1-31,-2-9 1 16,9-7-2-16,3-11 0 15,6-5-2-15,-3-5 0 16,6-9-6-16,0-10 0 16,-4-7-9-16,10-12 0 15</inkml:trace>
  <inkml:trace contextRef="#ctx0" brushRef="#br0" timeOffset="71717.3227">3350 11753 58 0,'-3'-6'29'0,"12"-7"-48"15,-3 13 50-15,6 3-32 16,9-6 1-16,6 3 0 16,0-2 0-16,2-1 0 0,4 3 0 15,0-3-2-15,0 3 0 16,-1-5-1-16,1 2 0 15,3-2-5-15,2 0 1 16,-2-3-5-16,3-3 0 16</inkml:trace>
  <inkml:trace contextRef="#ctx0" brushRef="#br0" timeOffset="72346.7736">4089 11327 62 0,'-3'-5'31'0,"-15"2"-58"15,15 3 65-15,0 5-38 16,0 3 0-16,3 5 0 15,-3 8 0-15,0 9 0 16,0 4 1-16,0 6 0 16,0 2 0-16,0 3 0 15,0 3 1-15,0-6-1 16,0 0 1-16,3-2-1 16,3-3 0-16,3 5-1 15,3-15 0-15,3-3-1 16,6-6 1-16,2-7-1 0,4-3 1 15,3-6-1-15,3-7 0 16,6-3 0-16,5-5 1 16,1-6-1-16,-3-4 1 15,-7-7-1-15,-2-4 1 16,-3 2-1-16,-3 3 1 16,-6 0 0-16,-4 0 0 15,-5 2 0-15,-6 4 1 0,-3 4-1 16,-3 6 1-16,-6 0 0 15,-2 5 0-15,-7 10-1 16,-6 4 1-16,0 4-1 16,-3 6 1-16,-3 3-1 15,4 7 1-15,2 3 0 16,6 3 0-16,0 8 0 16,6 2 0-16,3 6-1 15,6-6 1-15,3 0-4 16,9 1 1-16,3-12-4 15,9-4 0-15,3-9-8 16,3-12 0-16,8-14-1 16,4-13 1-16</inkml:trace>
  <inkml:trace contextRef="#ctx0" brushRef="#br0" timeOffset="72767.2812">4678 11168 45 0,'6'-11'22'0,"24"30"-33"0,-15-11 46 0,5 3-32 15,10 7 1-15,0 3 2 16,3 3 0-16,-4 10-8 16,1 3 1-16,-3 6 5 15,-3 4 0-15,-6 4-2 16,-6 15 0-16,-7-8 0 15,-5 3 0-15,-3 0-1 16,-5 2 1-16,-4 3-2 16,-6-7 1-16,-3-4-3 15,0-7 1-15,0-9-6 16,3-9 0-16,4-9-9 16,-1-21 0-16</inkml:trace>
  <inkml:trace contextRef="#ctx0" brushRef="#br0" timeOffset="74163.3908">5345 11237 46 0,'-21'-13'23'0,"21"7"-36"15,0-2 36-15,0 0-22 16,6-2 0-16,3-1 2 16,3 3 1-16,3-2-4 15,2-3 0-15,4-1 3 16,3 4 1-16,0-1-2 16,0 3 0-16,-4 8-1 15,1 8 1-15,-6 5-1 16,-3 9 1-16,-6 1-2 15,-3 6 1-15,-6 1 0 16,-6 1 1-16,-6 6-2 16,-3-5 1-16,-5-3-2 0,-1 0 0 15,3-5 0-15,-9-3 0 16,6-7-1-16,-2-12 1 16,5-7-1-16,0-6 0 15,6-2-1-15,6-3 1 16,6 0 0-16,6 0 1 15,9 6 0-15,6-3 1 16,0 2 1-16,6 6 1 0,2 2-1 16,1 3 0-16,0 5 0 15,0 6 0-15,-4 2-1 16,1 3 0-16,-3 3-4 16,-3-1 0-16,-3 3-8 15,6-5 0-15</inkml:trace>
  <inkml:trace contextRef="#ctx0" brushRef="#br0" timeOffset="74660.1568">6002 11671 68 0,'3'-3'34'0,"-3"-2"-62"15,6 5 65-15,3 0-38 16,6-3 1-16,9 1-1 15,9-4 1-15,3 4-1 16,5-4 1-16,1 1-3 16,-3 0 1-16,2-3-3 15,-2 0 1-15,3 3-3 16,-7-1 1-16,-2-2-6 16,-3 0 1-16,0-2 0 15,-7 2 0-15</inkml:trace>
  <inkml:trace contextRef="#ctx0" brushRef="#br0" timeOffset="74991.5074">6229 11340 46 0,'-9'-3'23'0,"21"11"-37"0,-3-2 50 0,-3 4-35 16,2 9 1-16,4 10 3 15,-3 5 0-15,0 11-5 16,-3 3 0-16,0 2 3 15,0-2 0-15,0-3-2 16,-3-3 0-16,0-2-6 16,-3-3 1-16,-3-11-10 15,3-2 0-15</inkml:trace>
  <inkml:trace contextRef="#ctx0" brushRef="#br0" timeOffset="76865.9795">7125 11287 27 0,'-9'-3'13'0,"-3"-15"-11"0,12 18 14 16,0 0-12-16,-3-5 0 15,0 7 2-15,-6 1 1 16,0 2-9-16,0 8 1 16,0 1 7-16,0 7 0 15,0 8-2-15,0 11 1 16,-3 5-1-16,4 10 1 16,-1 9-2-16,3-1 1 0,3 3-2 15,0 6 0-15,6-1-1 16,3-2 0-16,6-5 0 15,2-6 0-15,10 0-1 16,0-10 0-16,3-6-5 16,6-5 1-16,-4-8-11 15,7-8 0-15</inkml:trace>
  <inkml:trace contextRef="#ctx0" brushRef="#br0" timeOffset="83367.1543">7398 11827 38 0,'-5'-5'19'0,"8"2"-20"0,2 0 19 15,4-2-16-15,0 2 0 16,6-2 2-16,6-3 1 16,6 0-7-16,0-2 1 0,5 2 3 15,1 2 0-15,0-2-1 16,0 3 0-16,-4 0-2 15,1 0 1-15,-3 5-3 16,0-3 1-16,-3-2-7 16,-4 5 1-16,-2 2-3 15,0-4 0-15</inkml:trace>
  <inkml:trace contextRef="#ctx0" brushRef="#br0" timeOffset="84072.3569">8175 11504 46 0,'15'-13'23'0,"-9"-16"-43"0,-3 23 46 16,0 1-27-16,0-3 0 15,0 3 4-15,-3-3 0 16,-3 3-2-16,0-3 0 16,-6 2 1-16,-6 4 1 15,-3-1-1-15,-2 3 1 16,-10 3-3-16,0-1 1 16,0 1-1-16,-2 2 1 15,5 3-1-15,0-2 1 16,3-1 0-16,6 0 1 0,3 6 0 15,7-1 0-15,5 1 0 16,6 2 0-16,5 3 0 16,13 3 0-16,6 2-1 15,6 3 0-15,9 2-1 16,-1 0 0-16,-2 9 0 16,-3-6 0-16,-7 3 0 15,-2 2 0-15,-6 6 0 16,-6-6 0-16,-6-2 0 15,-9 2 0-15,-6 1-1 16,-6-1 0-16,-9-5-1 16,-9-5 1-16,-5-5-1 15,-4-1 1-15,0-7 0 16,1-3 1-16,5-6 0 16,3-2 0-16,6-5 1 15,3-6 1-15,7 3-1 16,5-10 0-16,9-1-1 15,6 1 1-15,2-6-1 0,4-2 0 16,9-3-1-16,6-6 1 16,3-2 0-16,5-3 1 15,4-2-1-15,-6 2 0 16,-6 3 0-16,-1 3 1 16,-2 2-2-16,-3 6 1 15,-6 2-3-15,-3 3 0 0,0 0-5 16,-3 5 1-16,0 2-7 15,3 1 1-15</inkml:trace>
  <inkml:trace contextRef="#ctx0" brushRef="#br0" timeOffset="84492.6292">8503 11189 50 0,'6'-8'25'0,"24"22"-35"0,-19-9 45 16,13 3-34-16,0 2 1 16,3 6 2-16,6 5 0 15,-1 8-4-15,1 6 0 16,-3 7 3-16,-3 6 0 16,-7 2 0-16,-2 8 0 15,-6 1-1-15,-6 1 0 16,-6 1-1-16,-6-5 0 15,-6 7-1-15,-3-10 1 16,-2-3-4-16,-4-5 0 0,3-10-8 16,0-9 1-16,0-10-7 15,6-13 1-15</inkml:trace>
  <inkml:trace contextRef="#ctx0" brushRef="#br0" timeOffset="85122.7546">9235 11094 56 0,'0'-8'28'0,"3"-21"-50"0,3 26 51 15,3-5-30-15,6-2 0 16,3-6 4-16,8 0 1 0,4 0-3 15,6 3 1 1,3 0 1-16,-1-1 0 0,-2 4 0 16,-3 5 1-16,-1 5-3 15,-5 5 1-15,-3 3-1 16,-6 8 0-16,-6 7 0 16,-6 7 1-16,-6 12-1 15,-9 0 1-15,-3 3-2 16,-12-2 1-16,-6-4-1 15,-5 1 0-15,-4-3-1 16,0-5 1-16,1-6-1 16,-1-7 1-16,3-6-1 15,0-5 0-15,7-8 0 16,5-8 0-16,6-3 0 16,3 1 0-16,9-3 1 15,6-1 1-15,9 4-1 16,6 2 0-16,9 0 2 15,12 3 1-15,14 5-1 0,4 0 0 16,5 5 0-16,4 3 0 16,-4 5-4-16,1 3 1 15,-1 5-16-15,7 0 1 16</inkml:trace>
  <inkml:trace contextRef="#ctx0" brushRef="#br0" timeOffset="89220.6344">2356 13123 44 0,'0'-2'22'0,"15"10"-24"16,-6-6 23-16,6 1-19 15,12 0 0-15,-4 7 4 16,10 3 0-16,3 6-6 16,6 5 0-16,-4 5 4 15,7 8 0-15,-3 10-1 16,5 6 1-16,4 3-3 16,-12-14 1-16,20 14-1 15,-5 2 0-15,-1-2-1 16,-2-1 0-16,-9 1 0 15,-1-1 1-15,-5-4-1 16,-3-6 0-16,-1 0 0 16,-2-8 0-16,-3-6 0 15,0-7 1-15,-3-3-2 16,-7-10 1-16,-2-1-1 0,0-7 0 16,-3-8-1-16,-3-8 1 15,-3-14-1-15,-6-7 0 16,-3-9 0-16,-3-4 0 15,-3-6 1-15,0-3 1 16,-3-7-1-16,0-1 1 16,0 1 0-16,1-6 0 15,5 6 0-15,-6 2 0 16,3 0 0-16,0 5 0 0,0-5 0 16,3 11 0-16,0 5 0 15,6 5 0-15,-6 3 0 16,3 0 0-16,3 11-1 15,0-1 1-15,0 4 0 16,3 1 0-16,3 7 0 16,0 1 1-16,3 4 0 15,3 2 0-15,12 3 0 16,-7 2 1-16,7 3-1 16,9 5 1-16,0-2-1 15,2-1 0-15,-5 4-1 16,9-1 1-16,3 3-1 15,-1 0 1-15,10 3 0 16,8-4 0-16,4 4 0 16,5-3 1-16,1 3-1 15,5-6 1-15,10 0 0 0,5 3 0 16,6-3 0-16,0 3 0 16,13 0-1-16,8-2 0 15,6-4-1-15,3-2 1 16,9 0-1-16,3 3 1 15,-3-3-1-15,14-5 1 16,-2-3-1-16,-3 0 0 16,9 0 1-16,3 0 0 15,-4 5 0-15,7-5 0 0,-3 6 0 16,-6-4 0-16,9 4 1 16,-4-4 0-16,-2-2-1 15,6 6 0-15,-12 2 0 16,-6-6 0-16,0 6-1 15,-9-5 1-15,-6 0 0 16,-9 2 0-16,-3 1 0 16,-3-1 0-16,-6 0 0 15,-6 1 1-15,-5 2-1 16,-10-6 1-16,-9 14-1 16,-5-10 0-16,-10 2-1 15,-5 5 0-15,-6-8-1 16,-13 3 0-16,-8 0-3 15,-9-2 1-15,-6 2-9 16,-12 0 0-16,-3-11-9 16,-6 0 0-16</inkml:trace>
  <inkml:trace contextRef="#ctx0" brushRef="#br0" timeOffset="95693.312">4106 13576 33 0,'-17'8'16'0,"-1"-16"-15"16,12 8 16-16,0 2-16 15,0 1 0-15,3-3 3 16,0 3 0-16,0-3-5 16,3 0 1-16,6-6 3 15,3-2 0-15,6-2 0 16,6-6 0-16,2 0-1 15,7-2 0-15,6-1-1 16,5 1 0-16,4 2 0 16,0 5 0-16,-7 3-1 15,-2 6 1-15,-3 2-1 16,-6 7 1-16,-3 7-1 16,-10 4 0-16,-5 6 0 15,-6 2 0-15,-6 4 0 16,-3-7 0-16,-8 1 0 0,-4-3 0 15,-3 1-1-15,0-7 1 16,0-1 0-16,0-4 0 16,6-2-1-16,4-3 1 15,5 1 0-15,6-1 0 16,6 0 0-16,8 1 0 16,7-1 1-16,3 3 0 15,3 5-1-15,0 3 1 16,5 5 0-16,-2 3 0 0,-3 0 0 15,-3 5 0-15,-3 0-1 16,-7 0 1-16,-5 3 1 16,-3-3 0-16,-9 0-1 15,-3-3 1-15,-8 4-1 16,-4-7 0 0,-18-1-4-1,0-9 1-15,1-8-7 16,-1-13 1-16,9-10-6 15,9-14 0-15</inkml:trace>
  <inkml:trace contextRef="#ctx0" brushRef="#br0" timeOffset="96412.2272">4806 13467 39 0,'3'-21'19'0,"-6"0"-25"0,6 16 31 0,-3 5-24 15,6-6 0-15,0 1 2 16,0 8 1-16,3-3-3 15,-3 2 1-15,0 12 2 16,-3 4 1-16,0 9-1 16,-6 7 1-16,0 0-1 15,0 9 0-15,-3-1-3 16,0 6 1-16,0 2-1 16,0 0 1-16,6 0-1 15,6-2 0-15,0-6-1 16,6-2 1-16,5-5 0 15,1-6 0-15,3-6-1 16,3-1 1-16,6-7-1 16,2-4 0-16,4-11 0 15,-3-3 0-15,12-5-1 16,-7-2 0-16,4-11 0 16,-3-3 0-16,-1-3 0 15,-5-2 1-15,-3-2 0 0,-3 1 0 16,-4 4 0-16,-5 0 1 15,-3 2-1-15,-6 3 1 16,0-1-1-16,-6 4 1 16,-3 2 0-16,-3 3 0 15,-3 2 0-15,-3 3 1 16,-6 3-1-16,-6 5 0 16,-2 3-1-16,-7 2 1 15,0 3-1-15,0 2 1 16,4 4-1-16,-1 2 0 15,3-1 0-15,0 12 1 16,3-1 1-16,3 6 0 0,4 2-1 16,2 6 1-16,6 0-1 15,6-3 1-15,6 3-4 16,3-3 1-16,2-6-9 16,10-4 0-16,9-9-8 15,6-7 0-15</inkml:trace>
  <inkml:trace contextRef="#ctx0" brushRef="#br0" timeOffset="105391.0981">5821 13756 41 0,'-6'-3'20'0,"9"-2"-20"15,3 5 20-15,0 0-20 16,6 0 1-16,0 0 1 16,6 0 0-16,2 0-2 15,4 0 0-15,3 0 1 16,0 0 1-16,0 0-1 15,5 0 1-15,1 2-2 16,6-2 1-16,-4 0-2 16,7-2 0-16,-3-1-3 15,-3-2 1-15,-4 0-6 16,-2-3 0-16,-3 0-3 16,-3-3 1-16</inkml:trace>
  <inkml:trace contextRef="#ctx0" brushRef="#br0" timeOffset="105721.9389">6000 13483 40 0,'-6'3'20'0,"9"34"-22"15,2-27 41-15,1 6-35 16,3 5 0-16,0 6 2 16,3 7 1-16,0 6-9 15,0 2 0-15,6 6 6 16,-3 0 0-16,0-6-5 15,-3 0 1-15,-1-5-10 16,-2-5 0-16,-3-11-6 16,3-10 1-16</inkml:trace>
  <inkml:trace contextRef="#ctx0" brushRef="#br0" timeOffset="110164.2226">6723 13340 22 0,'-6'-10'11'0,"12"4"-3"0,-6 6 12 16,0 0-17-16,6-2 0 15,-6 2 2-15,6 2 0 16,0 6-6-16,3 0 1 15,-6 8 4-15,-3 3 0 16,0 4-1-16,0 9 0 16,-3 5-2-16,3 6 1 0,-3 2-1 15,0-3 0-15,3-2-1 16,-3-1 1-16,3 1-1 16,0 0 1-16,6-1-1 15,3-2 0-15,-1-5 0 16,10-5 1-16,0-6-1 15,3-8 0-15,3-2 0 16,3-3 0-16,2-3 0 16,10-5 0-16,0-3-1 15,-1-5 1-15,4 0-1 16,0 0 0-16,-6-8 0 16,-7-2 1-16,4-1-1 15,-9-2 1-15,-3-3 0 16,-3 1 0-16,-1-9 0 15,-5 8 1-15,-3-2 0 16,-3-1 1-16,-3 1-1 16,-3 5 1-16,-3-1-1 15,-3 7 1-15,-3-4-1 0,-6 14 1 16,-2 2-2-16,-4 6 1 16,0 5-1-16,-3 5 1 15,0 3-1-15,3 0 1 16,1 2-1-16,2 3 1 15,0 3 0-15,6 3 0 16,3 2 0-16,6 0 0 16,3 5-1-16,6-5 1 0,3-2-2 15,3-3 0-15,3-6-4 16,3-5 0-16,-1-2-9 16,4-11 1-16,3-3-1 15,3-10 0-15</inkml:trace>
  <inkml:trace contextRef="#ctx0" brushRef="#br0" timeOffset="110824.5641">7485 13258 43 0,'0'-2'21'0,"0"12"-31"15,6-5 44-15,0 3-35 16,0 6 1-16,0 7 0 15,0 0 1-15,0 3-1 16,-3 5 0-16,-3 3 0 16,0-3 1-16,0 0-1 15,0 0 1-15,0 0-1 16,0 3 1-16,0-11-1 16,2-2 0-16,1-6 0 15,3 0 0-15,3-5 0 16,0 0 1-16,3-6 0 15,3-2 0-15,3 3-1 16,6-3 1-16,0-5-1 16,-1-3 1-16,4 3-1 15,3-1 0-15,0-2-1 0,2 8 1 32,13-5-4-32,0 0 1 15,-7-3-3-15,-2 3 1 16,-6-1-6-16,-6 4 1 15,-3-9-1-15,-1 3 0 16</inkml:trace>
  <inkml:trace contextRef="#ctx0" brushRef="#br0" timeOffset="111096.2186">7866 13203 54 0,'-3'-3'27'0,"3"3"-44"16,3 5 59-16,3 6-41 15,0 10 0-15,0 11 3 16,-3 5 0-16,0 11-3 16,3 7 0-16,0 3 2 15,-1 6 1-15,1-1-1 16,0 1 0-16,-3 2-2 15,0-3 1-15,0 1-7 16,0-11 1-16,-3-3-13 16,0-2 0-16</inkml:trace>
  <inkml:trace contextRef="#ctx0" brushRef="#br0" timeOffset="113452.1105">4029 15084 41 0,'-3'-8'20'0,"6"8"-20"15,3 0 21-15,3 0-20 16,3 0 1-16,3 3 3 16,6 5 1-16,2 5-6 15,7 5 0-15,9 6 4 16,8 13 0-16,10 5-1 0,-3 1 0 15,2 7-2-15,1 0 0 16,-4 1-1-16,1-1 1 16,5-2-1-16,1-6 0 15,-7 0 0-15,-5-2 1 16,-6-3-1-16,-7-5 1 16,-5-3-1-16,-3-3 1 15,-6-7-1-15,-3-6 1 16,-3-2 0-16,-6-6 0 0,-4-5 0 15,-5 0 0-15,3-8-1 16,-3-5 1-16,-3-3-1 16,1-3 0-16,-4-7-1 15,0-3 0-15,0-6 0 16,-6-4 0-16,3-12 0 16,-3-7 0-16,-3-3-1 15,3-5 1-15,0 8 0 16,-3-3 0-16,3 3 0 15,1 5 0-15,2 3-1 16,-3 7 1-16,3 1 0 16,-3 5 1-16,3 5 0 15,0 0 0-15,3 6-1 16,0 2 1-16,3 0-1 16,0 3 1-16,6 3-1 15,0-1 1-15,0 6 0 16,0 5 0-16,3 0 0 0,3 0 0 15,3 3 1-15,3 2 0 16,3 1 0 0,-1 2 0-16,1 0-1 0,3 0 1 15,0 5 0-15,6-5 1 16,3 5-1-16,2-2 0 16,7-3 0-16,6 2 0 15,5 6 0-15,4 0 0 16,-1-8 0-16,7 0 0 0,2 3-1 15,7-6 1-15,8 1 0 16,4-1 0-16,-1-2 0 16,3 2 1-16,1 3-2 15,8-5 1-15,-3-3 0 16,1 3 0-16,-1-1-1 16,0 1 1-16,6 0 0 15,-2 2 0-15,-4 3 0 16,0-3 1-16,4 1-2 15,2-4 1-15,-3-1-1 16,-3-4 1-16,1 0-1 16,-7 1 1-16,0-1-1 15,-2 1 1-15,-4-1-1 16,-11 3 0-16,-10 0 0 16,-2 3 1-16,-13 2-2 15,-5 3 0-15,-6 0-3 16,-3 0 0-16,-7 0-10 0,-2 0 1 15,-3 0-4-15,-3-8 0 16</inkml:trace>
  <inkml:trace contextRef="#ctx0" brushRef="#br0" timeOffset="116785.7573">5392 15089 52 0,'-9'-21'26'0,"9"16"-30"0,0 5 26 0,6-3-21 16,0 3 1-16,3 0 3 15,3 8 0-15,3 5-5 16,3 11 0-16,0 8 3 15,0 10 1-15,5 11-1 16,-5 0 0-16,0 10-3 16,-6-2 1-16,0-5-3 15,-3-3 0-15,-3-3-3 16,0-5 1-16,-3-5-6 16,3-11 0-16,0-5-5 15,0-6 0-15</inkml:trace>
  <inkml:trace contextRef="#ctx0" brushRef="#br0" timeOffset="117280.7637">6142 15071 47 0,'-3'-11'23'0,"-6"14"-37"0,4-1 42 16,-1 1-27-16,0 0 1 16,-3 2 1-16,0 3 1 15,-3 5-4-15,0 3 0 16,-3 3 3-16,-3 2 1 0,0 8-2 16,0 5 1-16,4 6-1 15,-4 5 0-15,6 5-1 16,3-5 0-16,6 0 0 15,6 0 0-15,6-3 0 16,-3-5 0-16,15-2-1 16,8-11 1-16,7-3-1 15,6-11 1-15,5-7-2 16,-2-8 1-16,0-11-2 16,-4-3 0-16,-2-15 1 15,-6-3 1-15,-3 0 0 16,-10-8 1-16,-5 0 0 15,-9 3 0-15,-6-1 1 16,-9 4 0-16,-3 7-1 16,-5 3 1-16,-4 5-2 15,-6 5 0-15,-3 3-4 16,3 6 1-16,4-1-7 0,2 3 1 16,6 0-7-16,9 3 1 15</inkml:trace>
  <inkml:trace contextRef="#ctx0" brushRef="#br0" timeOffset="117761.0175">6809 15026 43 0,'-6'-3'21'0,"-3"0"-32"15,6 6 37-15,-3 2-26 16,-3 1 1-16,-8 2 4 16,-1-1 1-16,-3 7-5 15,-6-1 0-15,-3 8 3 16,1 3 1-16,2 5 0 16,0 8 1-16,3 5-3 15,3 6 1-15,6 5-3 16,6-3 1-16,6 0-1 15,9 1 0-15,12-6 0 16,9 2 0-16,9-7-1 16,11-8 1-16,4-8-1 15,3-11 0-15,2 0-1 16,7-13 0-16,-4-13 0 16,1-11 0-16,-1-10-1 15,-14 10 1-15,3-29 1 16,-10-3 1-16,-5-2 0 0,-15 5 1 15,-9 0 0-15,-9 3 1 16,-12 8-2-16,-12 2 1 16,-12 3-2-16,-5 8 1 15,-7 5-6-15,-6 13 1 16,1 1-13-16,-7 7 0 0</inkml:trace>
  <inkml:trace contextRef="#ctx0" brushRef="#br0" timeOffset="122385.0795">5949 16470 58 0,'0'-13'29'0,"-6"18"-30"16,6-7 30-16,0 2-27 15,0 0 0-15,3 2 3 16,0 1 0-16,3 10-5 0,0 6 0 16,0 2 4-16,0 13 1 15,0 9-2-15,0 4 1 16,0 1-3-16,0 5 1 15,-1-3-2-15,1 3 1 16,-3-8-4-16,3-3 0 16,-3-7-5-16,3-6 1 15,-3-11-8-15,3-2 1 16,0-10-5-16,0-14 1 0</inkml:trace>
  <inkml:trace contextRef="#ctx0" brushRef="#br0" timeOffset="122940.2049">6416 16446 41 0,'-6'-18'20'0,"9"2"-28"16,-3 11 36-16,3-3-23 16,0 3 1-16,-3 5 2 15,0-6 1-15,-3 6-12 0,0 8 1 16,-3 3 7-16,-3 7 0 16,0 11-3-16,-2 6 1 15,-1 10-2-15,0 8 0 16,-3 2 0-16,9 3 0 15,6-2 0-15,3-8 0 16,3 5-1-16,12-3 1 16,5-8-1-16,7-7 1 15,3-6-1-15,9-11 0 16,2-7-2-16,7-9 0 0,0-7-2 16,-4-11 1-16,-2 0 0 15,-4-2 0-15,1-17 1 16,-9 12 0-16,-9-6 2 15,-6-1 0-15,-7 1 1 16,-5-2 1-16,-9 2 0 16,-5 2 1-16,-7 1-1 15,-9-1 1-15,-3-2-1 16,-6 0 0-16,-5 0-3 16,2-8 1-16,0 5-3 15,3 0 0-15,4 3-5 16,2 8 0-16,0 5-8 15,3 8 1-15</inkml:trace>
  <inkml:trace contextRef="#ctx0" brushRef="#br0" timeOffset="124441.94">7318 16026 40 0,'-3'-8'20'0,"-15"-3"-31"16,15 9 31-16,0 2-20 0,-3-3 0 16,-3-2 3-16,3 2 1 15,-11 0-3-15,-4 6 0 16,-9 2 2-16,-12 1 0 15,4 2 0-15,-4 0 1 16,-9-1-3-16,1 1 1 16,-10 8-1-16,-8-3 0 15,-7-5 0-15,-5 6 0 16,3-6-1-16,-4 0 0 16,-8-3 1-16,0 3 0 15,-4-6-1-15,7 6 1 16,0-2-1-16,2-4 1 0,7 6-1 15,0-5 1-15,8 0-1 16,7-1 1-16,5 1-1 16,7-3 0-16,5 0 0 15,6 0 0-15,3 2 0 16,7-2 1-16,2 3-1 16,3 0 0-16,3-1 0 15,3-2 1-15,6 3-1 16,7 0 1-16,5-1-1 15,0 4 1-15,5 2 0 16,1-6 0-16,0 6-1 16,3 5 1-16,0 3 0 15,0 3 0-15,3 7 0 16,-3 6 0-16,0 5 0 16,-3 5 0-16,0 6 0 0,0-11 0 15,-3 21 0-15,-3 8 0 16,0 3 0-16,-3-5 1 15,3 2-2-15,0-3 1 16,0-4 0-16,0-9 0 16,3 3-1-16,0 0 1 15,0-6-1-15,0-2 0 16,0-2 0-16,0-6 0 16,3-6 0-16,0-2 0 15,2-2 0-15,7-6 1 0,-3 0-1 16,3-5 0-16,3-3 0 15,3-2 0-15,6-3 0 16,2 0 0-16,4-3 0 16,3 0 0-16,3-2 0 15,-1-3 0-15,4 5-1 16,6-2 1-16,-4-3 0 16,13 0 0-16,2-3 0 15,7-2 0-15,2 2 0 16,1-2 0-16,-1-3 0 15,16 3 0-15,2-3 0 16,-3 0 0-16,1 5 0 16,-1-2 0-16,6 5 0 15,-5 0 0-15,-1 0 0 16,-9 5 0-16,1-5 0 16,-4 0 0-16,-2-5 0 15,-10 2 0-15,1-2 0 0,-7 0 1 16,-5 5-1-16,-1 0 0 15,-5-8 0-15,-6 0 0 16,-3 0 0-16,-10 0 0 16,-5-5 0-16,-3-3 1 15,-3 0-1-15,-6-5 1 16,0-3-1-16,-6-5 1 16,0-5 0-16,-3-9 0 15,-6 4 1-15,0-12 0 16,0-4 0-16,-3-3 1 0,0-3-1 15,3 0 1-15,-2-5 0 16,-1 7 0-16,-6-4-1 16,3-3 0-16,6 0 1 15,-6 5 0-15,0 0-1 16,0 8 1-16,0 5-2 16,4 6 0-16,-1 2-3 15,0 3 1-15,0 0-6 16,0 6 0-16,0-4-15 15,0 3 1-15</inkml:trace>
  <inkml:trace contextRef="#ctx0" brushRef="#br1" timeOffset="276103.6343">16796 8064 41 0,'11'-2'20'0,"-28"10"-21"0,14-8 20 16,-3 2-18-16,0 4 1 16,0 2 2-16,-3 2 0 15,-6 3-5-15,-3 3 0 16,-3 6 3-16,-6-1 0 15,1 2-2-15,2 1 0 0,-9-3-6 16,0 1 1-16,-2 1-7 16,-4-7 1-16</inkml:trace>
  <inkml:trace contextRef="#ctx0" brushRef="#br1" timeOffset="276433.5185">16370 8080 53 0,'12'-5'26'0,"0"8"-42"15,-6-3 50-15,6 0-34 16,5 2 0-16,1 4 1 0,0 4 0 16,0 3-1-16,0 1 1 15,0 2 0-15,-3 2 0 16,-1 3-1-16,1 3 0 16,0-3-2-16,0-2 0 15,0-3-4-15,0 2 1 16,0-5-8-16,3-2 0 15</inkml:trace>
  <inkml:trace contextRef="#ctx0" brushRef="#br1" timeOffset="276761.7441">16873 8247 52 0,'-3'27'26'0,"12"-12"-37"0,-3-4 48 15,0-3-39-15,3 8 0 16,-3 5-2-16,3-3 0 16,-1 1 3-16,4 0 0 15,-3-6-10-15,-6 3 0 16,9-11-1-16,0 0 0 16</inkml:trace>
  <inkml:trace contextRef="#ctx0" brushRef="#br1" timeOffset="277544.0197">17084 8088 48 0,'-6'-5'24'0,"15"8"-37"0,-3-1 50 16,0 4-37-16,3 2 0 15,0 2 0-15,0 3 0 16,0 3 0-16,0 0 0 15,0 3 0-15,3-9 0 0,-1 3-1 16,1-5 0-16,3-8-1 16,0 0 0-16,0-5-1 15,0-3 1-15,3-2-1 16,0-6 1-16,-3 0 1 16,-4 0 0-16,1 0 2 15,-3 0 0-15,-3 0 1 16,0 6 0-16,3-1 0 15,-6 6 0-15,-3 0 0 16,0 5 0-16,0 0-1 16,3 2 0-16,0 3 0 15,3 3 0-15,3 6-1 16,0 2 1-16,3 2-1 16,-3 6 1-16,3 2-1 15,-3 3 0-15,-4 1 1 16,1-1 0-16,-3 0-1 15,-6-3 0-15,-5 1 1 16,-4-4 0-16,-6 1-1 16,-3-5 0-16,-3-3-1 0,-6-3 0 15,4-8-1-15,2-2 0 16,0-3-3-16,3-5 1 31,0-14-8-31,6 1 0 16</inkml:trace>
  <inkml:trace contextRef="#ctx0" brushRef="#br1" timeOffset="277799.0179">17587 8202 48 0,'-3'8'24'0,"-6"13"-32"16,9-16 42-16,0 3-35 16,-3 8 1-16,0 3 0 15,0 2 0-15,0-3 0 16,0 4 0-16,1 4-3 16,2-7 1-16,0 2-8 15,5 0 1-15,7-5-3 16,6-6 1-16</inkml:trace>
  <inkml:trace contextRef="#ctx0" brushRef="#br1" timeOffset="278503.9455">19814 7964 43 0,'-9'0'21'0,"-12"3"-30"0,12 5 40 0,-3-3-32 16,-3 3 1-16,-9 2 0 15,1 9 0-15,-4-1 1 16,-3 4 1-16,-3 1-1 15,-2 4 1-15,-4 7-1 16,3-7 1-16,0 2-3 16,4-8 0-16,5 0-4 15,0-5 0-15,9-3-7 16,0-7 0-16</inkml:trace>
  <inkml:trace contextRef="#ctx0" brushRef="#br1" timeOffset="278789.4436">19391 7972 56 0,'0'5'28'0,"6"0"-44"0,0 3 54 15,3-2-40-15,0 4 1 16,3 6 0-16,0 0 1 16,0 5 1-16,5 0 0 0,-2 6-1 15,0-1 0 1,0 6 0-16,3-3 0 0,0 6-4 16,0-9 1-16,-1 0-10 15,1-4 0-15</inkml:trace>
  <inkml:trace contextRef="#ctx0" brushRef="#br1" timeOffset="279434.4702">19733 8281 37 0,'0'-13'18'0,"0"5"-31"0,6 6 24 15,3-9-12-15,3-2 1 0,0 2 5 16,3 1 1-16,0-1-5 16,3 3 1-16,0 0 2 15,-1 3 0-15,1 2 0 16,0 3 1-16,-3 6-4 15,-3-1 1-15,0 8-2 16,-6-2 1-16,0 2-1 16,-6 3 0-16,-3 8-1 15,-6-3 1-15,-3 0-1 16,0 0 1-16,-3-2-2 16,-6 2 0-16,6-3 0 15,4-7 0-15,-1-6 1 16,3 0 1-16,0 1 0 15,3-6 1-15,6 2 0 16,0-2 1-16,3 6 0 16,6-1 0-16,0 3-1 15,3 2 0-15,2 1-1 16,1-3 0-16,6 0-1 16,-3 0 0-16,0-3-2 0,-3 0 1 15,6 1-7-15,-1-4 0 16,4-7-2-16,6 0 1 15</inkml:trace>
  <inkml:trace contextRef="#ctx0" brushRef="#br1" timeOffset="280606.3084">20293 7935 30 0,'-9'-8'15'0,"3"24"-22"0,6-11 27 16,0 0-20-16,3 6 0 15,0 5 1-15,0-3 1 16,3 3-2-16,0 2 1 16,3-2 0-16,3 0 0 15,-3 0-1-15,3-3 0 0,2-5-1 16,1-2 0-16,0-4-2 15,0-2 0-15,0-2 0 16,3-6 1-16,3 0 1 16,-3 0 1-16,-1-6 1 15,-2-4 0-15,0-1 0 16,-3-2 1-16,0 5 1 16,-6 1 0-16,0-1-1 15,-6 2 0-15,0 6 0 16,-3 3 0-16,0 3 0 15,3-1 1-15,-3 6-2 16,3 2 1-16,3 5-1 16,-6 4 1-16,6 4 0 15,0 3 0-15,6 6-1 16,0-1 0-16,3 1-1 16,-3 2 1-16,0 0-1 15,-3 0 0-15,-6-3-1 0,-6-2 1 16,-6 3-1-16,-9-1 0 31,-18-5-6-31,3-5 1 16,1-5-5-16,2-6 0 15</inkml:trace>
  <inkml:trace contextRef="#ctx0" brushRef="#br1" timeOffset="281266.2447">20751 8221 27 0,'-15'-19'13'0,"7"8"-30"16,8 9 19-16,0 2-8 16,0-5 1-16,3-1 8 15,-3 4 1-15,0-4 2 0,5 1 1 16,1 0-1-16,0-1 0 15,3 1 3 1,3 0 0-16,3 0-5 0,0 2 1 16,0 0-5-16,0 3 1 15,0 3 0-15,-3 2 0 16,-1 1 0-16,-2 4 0 16,0 3 0-16,-3 3 0 15,0-3 0-15,-3 9 0 0,-3-1-2 16,-6-3 1-16,0 3-1 15,-6-2 1-15,0-1-1 16,-2-4 1-16,-4-4-2 16,0 1 1-16,0-3-1 15,0-3 1-15,0-5 0 16,0 0 0-16,-2-3 1 16,5 3 0-16,3-2 0 15,9-1 1-15,9 3 0 16,0-2 0-16,3-1-1 15,6 3 1-15,5 0-1 16,1 0 0-16,0 3 0 16,3-1 0-16,0 1-1 15,-3 2 0-15,2-2-4 16,1 2 1-16,0 0-5 16,0 1 0-16</inkml:trace>
  <inkml:trace contextRef="#ctx0" brushRef="#br1" timeOffset="284451.3731">13328 9160 37 0,'-3'-5'18'0,"9"-3"-18"0,0 8 19 16,3 8-18-16,3 2 0 15,2 9 2-15,1 4 0 16,3 12-3-16,3 7 0 15,9 1 2-15,3 4 0 16,2 6-1-16,7 0 1 16,0 5-2-16,-4 0 1 15,1 6-1-15,0-9 1 0,2-2-1 16,-2 3 1-16,-3-3-1 16,-3-5 0-16,2 2 0 15,4-5 0-15,-3-3 0 16,-7-5 1-16,-2-8-1 15,-6-8 0-15,0 1 0 16,3-9 1-16,-9-8-1 16,2 3 1-16,-5-5-1 15,0-6 0-15,-3-5 0 16,0-8 1-16,-3-5-1 16,-6-5 0-16,-3-6-1 15,-3-3 1-15,-3-4-1 16,-3-4 1-16,0-2-1 15,-3-2 1-15,-2-6 0 16,-1-8 0-16,3 3-1 0,-3 2 1 16,0-2 0-16,3 0 0 31,0-16 0-31,4 10 0 16,-1 11 0-16,3 6 0 15,3 2 0-15,0 10 0 16,0 6 0-16,3 3 0 15,3 5 0-15,3 2 0 16,3 1 0-16,0 2 0 16,3 2 0-16,3 1 0 15,-1 3 0-15,7 2 0 0,3 0 0 16,0 3 1-16,6 2 0 16,0 0 0-16,-1 1 0 15,4-1 1-15,3 3-1 16,3 0 1-16,2 0-1 15,7 3 1-15,6-1-1 16,8 1 1-16,-2 0-1 16,5-3 0-16,4 0-1 15,5 0 1-15,3 0 0 16,13 0 0-16,-4 0-1 16,3 0 1-16,1 0-1 15,2 2 1-15,6-2-1 16,4 0 1-16,-1 0 0 15,-24 0 0-15,48 0-1 16,-6 0 1-16,-3 0-1 16,6 0 1-16,1 0 0 15,-4-2 0-15,-3-1-1 0,9 0 1 16,-6 1-1-16,6-4 1 16,-6-2 0-16,15 3 0 15,-3 0-1-15,0-1 1 16,6 4-1-16,-3-3 1 15,0 2-1-15,-6 0 0 16,12 1 0-16,-6-1 1 16,0 0-1-16,6 1 0 15,-6-6 0-15,0 2 1 0,-6-2 0 16,3 3 0-16,-6 3-1 16,6-1 1-16,-6 0-1 15,3 3 1-15,-3-5-1 16,3 2 1-16,-3 1-1 15,0-4 1-15,3 1-1 16,-6-3 1-16,6-2-1 16,3-1 1-16,0 0 0 15,-9 3 1-15,0-5-1 16,3 3 1-16,-6-1-1 16,-6 0 1-16,-6 1 0 15,1 2 0-15,-10 0-1 16,-6 3 0-16,-6-1-1 15,-5 1 1-15,-7 3-1 16,-2-6 0-16,-4 5 0 16,1-5 0-16,-7 3-1 15,-2-1 1-15,-1 1-1 16,-2 2 1-16,-6 3-1 0,-4-5 0 16,-5 3-1-16,0 2 0 15,-1 0-2-15,-5-3 0 16,-6 0-5-16,-3 1 0 15,-9-1-9-15,-9 0 0 16</inkml:trace>
  <inkml:trace contextRef="#ctx0" brushRef="#br1" timeOffset="286190.5431">14968 9334 40 0,'-12'-5'20'0,"-21"-3"-17"0,27 8 20 16,0 0-21-16,0 0 0 16,0 3 4-16,-3 2 0 15,-2 6-5-15,-1 5 0 0,-3 2 5 16,-3 6 0-16,0 2 0 15,-3 6 1-15,3 8-3 16,4 8 1-16,-1 4-2 16,3 4 1-16,3-3-2 15,0 5 1-15,6 0-1 16,3-2 0-16,6 2 0 16,6-2 0-16,6-3-3 15,2-8 1-15,4-3-6 16,6-2 0-16,6-11-14 15,8-6 0-15</inkml:trace>
  <inkml:trace contextRef="#ctx0" brushRef="#br1" timeOffset="292060.2302">15251 9546 30 0,'0'-8'15'0,"3"6"-16"0,-3 2 16 16,3-3-15-16,-3 3 0 16,3-3 3-16,-3 3 1 0,3 3-4 15,-3 2 1-15,0 3 1 16,-3 5 1-16,0 3-1 15,-3 3 1-15,0 2-2 16,0 5 0-16,-6-4-1 16,6 1 1-16,0-1-1 15,0-1 0-15,0-5 1 16,0 2 0-16,0-2 0 16,0 0 0-16,3-6 0 15,0 6 0-15,0-2 0 16,3-1 1-16,6-5-1 15,0 2 1-15,6-2-1 16,0-5 0-16,3-3-1 16,6 0 1-16,0-5-2 15,-1-1 1-15,7 1-1 16,3 5 1-16,0-5-1 16,-1 2 0-16,4-2-1 15,0 7 0-15,-3-4-4 16,-4 2 0-16,-2-6-5 15,-3 4 0-15</inkml:trace>
  <inkml:trace contextRef="#ctx0" brushRef="#br1" timeOffset="292422.5701">15447 9506 33 0,'3'-5'16'0,"-3"3"-23"15,0 2 26-15,6 0-16 16,0 0 1-16,0 5 2 16,0 3 1-16,0 5-8 15,0 6 1-15,0 2 6 16,0 10 0-16,0 6-2 15,0 6 1-15,-3 2-3 16,3-3 1-16,-3 3-1 16,0-5 0-16,2-1-2 15,1-1 0-15,-3-1-1 16,0-3 1-16,0 3-3 16,0-5 1-16,3-8-5 15,-3-9 1-15,3-7-8 16,3-2 0-16</inkml:trace>
  <inkml:trace contextRef="#ctx0" brushRef="#br1" timeOffset="292811.2214">15709 9869 40 0,'-9'5'20'0,"3"-15"-30"15,6 10 32-15,6-3-21 16,0 6 0-16,3-1 0 15,0 4 1-15,3-4-1 16,3 4 0-16,0-6 1 16,-1 5 0-16,1-3 0 15,3 4 0-15,6-4 0 16,-3-4 0-16,0 2-3 16,3 0 1-16,-1-6-2 15,4 4 0-15,-3-3-5 16,-3-1 1-16,-3 1-6 15,0 2 1-15</inkml:trace>
  <inkml:trace contextRef="#ctx0" brushRef="#br1" timeOffset="293307.6667">16138 9782 40 0,'-3'0'20'0,"15"8"-28"16,-6-6 36-16,2 1-28 15,1 0 1-15,3-1 0 16,3 1 1-16,0-3-2 15,0-3 1-15,9 1 0 16,0 2 1-16,2-3-1 0,1 3 1 16,0-3-1-16,0 3 0 15,5 0-1-15,-5-2 0 16,0-1-2-16,0 0 1 16,0 3-2-16,-4-2 0 15,-2-4-4-15,0 1 0 16,-3 0-4-16,-3-1 0 15</inkml:trace>
  <inkml:trace contextRef="#ctx0" brushRef="#br1" timeOffset="293982.2394">16632 9520 43 0,'6'-3'21'0,"6"3"-34"0,-3 3 41 0,2-3-29 16,4 0 1-16,0 0 0 16,3 0 0-16,3 0 0 15,6-3 0-15,0 0 0 16,-1-2 1-16,1 0-1 16,3 0 1-16,-6-1-1 15,-3 1 1-15,2 0 0 16,-5 2 0-16,-3 3-1 15,-3 0 1-15,0 3 1 16,-3-1 0-16,-3 6 0 16,0 3 1-16,-3 2 1 15,-3 8 0-15,-3 6-1 16,0 4 1-16,-3 4-2 16,0 5 1-16,-3 2-2 15,3 0 1-15,-6 3-2 16,3-5 0-16,0-6-2 15,0-5 1-15,6-5-3 16,0 0 0-16,0-8-3 0,0-3 0 16,0-8-8-16,3-2 1 15</inkml:trace>
  <inkml:trace contextRef="#ctx0" brushRef="#br1" timeOffset="294838.7205">17194 9274 34 0,'0'0'17'0,"3"2"-21"16,0-4 25-16,3-4-18 16,0 12 1-16,6-4 2 15,0 4 0-15,3-1-7 16,3 5 0-16,0 4 6 16,-1-1 1-16,1 11-3 15,3 2 1-15,3 3-1 16,-3 3 1-16,-3 0-2 15,0 0 0-15,-4 13-1 16,1-1 1-16,-3 1-2 16,-6-2 1-16,-3 2 0 15,-3 0 0-15,-3 2 0 0,-3-2 1 16,-9 6-2-16,-5-1 1 16,-7-2-1-16,0 2 1 15,-9 0-1-15,6-8 0 16,4 1-2-16,-4-1 0 15,0-5-4-15,6-2 1 16,0-12-11-16,7-4 1 16</inkml:trace>
  <inkml:trace contextRef="#ctx0" brushRef="#br1" timeOffset="296714.7133">17685 9297 44 0,'0'0'22'0,"-5"0"-37"0,5 0 31 0,0 0-16 16,3-5 1-16,2 0 1 15,1-3 0-15,6-3-2 16,0 1 1-1,21-9 2 1,3 3 1-16,-7 6-1 16,-2 2 1-16,0 8-1 15,-3 0 1-15,-3 8-1 16,-3 5 0-16,-4 6-2 16,-5 2 1-16,-6 8-2 15,-6 0 1-15,-3 0-3 16,-11 0 0-16,-7 0-1 15,-3-2 1-15,-3-6-1 16,-3-5 0-16,4-3 1 16,-1-8 0-16,6-5 0 15,3-5 1-15,3-6 0 16,6 3 1-16,4-2-1 0,5 5 1 16,3-6 0-16,0 3 0 15,9 5 0-15,8 1 1 16,4 4-1-16,3 4 0 15,0 2-3-15,9 2 0 16,-7 1-7-16,4 2 0 16</inkml:trace>
  <inkml:trace contextRef="#ctx0" brushRef="#br1" timeOffset="297315.2926">18013 9858 49 0,'-3'-2'24'0,"0"-6"-43"0,6 5 45 0,6 3-25 15,6-3 0-15,3 6 1 16,2-6 0-16,10 3-3 16,3 3 1-16,6-3 2 15,5 0 0-15,-2 0-2 16,0 0 1-16,-1-3-3 16,1 3 1-16,-6-5-3 15,-1-3 0-15,-5 3-5 16,-3-3 0-16,-6 3-2 15,0-3 0-15</inkml:trace>
  <inkml:trace contextRef="#ctx0" brushRef="#br1" timeOffset="297645.3135">18153 9604 57 0,'6'6'28'0,"-15"-20"-59"0,12 17 61 15,3 2-30-15,3 6 0 0,0 7 2 16,-3 9 0-16,0 2 0 15,2 11 0-15,-5-1 1 16,3 6 1-16,-3-2-1 16,3-1 1-16,0-5-5 15,3 3 0-15,0-3-7 16,-3-5 1-16,6-9-7 16,0-4 0-16</inkml:trace>
  <inkml:trace contextRef="#ctx0" brushRef="#br1" timeOffset="298892.0771">19055 9218 42 0,'-6'-8'21'0,"-9"21"-30"0,12-13 36 0,0 8-26 16,0 8 0-16,-3 11 2 15,0 4 1-15,-6 6-4 16,0 6 1-16,0 4 3 16,0 9 0-16,1 7-1 15,-1-2 0-15,0 0-1 16,3-3 1-16,3 3-2 15,6-5 1-15,3-1-1 16,9-4 1-16,3-1-2 16,5 0 1-16,4-5-4 15,0-3 1-15,12-4-7 16,-3-7 1-16,5-2-7 16,1-7 0-16</inkml:trace>
  <inkml:trace contextRef="#ctx0" brushRef="#br1" timeOffset="300618.6987">19302 9842 40 0,'-9'-7'20'0,"9"9"-25"0,0-2 33 16,6 0-28-16,0-5 1 15,6 5 0-15,0-3 1 16,5-2-2-16,4-3 0 15,3 3 0-15,-3-3 1 16,0 3-3-16,0 2 1 16,-1 0-5-16,7 1 0 0,-3 4-6 15,0-7 1-15</inkml:trace>
  <inkml:trace contextRef="#ctx0" brushRef="#br1" timeOffset="301279.2356">19573 9549 49 0,'-15'-5'24'0,"18"-11"-46"0,6 13 48 16,3-5-26-16,5 3 0 16,10-3 1-16,6 0 0 15,0 0 0-15,5 0 0 16,4 3 0-16,0-1 1 15,-4 4 0-15,-5 2 0 16,3 2-1-16,-12 4 0 0,-6 2-1 16,-7 5 0-16,-5 3-1 15,-6 2 1-15,-6 3-1 16,-8 1 0-16,-7-1 0 16,-3 0 1-16,0-3-1 15,-3-2 1-15,1-5 1 16,5-6 0-16,0 1 0 15,6-1 0-15,6 3 0 16,9-6 0-16,3-2-1 16,6 8 0-16,6-2 0 15,6 2 1-15,5 2-2 16,4 3 1-16,0 3 0 16,3 0 0-16,-1 11 0 15,-2-4 1-15,0 4-1 16,-9 2 0-16,0-3 0 15,-12 1 1-15,-9-1 0 16,-9 1 0-16,-3-1-1 16,-6 3 0-16,-6-5 0 15,-3 0 0-15,-5 0-1 16,-1-8 0-16,3-6-4 0,-6 1 1 16,4-9-8-16,2-4 0 15</inkml:trace>
  <inkml:trace contextRef="#ctx0" brushRef="#br1" timeOffset="301775.5976">20227 9766 48 0,'-5'10'24'0,"16"-20"-36"0,-2 10 43 15,3 0-31-15,3-3 0 16,3 0 1-16,9 1 1 15,-3-3-2-15,2 2 0 16,-2-5 1-16,0 3 0 16,3 2-2-16,-3-2 1 15,-1 5-2-15,-2-3 0 16,-3 0-6-16,-3 3 0 0,-3-2-4 16,0-4 0-16</inkml:trace>
  <inkml:trace contextRef="#ctx0" brushRef="#br1" timeOffset="303184.8061">21061 9279 28 0,'3'0'14'0,"12"-11"-12"15,-12 17 22-15,3-6-21 16,-6 0 1-16,0 2 1 16,-6 6 0-16,-3 0-7 15,-12 3 1-15,-3 5 4 16,-3-1 0-16,1-1-2 16,-4 2 1-16,0-3-2 0,0 0 1 15,4-5-1-15,2 0 1 16,3 0-2-16,3-3 1 15,3 0 0-15,3 1 0 16,0-1 0-16,3 0 0 16,3 3 0-16,-5 0 1 15,5 3 0-15,0-1 1 16,3 4 0-16,-3-1 0 16,3 3 0-16,3 2 0 15,0-5 0-15,3-5 0 0,3 3-2 16,0-6 0-16,3 1-1 15,5-6 1-15,1 0 0 16,3 0 1-16,3-3-1 16,3-2 1-16,0-1-1 15,-1 1 1-15,7 2 0 16,3 3 1-16,3 0-1 16,-4 3 0-16,-2 2 0 15,-3 9 1-15,-3 1-1 16,-3 7 0-16,-7 1 0 15,-2 4 0-15,-12-1 0 16,0 3 0-16,-6-2-1 16,-5 5 1-16,-10-6-1 15,-6 1 0-15,-3-4-1 16,-6-1 1-16,-2-1-4 16,-7-5 0-16,3-6-3 15,-2-7 0-15,5-3-7 16,0-8 0-16,4-5-1 0,11-9 1 15</inkml:trace>
  <inkml:trace contextRef="#ctx0" brushRef="#br1" timeOffset="303650.2848">21231 9120 42 0,'-15'-16'21'0,"12"19"-36"15,9-3 43-15,3 0-27 16,3 0 0-16,5 3 6 16,4-1 0-16,0 9-6 15,0 5 0-15,3 0 4 16,2 5 1-16,4 5 0 16,0 6 0-16,-3 8-3 15,6-1 1-15,-4 4-2 0,1 4 1 16,-6 4 0-1,-3 1 0-15,-6 7-1 0,-6-1 1 16,-6 0-2-16,-12-2 1 16,-3-1-4-16,-12-7 1 15,-9-1-5-15,-3-7 0 16,1-3-7-16,-1-8 1 16,0-10-6-16,4-3 0 15</inkml:trace>
  <inkml:trace contextRef="#ctx0" brushRef="#br1" timeOffset="304386.5045">21960 9088 49 0,'3'-8'24'0,"0"-5"-40"0,0 8 43 0,3 0-27 16,6-1 0-16,5-2 1 15,4 1 1-15,0-4 0 16,3 0 0-16,0 3 1 16,3 3 0-16,-1 0 0 15,1 2 1-15,-3 3-1 16,-3 3 0-16,0 2-2 16,-6 3 1-16,-10 8-1 15,4 0 0-15,-12 5-1 16,-6 3 1-16,-8 8-2 15,-7-1 1-15,-3 4-2 16,-9-4 1-16,-5-4-1 16,-4-6 1-16,3-5-1 15,4-8 1-15,5-5 0 16,9-3 1-16,3-6 0 16,6-10 1-16,3 0-2 15,6-2 1-15,6 2 0 16,3 3 1-16,9 2-1 15,6 6 1-15,3 5 0 0,6 8 0 16,3 8 0-16,2 0 1 16,-2 2-4-16,-3 3 0 15,3 3-8-15,-6-5 1 16,-1-1-5-16,-8-5 0 16</inkml:trace>
  <inkml:trace contextRef="#ctx0" brushRef="#br1" timeOffset="311037.8108">13617 11216 35 0,'5'-16'17'0,"-7"8"-22"0,2 8 18 16,0 0-12-16,5-3 1 15,4 3 2-15,0 0 0 16,3 3-4-16,3 5 1 16,3 0 3-16,0 2 0 15,-3 9 0-15,3 2 0 16,2 8-1-16,4 3 1 0,3 2-2 15,0 6 1 1,0 0-1-16,8 5 1 0,4 0-1 16,3 5 1-16,-1-5-2 15,4 0 0-15,-3-3-1 16,-1-2 1-16,-2-6-1 16,-3 1 1-16,-1-12-1 15,-5-1 0-15,-3-4 0 16,-3-5 0-16,-6-2-1 15,-3-3 1-15,-4 0 0 16,4-3 0-16,-6-5 0 16,-3 0 0-16,-3-5 0 15,-3-3 0-15,-3-3 0 16,-3-2 0-16,-3-5 0 16,-6-1 0-16,4-5-1 15,-4-5 1-15,0-8-1 0,-3 3 1 16,0-3-1-16,3-6 0 15,0-2-1-15,-3-2 1 16,-2-4 0-16,2 4 0 16,-3 4 0-16,6-2 1 15,-3 3-1-15,3 5 0 16,0-3 0-16,1 11 1 16,-1-2-1-16,3-1 0 15,0 3 0-15,0 5 0 16,3 3 1-16,3 2 0 15,0 3 0-15,3 3 0 0,3 0 0 16,3 2 1-16,3 3-1 16,3 0 1-16,0 3-1 15,3 0 0-15,3 2 0 16,6 1 0-16,-1-1 0 16,1 3 0-16,3 0 0 15,3 0 0-15,3-3 0 16,2 1 1-16,4-1-1 15,3 0 1-15,11-2-1 16,4 0 1-16,0 2 0 16,-1 0 0-16,4 1 0 15,-1-1 0-15,4 1-1 16,5-1 1-16,10 0-1 16,-10 1 1-16,4-1-1 15,-1-2 0-15,0-1 0 16,4 1 1-16,5 0-1 15,-2-3 1-15,2 3 0 0,1-3 0 16,-1 2-1-16,9 1 1 16,-2-3 0-16,-4 3 0 15,3 2-1-15,-5 0 1 16,11-4-1-16,-6 1 1 16,1-2-1-16,-1 3 0 15,-3-3 0-15,1 5 0 16,2-7 0-16,6 2 1 0,-5 3-1 15,-4-1 1-15,3 1-1 16,-2-11 1-16,2 11-1 16,6-3 1-16,-5 3-1 15,2 2 1-15,-6-2-1 16,7-1 0-16,-10 4 0 16,7-1 1-16,-1 0-1 15,0-2 1-15,1-3-1 16,-4 6 1-16,6-9-1 15,-5 6 0-15,-1-3 0 16,-3 5 1-16,1-2-1 16,-1 2 1-16,1 1-1 15,-4-1 1-15,-3-2-1 16,-2-1 1-16,-4 4-1 16,7-4 0-16,-1 1 0 15,4-3 1-15,-7 0-1 16,-2 0 0-16,-1 3 1 15,-2 0 0-15,-1-1-1 16,-2-2 1-16,2 1-1 0,-2 4 1 16,-4-2-1-16,-5-1 1 15,-1 4-1-15,1-4 1 16,-3 4-1-16,-4-4 1 16,4 4-1-16,-6-3 1 15,-1-1-1-15,1 1 1 16,0 0-1-16,-7 2 1 15,-2-2-1-15,0 2 1 0,-3 0-1 16,-1-2 0-16,-2 2 0 16,0 1 1-16,0-1-2 15,-4 1 1-15,-2 2-1 16,-3 0 0-16,0-3-5 16,-3 3 1-16,-6 0-13 15,-6 3 1-15</inkml:trace>
  <inkml:trace contextRef="#ctx0" brushRef="#br1" timeOffset="313529.3854">20230 10538 21 0,'-8'-5'10'0,"10"18"-9"16,-2-13 11-16,0 3-10 16,0-3 0-16,6-3 2 15,-3-2 0-15,0 2-5 16,3-2 1-16,0 2 3 16,3-5 1-16,0 6-1 15,0-1 1-15,0 1-1 16,0 2 1-16,3 0 0 15,3 2 0-15,-3-2-1 16,3 0 0-16,-1 0 0 16,4 0 0-16,0 3 0 15,3-6 1-15,3 1-1 16,3-1 0-16,2 0 0 0,4 1 0 16,3-1-1-16,0 0 1 15,5-2-2-15,1 0 1 16,3-1-1-16,2 1 1 15,-2 0-1-15,-1 2 1 16,4 1-1-16,0-1 1 16,-1 0-1-16,-5 1 0 15,3-1 0-15,-1 3 0 16,4-3 0-16,-6 1 0 0,-1-4 0 16,4 1 0-16,0 0 0 15,-1 0 1-15,-2-1-1 16,-3 4 0-16,-7 2 0 15,-2-3 0-15,-3 0 0 16,0 1 0-16,-7 2-1 16,1-3 1-16,-3 0-1 15,0 1 1-15,0-1-1 16,0 0 1-16,-3 1-1 16,0-1 1-16,-1 0-1 15,1 1 0-15,0-3 0 16,0 5 1-16,0-6-1 15,0 1 0-15,0 2 0 16,0 3 0-16,2-2 0 16,-2 2 0-16,0 0-1 15,0 2 1-15,-3-2-3 16,-3 0 0-16,0 3-8 0,-3 0 1 16,-3 5-9-16,-3-3 0 15</inkml:trace>
  <inkml:trace contextRef="#ctx0" brushRef="#br1" timeOffset="317509.2617">14843 11353 38 0,'3'-5'19'0,"0"0"-18"16,-3 5 20-16,3-3-19 15,0 0 0-15,-3 3 4 0,0 0 1 16,0 3-7 0,0 0 1-16,-3 5 4 0,-3 5 0 15,-3 5-1-15,0 6 1 16,-3 5-3-16,-3 6 1 16,3 4-2-16,3 17 1 15,0-6 0-15,6 0 0 16,0 3 0-16,6 0 0 15,6 6-1-15,3-4 0 16,3 1-1-16,9-1 1 0,3 3-4 16,0-10 0-16,2-6-6 15,1-7 1-15,3-9-9 16,9-7 1-16</inkml:trace>
  <inkml:trace contextRef="#ctx0" brushRef="#br1" timeOffset="322806.7341">15298 11488 25 0,'0'-18'12'0,"3"10"-11"16,-3 8 13-16,3-6-10 16,-3 6 1-16,3-5 3 15,3 3 0-15,0 2-9 16,0 2 1-16,0 3 7 15,0 11 1-15,-3 5-3 16,3 11 1-16,0 8-2 0,0 5 0 16,0 0-2-16,0 3 1 15,3-4-3-15,0 4 1 16,0-8-1-16,-1-1 0 16,1-1-3-16,0-7 1 15,-3-4-4-15,3-6 0 16,3-5-8-16,-3-3 0 15</inkml:trace>
  <inkml:trace contextRef="#ctx0" brushRef="#br1" timeOffset="323302.7997">15828 11417 37 0,'-3'-8'18'0,"0"3"-21"0,3 5 25 16,3-3-21-16,0-2 1 16,-3 5 2-16,6 0 1 15,0 2-4-15,3 4 0 16,0 4 4-16,-3 6 0 15,-3 8-1-15,3 5 1 16,0 3-2-16,0 10 0 0,-3-2-2 16,0 2 0-16,0-2-1 15,0-3 1-15,0-3-3 16,0-2 1-16,0-3-4 16,-1-5 1-16,1 0-7 15,0-6 0-15,-3-5-3 16,0-5 0-16</inkml:trace>
  <inkml:trace contextRef="#ctx0" brushRef="#br1" timeOffset="324158.5177">16135 11224 33 0,'-6'-8'16'0,"12"8"-20"0,0 0 28 16,3 0-20-16,2-3 1 0,4 3 2 16,3 3 1-1,0-1-9-15,6 9 0 0,6 2 6 16,-1 8 1-16,4 8-2 16,-6 3 1-16,3 5-2 15,-6 6 0-15,-1 2-1 16,-5 2 1-16,-6 11-1 15,-9 1 0-15,-3-1-1 16,-6 0 1-16,-3 3-2 16,-6-3 1-16,-3-5-3 15,-2-5 1-15,-4-1-5 16,3 1 1-16,3-14-7 16,0-5 1-16,6-8-5 15,0-15 0-15</inkml:trace>
  <inkml:trace contextRef="#ctx0" brushRef="#br1" timeOffset="324894.1372">16885 11128 45 0,'0'-13'22'0,"27"-5"-33"15,-10 4 41-15,-2-1-28 16,3-1 0-16,3 0 3 15,3 0 1-15,3 5-7 0,-1 3 1 32,7 11 4-17,-3 10 1-15,-3 8-1 0,-6 1 0 16,-1 4-2-16,-8 3 0 16,-9 6-1-16,-3-1 1 15,-6 0-2-15,-9 1 0 16,-5-1 0-16,-4-5 0 15,-3-5-1-15,0-3 1 16,-3-5 0-16,1-3 0 16,-1-5 0-16,3-5 0 15,3-3 0-15,0-5 0 0,10-1 0 16,2-4 1-16,3-1-1 16,3-2 1-16,6 0-1 15,6 7 1-15,6-4-1 16,6 2 0-16,2 5 0 15,4 3 1-15,3 0-1 16,6 3 1-16,-1 2-1 16,1 0 0-16,0 3-2 15,0 3 1-15,-1 0-5 16,-2-1 0-16,0 3-10 16,-6-2 1-16</inkml:trace>
  <inkml:trace contextRef="#ctx0" brushRef="#br1" timeOffset="332940.5965">17403 11710 39 0,'-15'11'19'0,"12"-16"-18"0,3 5 19 0,6-3-18 15,6 3 0-15,0 3 2 16,5-3 0-16,4-3-5 15,6 3 0-15,3 0 3 16,3-3 0-16,5 1-1 16,7-1 1-16,3 1-2 15,2-4 0-15,1 1-1 16,-7 0 1-16,1-3-2 16,-3 2 1-16,-4 1-4 15,-5 5 1-15,-3 0-6 16,-3 0 0-16,-9 3-2 15,-4-3 1-15</inkml:trace>
  <inkml:trace contextRef="#ctx0" brushRef="#br1" timeOffset="333286.6932">17608 11491 49 0,'3'-8'24'0,"3"18"-40"0,0-10 52 15,0 3-37-15,3 5 1 0,0 5 3 16,3 8 1-16,6 3-2 15,-1 3 0-15,4 7 1 16,-3 6 1-16,3-3-1 16,0 0 1-16,0 0-3 15,-1-3 1-15,-2-2-7 16,0-11 1-16,-3 0-8 16,0-2 0-16,0-8-3 15,3-9 0-15</inkml:trace>
  <inkml:trace contextRef="#ctx0" brushRef="#br1" timeOffset="335777.5181">19076 11020 34 0,'0'3'17'0,"-9"-3"-22"15,9 0 18-15,0 2-10 16,-3 6 1-16,0 0 2 15,-3 3 0-15,-3 5-7 16,-6-1 1-16,3 7 6 16,-3 4 0-16,-3-2-1 15,0 10 0-15,1 1-1 16,-1 2 1-16,0 8-1 16,-3 0 0-16,3 5-1 15,0 0 1-15,3 0-1 16,6 6 0-16,3-3 0 15,6-3 0-15,6 0 0 16,3-5 0-16,9 3-2 16,3-8 1-16,6-3-3 15,0 0 0-15,2-8-5 0,10-3 0 16,3-4-10-16,-1-7 1 16,-2 1-3-16,9-8 0 15</inkml:trace>
  <inkml:trace contextRef="#ctx0" brushRef="#br1" timeOffset="340223.1576">19177 11650 40 0,'-6'0'20'0,"21"0"-27"0,-6 2 35 0,0-2-27 15,2 3 1-15,10-3 0 16,0-3 1-16,3 3-4 16,3-2 1-16,5-4 1 15,1 1 1-15,0 0-2 16,0-3 0-16,5 2-2 15,1 1 1-15,3-3-5 16,-1 6 1-16,-2-6-7 16,-3 2 1-16</inkml:trace>
  <inkml:trace contextRef="#ctx0" brushRef="#br1" timeOffset="341032.4318">20162 11322 53 0,'-6'-19'26'0,"-6"-7"-51"0,12 23 51 15,-3-5-25-15,0 3 1 16,3-6 1-16,-3 3 1 0,-3-2-3 16,0-1 0-16,0 3 3 15,-3 0 0-15,-5 3-1 16,-4-3 0-16,0 3-1 16,0-1 1-16,-6 6-2 15,-3 3 0-15,-5 5 0 16,-1-3 0-16,3 3 0 15,-9 3 1-15,4 2-1 16,8 0 0-16,0 0-1 16,6 1 1-16,3-4-1 15,7 3 1-15,8 1-1 16,11-4 0-16,4 3 0 16,6 1 0-16,6 2 0 15,9-1 0-15,3 1 0 16,5 3 0-16,10-1-1 0,-13-2 1 15,19 5 0 1,-12-2 0-16,2 7 0 16,-8-4 0-16,-3 9 0 0,-10-10 0 15,-8 9 0-15,-9-1 0 16,-6 0-1-16,-6 0 1 16,-12 0-1-16,-5-3 1 15,-10-2-1-15,-6-3 1 16,3-7-1-16,1-6 1 15,2-6 0-15,0-2 1 16,3-5-1-16,3-3 0 16,4 0 0-16,5 0 1 0,6-10-1 15,3-1 1-15,3-2-1 16,6-6 0-16,3 4 0 16,3-1 0-16,0 0 0 15,3-2 1-15,2-4-1 16,4 4 1-16,3-3-1 15,-3 5 1-15,3 0-1 16,0 0 0-16,-3 3-1 16,-1-3 1-16,-2 3-3 15,-3 0 1-15,0 3-5 16,-6-1 1-16,0 9-9 16,-3-4 1-16,-3 9-1 15,-3 5 1-15</inkml:trace>
  <inkml:trace contextRef="#ctx0" brushRef="#br1" timeOffset="341497.6859">20347 11044 54 0,'8'-21'27'0,"-2"21"-49"15,0 0 58-15,6 0-36 16,3 0 1-16,3 5 2 16,9 8 1-16,3-2-3 15,5 5 0-15,1 5 3 16,0 2 0-16,-4 9 0 16,-5 5 0-16,0 0-1 15,-6 3 0-15,-3 5-1 16,-3 0 0-16,-3 3-1 15,-1-1 1-15,-5-2-3 16,-6 8 1-16,0-8-3 16,-6-3 0-16,-5-5-5 15,-7-2 0-15,-3-3-9 16,0-9 0-16</inkml:trace>
  <inkml:trace contextRef="#ctx0" brushRef="#br1" timeOffset="342218.5874">20942 10864 43 0,'-12'-19'21'0,"15"-2"-26"16,0 16 31-16,12-6-25 15,0 6 1-15,8 0 1 0,1-3 1 16,9-6-4-16,0 9 0 16,0 0 3-16,2 2 0 15,4 1 0-15,-3 4 0 16,-4 6-1-16,-2 8 1 15,-3 3-1-15,-3 2 1 16,-6 5-2-16,-6 6 1 16,-7 5-1-16,-7 5 1 15,-7 3-2-15,-9 3 1 0,-3-3-1 16,-6-8 0-16,-3-3-1 16,-2-5 0-16,-4-7 0 15,0-7 0-15,-9-4-1 16,10-11 1-16,5-8-1 15,3-2 1-15,3-4 0 16,7-2 1-16,2 1-1 16,6 4 1-16,3-2 0 15,3 5 0-15,12-3 0 16,3 6 1-16,8 2-1 16,7 6 1-16,6 0 0 15,-9-1 0-15,12 9 0 16,2 2 1-16,7 0-2 15,-3 1 0-15,2-1-5 16,1-3 0-16,0-4-10 16,-1-4 0-16</inkml:trace>
  <inkml:trace contextRef="#ctx0" brushRef="#br1" timeOffset="348719.2531">14411 13234 37 0,'0'-5'18'0,"3"3"-17"15,0-1 18-15,3 3-16 16,6 3 0-16,6 4 3 15,0 4 0-15,3 5-7 16,2 5 1-16,7 8 5 16,3 0 0-16,0 3-2 15,2 8 0-15,1-1-1 16,0 4 1-16,-3-1-2 0,-1 0 1 16,7-2-1-1,-6-3 0-15,0 3-1 0,-1-3 1 16,-2 0-1-16,-3-5 1 15,0-6-1-15,-7 1 1 16,1-4-1-16,0-4 0 16,-3-3 0-16,-3-3 1 15,0-2-1-15,-6-3 0 16,0-6 0-16,-3 1 1 16,-3-8-1-16,-3-9 0 0,0-2-1 15,-6-5 1-15,-6-3-1 16,0-5 0-16,-6-5-1 15,0-11 0-15,-3 0-1 16,-3-5 1-16,-2-6 0 16,2-2 1-16,0 0-1 15,3 5 0-15,3 3 0 16,0 2 1-16,4 3 0 16,-1-3 1-16,3 3-1 15,3 8 0-15,0 0 0 16,0 0 0-16,0 5 0 15,3 1 0-15,-3 4 0 16,3 3 1-16,0 3-1 16,3 3 1-16,0 2 0 15,3 3 1-15,3 2-1 16,3 0 1-16,3 4 0 16,6-1 0-16,-3 2 0 0,3 1 1 15,6 2-1-15,2 1 1 16,4-1-1-16,3 3 1 15,3 0-1-15,0 0 0 16,-1 0 0-16,4 0 0 16,3 3-1-16,2-3 1 15,4 0 0-15,12 0 1 0,5-3-1 16,4 3 1-16,2-3 0 16,3-2 0-16,4 0-1 15,11 2 1-15,0 1-1 16,-2-4 1-16,2 1-1 15,3 0 1-15,7-1-1 16,-4 1 1-16,3-3-1 16,0 3 1-16,7-3 0 15,2 0 0-15,-6 3 0 16,3-1 0-16,0 1-1 16,4 0 1-16,-4 2-1 15,0-2 1-15,-3 2-1 16,9-5 0-16,1 0-1 15,-10 3 1-15,3-3 0 16,3-2 0-16,3-6 0 16,-2 0 0-16,-4 0 0 15,3 3 1-15,-3-1-1 16,0 1 0-16,-2 0 0 0,-4 5 0 16,-6-2 0-16,3-1 0 15,-5 0 0-15,-4 6 1 16,-9-3-1-16,-8 0 0 15,-7-5 0-15,-2 13 0 16,-6-3-1-16,-7 1 1 16,-5 2 0-16,3-6 0 15,-1 4-1-15,-5-1 1 16,-3 3 0-16,3 3 0 16,-1-3 0-16,-2-3 0 0,-3 3-1 15,0-5 1-15,2-1 0 16,1-1 0-16,0 1 0 15,2 1 0-15,-2 2 0 16,9-2 0-16,0 0-1 16,-4-3 1-16,1 8-1 15,0-5 0-15,-4-1 0 16,-5 4 1-16,-3-4-1 16,-3 4 0-16,0 2-2 15,-7-3 1-15,1-2-3 16,-3-1 0-16,-3 4-7 15,0-4 1-15,-3-1-9 16,0 1 0-16,-3 4-3 16,-3-4 0-16</inkml:trace>
  <inkml:trace contextRef="#ctx0" brushRef="#br1" timeOffset="354949.9578">15638 13274 39 0,'3'-5'19'0,"-6"0"-23"15,3 5 19-15,0 0-15 16,0 0 0-16,3 0 3 16,-3 2 0-16,3 3-2 15,0 3 1-15,0 3 3 16,-1 5 0-16,4 0 0 15,0 5 1-15,0 0-1 16,3 8 0-16,0 6-1 16,3 4 1-16,0 1-2 15,3 5 0-15,0-3-1 16,0 1 0-16,0-4-1 16,-4-4 0-16,1 4-2 15,-3-2 1-15,0-5-5 0,-3-8 0 16,0 0-7-16,6-8 0 15,-3-11-4-15,0-10 0 16</inkml:trace>
  <inkml:trace contextRef="#ctx0" brushRef="#br1" timeOffset="355745.1979">16007 13428 52 0,'-3'-11'26'0,"0"0"-51"0,3 1 49 16,3 2-22-1,6-5 0-15,3-3 2 0,-1-3 1 16,4-2-5-16,0-5 0 15,9 2 4-15,0 3 1 16,3-3-1-16,2 3 1 16,-5 2-2-16,3 3 0 15,6 0-1-15,0 11 1 16,-4 2-1-16,1 11 0 16,-3 3 0-16,3 5 0 15,-7 8 0-15,-2 5 1 0,0 10-1 16,-6 9 0-16,-3 0-1 15,-6 2 1-15,-9 3-2 16,-12 2 1-16,-6 1-2 16,-12-6 1-16,1-5-2 15,-4 0 1-15,-3-5-1 16,1-8 1-16,5-8 0 16,3-9 0-16,3-9 0 15,3-9 0-15,4-8-1 16,5-7 1-16,6-11-1 15,6-3 0-15,6 0 0 16,6 1 1-16,6-6-1 16,5 2 1-16,4 1 1 15,9 7 0-15,3 6 0 16,5 8 1-16,-2 8 0 16,3 10 1-16,-4 11 0 15,-2 8 0-15,0-1-1 0,3 1 1 16,-4 0-2-16,-2-3 1 15,-3-2-1-15,-3-1 0 16,-4-2-3-16,1-5 0 16,3-3-4-16,-3-6 0 15,-3-4-9-15,2-4 0 16</inkml:trace>
  <inkml:trace contextRef="#ctx0" brushRef="#br1" timeOffset="356165.703">17051 13062 49 0,'-2'-13'24'0,"-7"13"-43"16,9 0 39-16,0 0-18 15,0 3 0-15,3 0 4 16,0 4 1-16,0 7-6 16,-1 2 0-16,4 5 6 15,3 3 0-15,0 7 1 16,3 4 1-16,3 7-2 0,0 3 0 15,3 5-3-15,0 1 1 16,0-4-2-16,-1 1 0 16,4-1-2-16,-6 1 1 15,-3-8-2-15,-3-3 0 16,0-3-4-16,-3-5 1 16,0-8-9-16,-3-5 0 15,3-2-8-15,0-14 1 16</inkml:trace>
  <inkml:trace contextRef="#ctx0" brushRef="#br1" timeOffset="358974.0946">17688 13327 39 0,'-3'3'19'0,"6"-9"-19"0,3 4 20 16,0 2-19-16,3 0 1 15,0-3 0-15,3 0 1 16,3 1-4-16,3-1 1 16,6-2 2-16,0 2 0 15,-1-2-1-15,4-3 0 0,0 3-1 16,0-3 1-16,2 2-1 16,4 1 0-16,0 0-1 15,-6 2 1-15,2 1-1 16,1-1 0-16,-3 0-4 15,0 1 0-15,-3-1-5 16,-6 0 0-16,-1-2-1 16,-5 2 1-16</inkml:trace>
  <inkml:trace contextRef="#ctx0" brushRef="#br1" timeOffset="359362.651">17968 13057 40 0,'-3'-5'20'0,"0"18"-30"0,3-13 41 0,3 5-29 15,-3 1 1-15,0 7 5 16,0 3 1-16,3 2-9 16,0 3 0-16,3 9 5 15,0 1 1-15,0 4-1 16,3 2 0-16,0 10-4 15,3-10 1-15,0 0-2 16,-3 1 1-16,3-7-7 16,-3-4 0-16,-4-9-9 15,-7-5 0-15</inkml:trace>
  <inkml:trace contextRef="#ctx0" brushRef="#br1" timeOffset="364560.2686">18718 12951 41 0,'0'0'20'0,"-6"-29"-23"16,6 29 21-16,6-8-16 15,0 3 1-15,0 0 2 16,3-1 0-16,-3 1-5 16,3 2 0-16,-3 6 5 0,0-6 0 15,-6 11-1-15,3 6 0 16,-3 2 0-16,-3 2 0 16,3 3-2-16,-3 3 1 15,-3 5-2-15,3 8 1 16,0-2-1-16,3-1 1 15,0 0-2-15,3 1 1 16,0-6-1-16,6 3 0 0,0 2 0 16,6 0 0-16,0-4 0 15,3-7 0-15,2 1 0 16,7-3 0-16,6-2-1 16,0-3 1-16,8-6-1 15,1-7 0-15,6-8-1 16,2-3 0-16,-5-6 0 15,-3-4 0-15,-4-3 0 16,-2-3 0 0,0-13 1-1,-10 3 0-15,-5 2 0 16,-6 0 0-16,-9 0 0 16,-3 3 1-16,-3 3 0 15,-6 2 1-15,0 5-1 16,-3 4 1-16,-6 4-1 15,-5 8 1-15,2 6 0 16,-6 2 0-16,0 8 0 16,3 6 0-16,3 2 0 15,1 0 1-15,2 6-1 16,6 2 1-16,6 0-2 0,3 0 1 16,6 3-3-16,6-3 0 15,2-8-5-15,4 0 1 16,3-2-9-16,-3-9 0 15</inkml:trace>
  <inkml:trace contextRef="#ctx0" brushRef="#br1" timeOffset="365144.8219">19537 12801 39 0,'-3'-3'19'0,"9"-10"-22"0,-3 13 26 15,3 0-22-15,3 0 1 16,0 2 2-16,0 1 1 16,0 8-6-16,-1-1 1 15,-2 3 3-15,0 6 0 16,-6 10 0-16,0-3 0 15,-3 1-2-15,3-1 0 16,-6 3 0-16,0-5 0 16,4 0-1-16,-1-3 1 15,6-10-1-15,-1 7 1 16,1-4-1-16,3-6 0 0,3-1 0 16,3 1 1-16,3-5-1 15,3 0 1-15,3-3-1 16,3 0 0-16,2-3 0 15,1 0 0-15,0 1-2 16,3-4 1-16,0 1-2 16,-4 5 1-16,1-2-2 15,-6-4 0-15,0 1-5 16,0 0 1-16,2-6-5 16,-5 0 1-16</inkml:trace>
  <inkml:trace contextRef="#ctx0" brushRef="#br1" timeOffset="365429.3999">19921 12708 42 0,'-12'-24'21'0,"0"14"-24"0,12 10 38 16,0 0-30-16,3 7 0 15,0 9 5-15,3 13 0 16,0 6-12-16,0 18 1 16,3 2 8-16,3 11 1 0,-3-2-3 15,0 2 0 1,0-8-3-16,-1-5 1 0,1 0-4 16,-3-8 1-16,3 0-7 15,0-8 1-15,6-8-14 16,0-10 1-16</inkml:trace>
  <inkml:trace contextRef="#ctx0" brushRef="#br1" timeOffset="369363.8777">15170 14957 36 0,'-3'-5'18'0,"6"-3"-16"0,-3 8 18 0,6-3-17 16,0 3 1-16,0 3 4 16,0-1 0-16,3 4-9 15,0 2 0-15,3 2 7 16,3 9 0-16,0 2-1 16,3 5 0-16,-1 9-2 15,4-4 0-15,9 12 0 16,3 2 0-16,2 2-1 15,7 4 1-15,-3-4-1 16,-3 4 0-16,-1-7-1 16,4 1 0-16,-3-2 0 15,2-4 0-15,-5 1-1 16,-3-8 0-16,3 8 0 16,-1-9 1-16,1-4-1 15,-6-3 0-15,-3-3 0 16,-3-5 0-16,-7-3 0 15,-2 3 1-15,-3-8-2 0,0 0 1 16,-6-8-1-16,-3 0 0 16,0-3-1-16,0-10 1 15,-6-6-1-15,-3-2 0 16,3-3 0-16,-3-2 0 16,-6-6 0-16,1 0 1 15,2-5 0-15,0-5 0 16,0-6 0-16,0-2 0 0,0-3-1 15,0 3 1-15,0-6 0 16,0-2 0-16,0 10 0 16,1-4 0-16,-1 1 0 15,0 4 0-15,0-1 0 16,-3 6 1-16,3 2-1 16,-3 0 1-16,3 6-1 15,0 5 1-15,3 5 0 16,-3 3 1-16,7 5-1 15,-1 5 1-15,3 1-1 16,0 5 1-16,3-1-1 16,3 4 0-16,6-1 0 15,2 3 0-15,1-3 0 16,3 3 0-16,3 0 0 16,3-2 1-16,0 2 0 15,3 0 1-15,5-3-1 16,7 3 1-16,0-3-1 15,5 1 1-15,7-1 0 16,3 0 0-16,5-2 0 0,10 0 0 16,5 0 0-16,1-1 0 15,5 1 1-15,6-3 0 16,4 0-1-16,5 0 0 16,-3 0 0-16,1 3 0 15,2 0 0-15,-21 2 0 16,30 0 0-16,-2-2 0 15,-4 2 0-15,-3 1 1 16,3 2-2-16,4-3 1 0,-7-2-1 16,-3 0 1-16,4-1-2 15,-7 1 1-15,0 0-1 16,0-6 1-16,-8 0-1 16,-4 4 1-16,-5-4-1 15,-10 0 1-15,-5 1-1 16,-7 2 1-16,-2 0-1 15,-9 3 0-15,-3-1-1 16,-7 4 0-16,-2-1-6 16,-3 3 1-16,-3 0-17 15,-3 0 1-15</inkml:trace>
  <inkml:trace contextRef="#ctx0" brushRef="#br1" timeOffset="373490.1549">16254 15018 5 0,'-3'0'2'0,"-3"8"-6"15,6-11 3-15</inkml:trace>
  <inkml:trace contextRef="#ctx0" brushRef="#br1" timeOffset="373775.6698">16239 14994 37 0,'-3'-8'18'0,"9"5"-19"16,-6 3 37-16,0 0-33 15,0 0 1-15,0 0 3 16,0 0 0-16,3 3-8 16,0 0 1-16,0 2 5 15,3 3 1-15,3 5-1 16,0 0 0-16,8 6-1 16,-2 10 0-16,6 0-1 15,3 5 0-15,0 6-1 16,0 5 1-16,2 0-2 15,-2 5 0-15,-3-5 0 16,-3-2 0-16,3-4-1 0,-6-2 1 16,0-2-5-16,-7-3 1 15,1-3-5-15,-3-8 0 16,-3-3-7-16,0-7 0 16,-3 2-4-16,0-8 0 15</inkml:trace>
  <inkml:trace contextRef="#ctx0" brushRef="#br1" timeOffset="374856.3079">17334 14983 40 0,'0'-5'20'0,"9"-6"-27"0,-9 11 35 0,3-5-24 16,6 0 1-16,-9-3 1 15,-3 3 0-15,-12 2-9 16,3 0 1-16,-11 3 5 16,-1 0 1-16,-6 3-4 15,-3 5 1-15,-3 0 0 16,1 2 0-16,-1 1 0 15,0 0 0-15,1 2 0 16,5-3 0-16,0 4 1 16,9-4 0-16,6 1-1 15,6 2 0-15,6-2 0 16,6-1 1-16,6-2-1 16,6 3 0-16,3-1-1 15,3 4 1-15,3-1-1 16,6 5 1-16,-1 1-1 15,1 5 1-15,6-1 0 16,-1 7 0-16,4-1-1 0,-3 2 1 16,-3-1 0-16,-1-1 0 15,-5-3-1-15,0 1 1 16,-6-4-1-16,-6-1 0 16,-3-4 0-16,-6 1 0 15,-9-4-1-15,0 1 1 16,-6-2-1-16,-6 1 1 15,-6-4-1-15,-9-3 1 16,3 3-1-16,1-4 1 0,2-1 0 16,0-1 0-16,3-2 0 15,3-6 0-15,3-2 0 16,0-3 1-16,7-3-1 16,2-2 0-16,6-8 0 15,3-3 0-15,0-2 0 16,3-4 0-16,-1-1 0 15,1-4 0-15,0-2 0 16,0 0 1-16,0 5 0 16,0 1 1-16,0-1-1 15,0 3 1-15,0 2 0 16,0 4 0-16,3-1-1 16,-3 3 1-16,3 2-2 15,3 3 0-15,-3 0-1 16,0 3 0-16,3 5-3 15,-1 3 1-15,-2-3-4 16,0 5 0-16,0 3-9 0,0 0 1 16,0 0-2-16,-3 0 1 15</inkml:trace>
  <inkml:trace contextRef="#ctx0" brushRef="#br1" timeOffset="375575.7532">18066 14801 1 0,'9'-16'0'0,"0"11"71"31,27 60-71-31,-75-108 3 16,30 56 1-16,-2 5 1 16,-4-3 0-16,-3 8-7 15,0-5 0-15,-6 0 4 16,0 0 0-16,-2 0-2 16,2 0 1-16,0 0-1 15,3-3 0-15,0 1 0 16,3-1 0-16,1 0 0 15,-4 3 1-15,0 0 1 16,3 5 0-16,3 3 0 16,0 3 1-16,0 2 1 0,3 0 0 15,1-2-1-15,2-1 1 16,3-2 0-16,3 2 0 16,0-4-2-16,6-1 1 15,3-5-1-15,6-3 0 16,8-2-1-16,7-6 1 15,6-2-2-15,9-3 1 16,2-5-1-16,7-1 0 16,-1 1 1-16,7 3 1 0,5 2 0 15,-2 5 0-15,-3 6 0 16,-4 5 1-16,-2 0 0 16,-7 2 0-16,-2 6-1 15,-3 5 1-15,-7 3-1 16,-5 2 1-16,-9 4-1 15,-9 4 0-15,-9 0-1 16,-9 3 1-16,-9 3-2 16,-11-6 1-16,-13 1-1 15,-12-3 1-15,-5-9-2 16,-7-1 1-16,-5-7-2 16,-1-7 0-16,-5-8-3 15,0-5 1-15,2-5-3 16,7-12 1-16,5 4-5 15,13-6 0-15,11 3-9 16,12-11 1-16</inkml:trace>
  <inkml:trace contextRef="#ctx0" brushRef="#br1" timeOffset="392363.1905">16644 16891 44 0,'3'-29'22'0,"0"32"-17"0,-3-3 22 16,6-3-22-16,0 3 1 0,0 3 4 16,2 4 0-16,4 9-11 15,0 6 0-15,0 15 8 16,0 0 1-16,0 16-3 16,9 7 1-16,-3 7-3 15,3-4 1-15,-1-2-3 16,1 2 0-16,0-10-4 15,0-5 1-15,0 2-5 16,-3-10 0-16,2-8-11 16,-5-11 0-16,0-13-2 15,0-16 0-15</inkml:trace>
  <inkml:trace contextRef="#ctx0" brushRef="#br1" timeOffset="393037.6071">17054 16999 46 0,'-8'0'23'0,"13"-21"-33"0,1 13 43 0,6 0-32 15,3-7 0-15,6-9 3 16,9-3 1-16,3-4-5 16,8-7 1-16,4 1 2 15,5 6 0-15,-2 2 0 16,-3 10 0-16,-4 3-2 15,-5 6 0-15,-3 2 0 16,-6 5 0-16,-9 14-1 16,-7 7 1-16,-5 6-1 15,-12 13 0-15,-5-3 0 16,-7 6 0 0,-27 10 0-1,3-13 0-15,4 0 0 16,2-10 0-16,3-9 0 15,12-2 0-15,6-8-1 16,15 3 1-16,6-6 0 0,9-2 0 16,15-1-1-16,-6 4 1 15,3-4 0-15,2 14 1 16,4-3-1-16,0 3 1 16,-3 8 0-16,-3 5 1 15,-4 0 0-15,-2 3 0 16,-3 10 1-16,-6-5 0 15,-9 3-1-15,-6-3 1 16,-12-5-2-16,-9 2 0 16,-3-7-2-16,-8-6 0 0,-10-5-4 15,-6-8 0-15,1-8-3 16,2 0 0-16,7-8-4 16,2 5 1-16,6-2-5 15,9-3 1-15</inkml:trace>
  <inkml:trace contextRef="#ctx0" brushRef="#br1" timeOffset="393684.4364">17849 17433 44 0,'-3'-5'22'0,"9"0"-41"0,-6 5 40 15,6-3-20-15,0-2 1 0,3-3 3 16,3 0 1-16,0 0-6 16,0 5 0-16,0-2 5 15,-3 0 0-15,-1-3-1 16,1 5 1-16,0-2-2 15,-3 5 0-15,0 5 0 16,-3 3 0-16,-3 0-2 16,-3 0 1-16,-3 0-1 15,0 0 0-15,-3 0-1 16,-5 0 1-16,-1-3-1 16,0-2 1-16,0-3-1 15,3-8 1-15,3 0-1 16,6 0 1-16,3 0 0 15,3-5 0-15,6-3 0 16,3 8 0-16,0 0 0 16,-3 5 0-16,0-2 0 0,-3 10 0 15,0-2 0-15,-3 5 1 16,-3 5-1-16,0-5 0 16,-3-3-3-16,-3-2 1 15,3 5-6-15,-3-3 0 16,0-5-10-16,-6 0 0 15</inkml:trace>
  <inkml:trace contextRef="#ctx0" brushRef="#br1" timeOffset="394523.4091">18302 16616 66 0,'0'-8'33'0,"-12"13"-48"0,12-5 58 15,0 3-44-15,0 2 1 16,0 6 0-16,0 7 1 16,0 6 0-16,0 5 0 15,0 3 0-15,-3 8 1 16,-3-3-1-16,3 8 1 0,0 0-1 16,3 0 1-16,0 0-1 15,3-6 1-15,3 6-1 16,3 0 0-16,3-8 0 15,3 0 0-15,-1-13-1 16,4 3 1-16,3-9-1 16,6-5 0-16,6-5-1 15,2-5 0-15,10-6 0 16,3-10 1-16,2 2-2 16,7-10 1-16,-4 0-1 15,1-3 1-15,-3-5 0 16,-4 3 1-16,-8-1-1 15,-6 1 0-15,-7-1 1 16,-8 6 0-16,-6 3 1 16,-6 2 0-16,-6 0-1 15,-9 3 0-15,-6-1 1 16,-6 12 1-16,-5-4-1 16,-10 4 0-16,-3 4 0 15,-2-2 1-15,-1 8 1 0,3 6 0 16,6-1 0-16,4 5 0 15,5 6 0-15,3 5 1 16,3 14-2-16,9 2 1 16,6 2-3-16,3-2 1 15,6 3-5-15,9-6 0 16,3-10-6-16,3-3 0 0,0-5-12 16,2-16 1-16</inkml:trace>
  <inkml:trace contextRef="#ctx0" brushRef="#br1" timeOffset="396144.72">19391 15878 55 0,'0'-3'27'0,"-3"3"-36"0,3 0 40 0,0-5-32 16,-3 5 0-16,0 2 2 15,-6-2 1-15,-3 6-2 16,-9 2 1-16,-8 2 0 16,-13 3 1-16,-6 6 0 15,-8-1 1-15,-10 4-2 16,-17 1 1-16,-6-1-1 15,-7-1 1-15,-5 0-1 16,-9 5 1-16,-9-4-1 16,-3-7 0-16,-3 12 0 15,-9-3 0-15,6 2-1 16,6-7 1-16,-9-1-1 16,3-2 1-16,6-3-1 0,9 1 0 15,-6-4 0-15,6 3 0 16,6 8-1-16,5-5 1 15,7-2 0-15,3-1 0 16,3 0 0-16,2 6 0 16,7-1 0-16,8-2 0 15,4-3 0-15,8 3 1 16,7-3-1-16,-1-2 0 16,13 2 0-16,5-5 0 15,0 0 0-15,12-3 1 0,1-2-1 16,8 2 1-16,3-2 0 15,3-3 0-15,6 5 0 16,0-2 0-16,3 5 0 16,3-3 1-16,0 6-2 15,6 2 1-15,0 3-1 16,3 0 1-16,0 13-1 16,-1 5 0-16,1 6 0 15,0 13 0-15,-6 8 0 16,3-1 0-16,-3 9 0 15,-3 5 1-15,-3 8-1 16,0 3 0-16,0-3 0 16,0 0 1-16,0-3-1 15,0-7 0-15,0 5 0 16,3-11 1-16,3-8-1 16,3-5 1-16,0-6-2 15,6-2 1-15,0-8-1 16,2-5 1-16,4-5-2 0,-3-9 0 15,0-5 0-15,3 1 1 16,6-12 0-16,2 4 0 16,4-6 0-16,0 0 0 15,3-6 0-15,2 4 1 16,4-4-1-16,9-2 1 16,-1 3 0-16,7 2 0 0,8-2-1 15,4-3 1-15,5 6 0 16,9-4 0-16,10 4 0 15,5-4 0-15,6 6 0 16,0 0 1-16,12 0 0 16,0 0 0-16,7 0-1 15,5-2 1-15,2-4 0 16,1-1 0-16,3-7-1 16,3 4 1-16,0-11-1 15,3-1 0-15,-3-1 0 16,-3 1 1-1,39-1-1 1,-28 7 0-16,-17 2 0 16,-23 4 0-16,-16-3 1 15,-15 5 1-15,-14-6-1 16,-12 7 1-16,-10 4 0 16,-8-10 0-16,-9 5 0 15,-6 0 1-15,-3-5-2 16,-6-3 0-16,-6 0 0 0,-3 3 0 15,-3-3-1-15,0-3 1 16,-3-7-1-16,3-6 0 16,-3-8 1-16,0-5 0 15,-9-5 0-15,0-11 0 16,-3-8 0-16,4-7 1 16,-4-6 0-16,-3-14 0 0,3 6 1 15,0 0 0-15,0-7 0 16,4-1 1-16,-1 0 0 15,0 5 0-15,0 6-2 16,3 2 1-16,0 6-4 16,0 5 1-16,0 5-4 15,-2 5 0-15,2 19-7 16,0 6 0-16,0 7-13 16,3 11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8T17:58:48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6616 7578 19 0,'-9'-14'9'0,"9"17"-12"16,0-6 10-16,0-5-10 15,0 3 1-15,3 0 4 16,0 0 0-16,0-3 2 16,0 0 0-16,0-3 2 15,0-2 0-15,0 2 2 16,-3 1 1-16,3 2-2 0,-3-3 0 16,3 3-2-16,-1 0 1 15,4 0-3-15,3 3 0 16,0 0-1-16,0 2 0 15,3 3-1-15,-3 5 0 16,0 1-1-16,-3-1 0 16,0 3 0-16,-6 3 1 15,-3-1-1-15,-3 6 1 0,-3-5-1 16,-3-1 1-16,-3 1-1 16,-6-6 1-16,4 0-1 15,-1-7 0-15,0-4 1 16,3 1 0-16,3-11 1 15,3 0 1-15,3 1-1 16,6-7 1-16,6 1 0 16,3 0 1-16,6 0-1 15,3 2 1-15,3 1-2 16,5-1 1-16,1 9-1 16,0 2 0-16,-3 5-1 15,0 3 1-15,-1 3-2 16,4 5 1-16,-9 0-1 15,-3 2 0-15,-3 1-1 16,-6 5 1-16,-6 0-1 16,-6-1 1-16,-3-1-1 15,-9-4 1-15,-3 1 0 0,-9-3 0 16,1-6 1-16,2-2 0 16,0-5 0-16,0-3 0 15,7-5 1-15,2-6 1 16,6-2-1-16,9-5 0 15,6-6 0-15,9 0 0 16,6 1-1-16,8 1 1 16,1 7-1-16,0 1 0 15,0 7 0-15,-1 4 0 0,4 8-1 16,-6 9 0 0,-6 7 0-16,-3 5 0 0,-9 12-1 15,-9 4 0-15,-3 6 1 16,-6-1 0-16,-3 1-1 15,0-6 1-15,-9-2-1 16,-2-8 1-16,-1-3 0 16,3-8 0-16,-3-2 0 15,0-11 1-15,4-8-1 16,5 0 1-16,3-5-1 16,6-6 1-16,3 1-1 15,6-9 1-15,6 4-1 16,0-4 1-16,6 1-1 15,6-1 1-15,2 3-1 16,1 3 0-16,-3 3 0 16,0 4 0-16,-3 6-1 15,-3 8 1-15,0 3-1 16,-6 5 1-16,0 13 0 0,-9 8 0 16,-9 0 0-16,-3 6 0 15,-3-3 0-15,-3-6 1 16,3-2-1-16,-3 0 0 15,1-11 0-15,2-8 1 16,0-5-1-16,3-5 1 16,3-8 0-16,6-3 0 15,6-8 0-15,3-2 0 16,9-4 0-16,9 1 1 16,3 3-2-16,8-1 1 0,-2 4 0 15,0 7 0-15,-3 5-1 16,0 6 0-16,-1 5-1 15,-2 2 1-15,-6 14-1 16,-6 8 1-16,-6 5 0 16,-6 3 0-16,-6 2-1 15,-3 3 1-15,-9-5-1 16,-3-3 1-16,-6-5-1 16,1-5 1-16,-1-3 0 15,-6-11 0-15,3-8 0 16,7-10 1-16,-1-6-1 15,6-4 1-15,3-7 0 16,6-1 1-16,6-4-1 16,3 4 1-16,12-1-2 15,12 0 1-15,6 0 0 16,5 6 0-16,-2 5-1 16,6 5 0-16,-1 11-1 0,4 7 1 15,-9 9-1-15,-6 5 0 16,-7 15 0-16,-8 6 1 15,-9 3-1-15,-9 2 0 16,-5-2 1-16,-4-5 0 16,-3-9 0-16,0-10 0 15,0-6 0-15,0-7 1 16,-3-8 0-16,3-8 0 16,7-3-1-16,5-3 0 0,6-2-2 15,3 0 1-15,3 2-3 16,2-2 1-16,4 11-4 15,-3 2 0-15,0 0-2 16,0 5 1-16,0 6-4 16,-3 5 0-16,-3 0-8 15,0 5 1-15</inkml:trace>
  <inkml:trace contextRef="#ctx0" brushRef="#br0" timeOffset="1951.7551">6756 7419 27 0,'8'-11'13'0,"-10"9"-1"16,4-1 10-16,-2 3-21 16,0 0 1-16,-5-3 0 15,-4 3 0-15,3 3-2 16,-6-3 0-16,0 0 4 15,-3 0 0-15,0 0 0 16,-3 0 1-16,3-3-1 16,-6 6 1-16,1-3-1 15,-1 0 0-15,-3-3-2 16,-3 1 1-16,-3 2-2 16,-2 0 1-16,-1-3 0 15,-6 3 0-15,-8 0 0 0,-7 0 1 16,0 0 0-1,-2 0 0-15,-7 0 0 0,1 5 0 16,-4-2-1-16,-8 2 0 16,-6-5-1-16,2 3 0 15,1 0 0-15,2-1 1 16,-2 1-1-16,-9 2 1 16,8-5-1-16,-2 3 1 15,3-6-1-15,-1 3 1 0,-8 0-2 16,3 0 1-1,-42 3-1 1,11 2 1-16,1-5-1 16,12 3 1-16,9-9 0 15,3 4 0-15,5 2-1 16,-2 0 1-16,0 0-1 16,8-3 1-16,4 1-1 15,2 2 1-15,4 0-1 16,2-3 0-16,1 3 0 15,-1 3 1-15,4-1-1 16,5-2 0-16,4 0 0 16,-1 0 0-16,7-2 0 15,-1 2 1-15,6 0-1 16,1 2 0-16,-1-2 0 16,3 0 1-16,4 0-1 15,-1 3 1-15,3-1-1 0,0 1 1 16,1-3-1-16,5 3 0 15,0-1 0-15,3-2 0 16,-3 6 0-16,4-1 0 16,5-5 0-16,-6 0 0 15,6 0 0-15,-6 3 0 16,6-3 0-16,3 0 0 16,1 0 0-16,-1-3 0 15,9 3 0-15,-9-3 0 16,6 3 0-16,3 0 1 0,0 3-1 15,0-3 0-15,0 0 0 16,3 3 1-16,3-3-1 16,-6 2 0-16,3 1 0 15,3-6 0-15,0 3 0 16,0 0 0-16,-6 0-1 16,6 0 1-16,-3 0 0 15,3 3 1-15,-3-3-1 16,0 0 0-16,3 3 0 15,0-3 0-15,0 2 0 16,0 1 0-16,0-3 0 16,0 0 0-16,0 0 0 15,0 0 0-15,0 3 0 16,0-3 0-16,0 0 0 16,0 0 0-16,-3-3 0 15,0 6 0-15,0-3 0 16,0 0 0-16,0 0 0 15,3 0 0-15,-3 0 0 0,1-3 1 16,2 0-1-16,0 1 0 16,0-6 0-16,2 2 0 15,1-4 0-15,3-1 1 16,-3-7-1-16,3-1 0 16,3 1 0-16,0-9 1 15,3 3-1-15,3 1 0 16,6-4 0-16,3-2 0 15,2 3 0-15,-5-1 0 0,3 9 0 16,-3 2 0-16,6-3-1 16,-6 6 1-16,2-3 0 15,1 3 0-15,0 5-1 16,0 0 1-16,-3 0 0 16,-1 0 0-16,7 5 0 15,-12-2 0-15,0 2 0 16,-3 3 0-16,0-5 0 15,-3 3 0-15,-3 4-1 16,0 1 1-16,-6 2-1 16,-3 0 1-16,-6 3 0 15,-3 3 0-15,-12 5-1 16,-3 2 1-16,-8 4-1 16,2-1 1-16,-6 8 0 15,-3-3 0-15,1 1 0 16,5 7 0-16,-6-2-1 0,4-6 1 15,2 3 0 1,3 1 0-16,6-4 0 0,4-2 0 16,2-3 0-16,6 0 0 15,9-2 0-15,3-1 0 16,6-5 0-16,3 3 0 16,9-3 0-16,3 1 0 15,-1-1 0-15,7 0 1 16,3-2-1-16,6-3 1 0,3 0 0 15,-4-3 0-15,4-2 0 16,3-1 0-16,2-2 0 16,-2-2 1-16,0-1-1 15,-6-2 0-15,2-1 0 16,-8 1 1-16,-3 2-3 16,-6 1 1-16,-3 2-3 15,-6 2 0-15,-4 4-9 16,-2 4 1-16,-3 9-13 15,3 2 1-15</inkml:trace>
  <inkml:trace contextRef="#ctx0" brushRef="#br0" timeOffset="4352.4324">6565 10411 45 0,'-15'-8'22'0,"-3"0"-22"0,18 6 22 16,-3-3-22-16,0-1 0 15,3-2 3-15,0-2 1 16,3-6-3-16,0 0 1 16,9-3 3-16,3 4 0 0,3 1 0 15,3-2 0-15,3 3-2 16,2 5 0-16,1 3-1 16,-3 2 0-16,0 3-2 15,-6 6 0-15,-3 2 0 16,-4 5 0-16,-2 11 0 15,-9-3 1-15,-9 3-1 16,-2 2 0-16,-7-5 0 16,-9 0 0-16,-3-2 0 15,0-6 0-15,1-5 0 16,2-5 1-16,3-6 0 16,3-5 0-16,6-2 1 15,6-6 1-15,6-8-1 16,6-3 1-16,3 1-1 15,6 0 1-15,3 2-1 16,6-3 0-16,0 9-1 16,-3 7 1-16,2 1-1 0,4 2 1 15,-3 10-1-15,-3 6 1 16,-3 5-1-16,-3 11 1 16,-6 5-1-16,-9 3 1 15,-9 2-1-15,-6-2 0 16,-9-3-1-16,0-5 1 15,1-3-1-15,-1-7 1 16,0-7-1-16,0-4 1 16,3-8 0-16,4-6 1 0,5-5-1 15,6-2 1-15,9-6 0 16,6-5 1-16,6 2-2 16,3-2 0-16,8 3 0 15,7-1 1-15,3 12-2 16,0-1 1-16,-4 5-1 15,-2 8 0-15,-3 6 0 16,-3 8 1-16,-6 5-1 16,-6 10 0-16,-3 1 0 15,-6 2 1-15,-6 0-1 16,-3 0 1-16,-3-5-1 16,-3-3 1-16,0-3-1 15,-6-2 1-15,0-8-1 16,0-5 0-16,1-6 0 15,5-5 0-15,3-8 0 16,3 0 0-16,3-10 0 16,3 0 0-16,9-9 0 0,0 6 0 15,6 0 0-15,3 2 0 16,6 6 0-16,-1 3 1 16,1 10-2-16,0 5 1 15,0 8 0-15,-3 6 1 16,-3 8-1-16,-3 10 1 15,-7 0-1-15,-5 3 0 16,0-1 0-16,-2-2 0 16,-7-5 0-16,-6-5 0 15,-15-11 0 1,0-8 1-16,3-11-1 16,7-2 1-16,2-8-1 15,6-3 1-15,3-3-1 16,6 4 1-16,9 1-1 15,9 1 1-15,3 8-1 16,5 0 1-16,1 8-1 16,0 7 0-16,-3 9 0 15,-6 10 0-15,0-3 0 16,-6 1 0-16,-6 5 0 16,-6 0 0-16,-9 2-1 15,-9 1 1-15,-9-1-1 16,0-5 1-16,3-5 0 15,1-8 0-15,-1-3 0 16,0-5 0-16,3-8 0 16,3-8 0-16,7-5 0 15,5-5 0-15,6-1 0 16,6-2 0-16,6-3-1 0,2 6 1 16,4 2 0-16,6 3 0 15,0 5 0-15,3 6 0 16,-3 10 0-16,0 0 0 15,-4 10 0-15,-2 11 0 16,-6 1 0-16,0 4 0 16,-9 6 0-16,-6-1 0 15,-9-1 0-15,-3-1 0 0,-2-6-1 16,-1-4 1-16,0-3 0 16,3-11 1-16,0-2-2 15,3-8 1-15,3-11-1 16,6-6 1-16,6 1 0 15,6-5 0-15,3-3-1 16,3 2 1-16,6 6 0 16,3 3 0-16,3 2 0 15,-3 8 0-15,-4 8-1 16,1 10 0-16,-3 1 0 16,-6 2 1-16,-3 3-3 15,-3 0 1-15,-3 0-2 16,-3 0 0-16,-3 0-5 15,-3-3 1-15,3-3-8 16,-3-2 0-16,-3-2-6 16,3-4 0-16</inkml:trace>
  <inkml:trace contextRef="#ctx0" brushRef="#br0" timeOffset="5824.9655">6550 10491 41 0,'-3'-3'20'0,"3"3"-26"15,0 0 29-15,0 0-23 16,6-3 0-16,3 1 4 16,0 2 0-16,3 0-2 15,6 0 0-15,3 0 3 16,5 0 0-16,1 0 1 16,3 2 0-16,6 1-2 15,5 0 1-15,1-1-2 16,3 1 0-16,5 0-1 15,7-1 0-15,-1 1 0 16,1 0 1-16,-1-3-1 16,10 0 0-16,-7 0 0 15,4 0 1-15,5 0-1 0,1 0 0 16,-4 0-1-16,4 0 1 16,5-3-1-16,-5 3 1 15,11-3-1-15,0 3 0 16,4-2-1-16,2 2 1 15,0 0-1-15,4 0 1 16,5 0-1-16,0 0 1 16,3 0 0-16,7 0 0 15,-4 0-1-15,3 0 1 16,3 0 0-16,-3 0 0 0,7 0-1 16,-4 0 1-16,3 0-1 15,-3 0 1-15,3-3 0 16,-3 3 0-16,6-3 0 15,-5 1 0-15,2 2 0 16,0 0 1-16,0-3-1 16,-3 3 0-16,0 0 0 15,3 0 0-15,-5 3-1 16,-1-3 1-16,-6 0-1 16,3 0 1-16,3-3-1 15,-5 0 1-15,-1 1-1 16,-3 2 0-16,9 0 0 15,-12 0 1-15,1 2-1 16,-4 1 1-16,-3 0-1 16,-2 2 0-16,-1-2 0 15,-6-1 0-15,1 1 0 16,-7 0 1-16,1-3 0 0,-10 0 0 16,-2 0 0-16,-4 0 0 15,-5-3 0-15,0 0 0 16,-7 1 0-16,-5-1 0 15,0 0-1-15,-10 1 1 16,-5-1-1-16,-3 0 0 16,-6 1 0-16,-3-1 1 15,-3 0-1-15,-3-2 1 16,-3 0-1-16,-3 0 0 0,-3-1 0 16,0 1 1-16,-3 0-2 15,-3-1 1-15,-3-1-1 16,-3-1 1-16,-6 0 0 15,-3-3 0-15,-5-2-1 16,-4-3 1-16,-3-3 0 16,-6-2 0-16,1 0 0 15,-4-3 0-15,-2 0-1 16,-4-2 1-16,0 5 0 16,1 0 0-16,2 0-1 15,0-3 1-15,4 8 0 16,5 3 0-16,3-1 0 15,7 6 0-15,5 3-1 16,9 0 1-16,6 5-1 16,6 2 0-16,9 1 0 15,9 2 0-15,3 3 0 16,11 0 0-16,10 3 0 16,9 2 0-16,2-2 0 15,7 2 1-15,0-2-1 0,-4-1 0 16,1 1 1-16,2-1 0 15,-2 1-1-15,-1-3 1 16,-5-3 0-16,-6 6 1 16,-10-6-1-16,-2 3 0 15,-6-3 0-15,-6 3 0 16,-3 3 0-16,-6-6 1 16,-6 6-1-16,-6 4 1 0,-3 1-1 15,-6 3 0-15,-9 5 1 16,-3 2 0-16,-6 3-1 15,-5 6 1-15,-7 2-1 16,0 2 1-16,-5 1 0 16,-1-3 0-16,0 3-1 15,-2-3 1-15,5-5 0 16,1-1 0-16,2-2-1 16,6-5 1-16,6-3-3 15,10-2 0-15,2-3-9 16,0 0 0-16,6-3-13 15,15-3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8T18:03:04.4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7794 13618 6 0,'-3'0'3'0,"6"-5"-3"16,-3 5 4-16,3 2-2 15,0 4 1-15,0-4 4 16,-3 1 0-16,3 2-7 16,0 1 0-16,-3 4 6 15,0 3 0-15,0 3-1 16,0 3 1-16,0 5-3 15,0-1 1-15,0 12-1 16,0 5 0-16,0-3-1 16,0 2 1-16,0 4-1 15,-3 2 0-15,3-3-1 16,0 6 1-16,0-3-1 16,0-1 1-16,0 1-1 15,0 6 1-15,3 2-1 16,-3-3 1-16,0 3-1 0,3-3 1 15,-3 0 0-15,3 3 0 16,0-2 0-16,0 1 0 16,0 7 0-16,0-6 0 15,-3 7-1-15,0-7 1 16,3 0-1-16,0 0 0 16,0 0-1-16,0 3 1 15,0-6 0-15,0 0 0 16,0 3 0-16,-3 8 0 0,3-8 0 15,0 2 0-15,-3 1 0 16,0-3 0-16,0 10-1 16,0-10 0-16,3 6 1 15,-3-14 0-15,3 13-1 16,0-5 1-16,0 0-1 16,0-3 1-16,0-2 0 15,0 4 0-15,0 1-1 16,0 0 1-16,3 0-1 15,0 0 1-15,0-3-1 16,-3-2 0-16,2-3 0 16,-2 0 1-16,0 0-1 15,0 5 0-15,0-2 0 16,0 5 1-16,-3 0-1 16,3 0 0-16,-3 5-1 15,0-5 1-15,0-6-3 16,0-10 1-16,0 6-5 15,0-9 0-15,6-5-9 16,3-10 0-16</inkml:trace>
  <inkml:trace contextRef="#ctx0" brushRef="#br0" timeOffset="2042.0135">7893 13592 13 0,'3'8'6'0,"11"-8"1"15,-5 0-7-15,6 0 3 16,0 2 0-16,6 1 2 16,0-3 1-16,3 0-7 15,5 0 0-15,-2-3 4 16,3 1 1-16,0-4-2 15,-1 1 1-15,4-3-1 16,3 0 1-16,0 0-1 0,5 0 1 16,4 3-1-16,3-3 1 15,2 0-1-15,1 5 1 16,-4 1-2-16,1-1 0 16,0 0 0-16,-1 1 1 15,7-1-1-15,5-2 1 16,1 2-1-16,2-2 1 15,-2 0-1-15,3 2 1 16,-4-2-1-16,7-1 0 0,2 6 0 16,3-2 0-16,-5-1-1 15,-1 1 0-15,4-1 0 16,-4 3 1-16,4 0-1 16,2-3 1-16,7-2-1 15,-7-3 0-15,3 5 0 16,-5-2 1-16,5 0-1 15,-2-1 1 1,35-1-1 0,-15 1 1-16,-8 1-1 15,-1 0 1-15,0 2 0 16,-2-2 1-16,-7 2-1 16,-3-2 1-16,-2-1-1 15,-1 1 1-15,7 5-1 16,-7 5 1-16,1 1-2 15,-4-4 0-15,1 6 0 16,-4-5 1-16,4 0-1 0,-4-3 0 16,4 2 0-16,2-4 0 15,-5 2 0-15,-4-6 0 16,1 4 0-16,-1-6 0 16,-2 0 0-16,-1 0 0 15,4 5 0-15,-4-5 0 16,1 0 0-16,-3 0 0 15,-1 1 0-15,1 1 1 16,-7 1-2-16,-2 0 1 0,-3-1 0 16,5 1 0-16,-5 0 0 15,0 2 0-15,-4-2 0 16,1 2 0-16,0 1 0 16,-7-1 0-16,1 0 0 15,-3 1 1-15,-3-1 0 16,0 3 0-16,-4 0 0 15,-2 3 1-15,-3-3-1 16,0 0 0-16,-3 2 0 16,-3 1 1-16,0 0-1 15,-3-1 1-15,-1 1-1 16,-2 2 0-16,0 0 0 16,0 1 1-16,0 7-1 15,0 0 0-15,-3 6 0 16,3 7 0-16,-3 3-1 15,0 6 1-15,0 2 0 16,0 2 0-16,0 9-1 16,0-3 1-16,0 5-1 0,0 3 1 15,0 3-1-15,3 5 0 16,3-1 0-16,0 1 1 16,0 3 0-16,-3 5 1 15,3 2-1-15,-3 0 0 16,-1 4 0-16,7-4 0 15,-6-2-1-15,0-3 1 16,3 8 0-16,3-5 0 0,-6-3 0 16,0 3 0-16,0-6 0 15,0-2 1-15,0-3-1 16,0-2 1-16,0 10-1 16,0-5 1-16,0 0-1 15,6 5 0-15,-3 3 0 16,-1-6 1-16,1 6-1 15,0 0 0-15,0-3 0 16,-3 3 1-16,3-3-1 16,-3 0 0-16,0-5 0 15,3 0 0-15,-3 5-1 16,3 0 1-16,-3 0-1 16,0-2 1-16,0-4-1 15,-3 4 1-15,0-6-1 16,3 0 1-16,0 3-1 15,0 3 1-15,-1-1 0 16,-2 1 1-16,0 2-1 16,0 0 0-16,0-10 0 15,0 4 1-15,0-7-1 0,0 0 0 16,-3 0-1-16,0-16 0 16,0 6 0-16,0-6 0 15,0-11-2-15,0 3 1 16,0-5-2-16,0-3 1 15,0-5-2-15,0-8 0 16,-3 0-5-16,0-8 0 16,-3-3-13-16,0-5 1 15,3-13-1-15,3 5 1 0</inkml:trace>
  <inkml:trace contextRef="#ctx0" brushRef="#br0" timeOffset="4173.5724">13346 17362 18 0,'-9'5'9'0,"-3"-10"-6"0,9 5 7 15,0 0-8-15,-3 0 0 16,-6 0 2-16,0 0 0 16,-3 0-4-16,-6 0 1 15,1 5 4-15,-7-5 0 16,-3 0-1-16,0 3 1 16,-5-3-2-16,-1 8 1 0,-3-8-2 15,-3 8 1-15,-5-6 0 16,-7 1 0-16,-2 2 0 15,-7-2 1-15,-2 5 0 16,-7-3 0-16,7-2 0 16,-10 5 0-16,-8-8-1 15,3 5 1-15,-4-2-1 16,4-1 0-16,-6 1-1 16,-7-3 1-16,4 0-1 15,-6 0 1-15,3 0-1 16,-7 0 1-16,-2 0-1 15,0 0 0-15,6 0 0 16,-4-3 1-16,-8 1-2 16,3-1 1-16,-3-2-1 15,6 5 1-15,-6 0-1 16,2 0 0-16,-2 0 0 16,9 0 0-16,0 0 0 0,0 5 0 15,-1-5 0-15,7 0 0 16,3 0-1-16,5 3 1 15,-2-3-1-15,-3 2 0 16,11 1 0-16,1-3 0 16,3 5 0-16,5-2 0 15,-2 2 0-15,-4-2 1 16,1-3-1-16,5 5 1 16,1-2 0-16,2 2 0 0,4-2 0 15,-4 5 0-15,4-3 0 16,-1 0 0-16,4-2-1 15,2 5 1-15,1-3-1 16,-1-2 1-16,7 5-1 16,5-3 0-16,3-2 0 15,4-3 1 1,-7 5-1 0,6-2 0-16,4-3-1 15,2 0 0-15,6 0-1 16,0 5 0-16,0-5-1 15,7 0 0-15,5 0-2 16,0 0 0-16,3 0-5 16,3 0 1-16,0 0-5 15,0 0 0-15,3-5-5 16,3 5 0-16</inkml:trace>
  <inkml:trace contextRef="#ctx0" brushRef="#br0" timeOffset="4833.1129">7916 16970 27 0,'0'-8'13'0,"6"8"-21"16,-6 0 16-16,0 0-6 0,0 0 1 15,0 6 2-15,0-4 0 16,0 6-5-16,0 0 0 15,0 0 4-15,3 3 0 16,0-1 0-16,0 4 0 16,0 4 0-16,0 1 0 15,0 7-1-15,0-5 0 16,0 11-1-16,0-3 1 16,-3-2-1-16,0-1 0 0,0 3-1 15,-3 3 0-15,0-11-1 16,0 8 0-16,0-5 1 15,0 2 1-15,0-7-1 16,0 5 0-16,0-6 0 16,0-2 1-16,3 0-1 15,0-3 1-15,0-2-2 16,0 2 1-16,3-2-5 16,0-1 1-16,-3 1-10 15,3-6 0-15</inkml:trace>
  <inkml:trace contextRef="#ctx0" brushRef="#br0" timeOffset="7821.5131">10420 13491 7 0,'9'-3'3'0,"-9"17"-3"15,6-14 4-15,0 2-4 16,2 1 0-16,-5 2 1 16,6 3 0-16,0-3 1 15,0 1 0-15,0 2 2 16,0 5 1-16,0-5 0 15,0 5 0-15,0-5 0 16,0 3 0-16,3-1-3 16,0 3 1-16,3 1-1 0,2-1 1 15,-2-3-1-15,0 4 0 16,0-1 1-16,0 0 0 16,3 0-1-16,3 1 1 15,-1-1-1-15,4 0 0 16,3-2 0-16,0 5 0 15,0-6 0-15,-4 9 0 16,4-6 0-16,-3 3 0 16,3 2-1-16,0 1 1 0,-1-3-1 15,1 0 1-15,3-1 0 16,-3 4 0-16,0-6 0 16,5 6 0-16,1-3 0 15,0-1 0-15,5 1 0 16,-2 5 0-16,0-2-1 15,-3 2 0-15,-1 0 0 16,-2 3 1-16,0 0-1 16,6 0 0-16,-7 0 0 15,1 2 0-15,0-2 0 16,-3 0 1-16,2 2-1 16,1 3 1-16,3-5-2 15,0 0 1-15,-4-3 0 16,4-5 0-16,0 2 0 15,-3 1 0-15,-3-6-1 16,2 3 1-16,-2 3 0 16,0-1 1-16,0-2-1 0,-1 0 1 15,1 5-1-15,-3-5 1 16,3 0-1-16,-3 0 1 16,-1 0-2-16,4-3 0 15,-3 0 0-15,-3-2 0 16,-3-1 0-16,3 1 0 15,-4-3-1-15,1 0 0 16,-3 0-1-16,6-1 0 16,-6-1-3-16,-3-1 0 15,0-2-3-15,-3 2 0 0,0-5-8 16,-3 0 0-16,-1-5 0 16,-2-1 1-16</inkml:trace>
  <inkml:trace contextRef="#ctx0" brushRef="#br0" timeOffset="9788.3714">10836 17370 14 0,'3'8'7'0,"3"-8"-1"0,-6 0 6 16,6 0-9-16,0 0 0 15,0 0 2-15,0 0 1 16,0 5-7-16,3-2 1 16,3-1 4-16,0 1 0 15,0-3-1-15,3 5 0 16,-3-2 0-16,2 2 0 16,1-2-1-16,0 5 0 0,6 0 0 15,0 0 1-15,0 2-1 16,0 1 0-16,-1 5 0 15,4-3 0-15,3 0-1 16,0-2 1-16,6 5-1 16,-4-3 1-16,4 3-1 15,0 0 0-15,-3 2 0 16,-1-2 1-16,1 0-1 16,0 0 1-16,3 8 0 15,-4-8 1-15,-2 5-2 16,3 0 1-16,0 3-1 15,5-1 0-15,-2-1-1 16,0 1 0-16,3-1 0 16,-1-1 0-16,-2-3 1 15,0-4 0-15,2 7 0 16,4-5 0-16,-3-1 0 16,0 1 0-16,-1 0 0 0,-2 3 0 15,3-3-1-15,3-6 0 16,-4 11 0-16,4-5 1 15,-3 0-1-15,-1 3 0 16,1-9 0-16,-3 6 0 16,-3-8 0-16,-1 5 0 15,-2 0 0-15,0-2 0 16,-3 5 0-16,3-11 0 16,-7 3 0-16,1 0 0 0,3 0 0 15,-6 0 0-15,0-3-1 16,0 3 1-16,-4-8-2 15,-5 3 1-15,0 2-3 16,3-5 1-16,-3 5-3 16,-3-2 0-16,-3-3-9 15,-3 0 0-15</inkml:trace>
  <inkml:trace contextRef="#ctx0" brushRef="#br0" timeOffset="11424.6035">12349 14666 19 0,'-12'-3'9'0,"15"11"-6"15,-6-3 2-15,3 1-6 16,0 2 1-16,-3 0 1 16,0 5 0-16,-3 3 0 15,3 0 1-15,0 2 1 16,3-2 0-16,0 8 0 15,-3 5 0-15,0 3-1 16,0-1 1-16,0 4-1 16,0-1 0-16,0 1 0 15,-3-1 0-15,3 3 0 16,0 0 0-16,0 8 0 16,0-5 0-16,0-1-1 15,0 1 1-15,0 8-1 0,-3-6 1 16,6-2-1-16,0-1 0 15,0 1 0-15,0 0 1 16,0-1-1-16,9 4 0 16,-9-1 0-16,3 3 0 15,-3-5 0-15,3 7 0 16,0 4 0-16,3-4 0 16,-3 1-1-16,-3 0 1 15,0-1 0-15,3 6 0 0,-3-3 0 16,0 3 1-16,3 0-1 15,-3-2 1-15,0-4-1 16,3-2 1-16,0-5 0 16,0 2 0-16,3-2-1 15,-6-3 1-15,0 8-1 16,0-8 1-16,6 8-1 16,0-3 0-16,0-2 0 15,0 0 0-15,-3-3-1 16,0-3 1-16,2 0-1 15,1 3 0-15,0 0 1 16,0-2 0-16,0-1-1 16,0 1 1-16,3 2-1 15,-3-6 1-15,0 1-1 16,0 3 0-16,0-1 0 16,-3 3 1-16,0-3-1 15,0 1 0-15,3-6 0 16,-3 5 0-16,0-7 0 15,0 2 1-15,3 0-1 0,0-5 1 16,0 0-1-16,0 5 1 16,0-3-1-16,-3 1 1 15,3-1-1-15,-1 1 1 16,1-6-1-16,0 8 0 16,0 0 0-16,0-3 0 15,0 4-1-15,0-1 1 16,0-6 0-16,-3 7 1 15,0-1-1-15,0-6 0 0,0 7 0 16,0-7 0-16,-3 6 0 16,0-5 0-16,0 0 0 15,3-3 1-15,0 3-1 16,0-3 0-16,0-5 0 16,-3 5 1-16,0-5-1 15,3 8 0-15,0-8 0 16,0 2 0-16,-3 1-1 15,3-6 1-15,0 3-3 16,-3-3 1-16,0-2-4 16,0 2 0-16,3-5-10 15,-3 0 1-15,0-8-1 16,-3-8 1-16</inkml:trace>
  <inkml:trace contextRef="#ctx0" brushRef="#br0" timeOffset="13421.8943">10390 13459 17 0,'0'11'8'0,"9"-11"-5"15,-6 3 11-15,-3 5-13 16,-3 2 1-16,9 6 1 15,-6 2 1-15,3 6-5 16,0 0 1-16,0 0 2 16,0 0 0-16,0 0 0 15,0-1 1-15,0 4-1 16,3-1 0-16,-3 3 0 16,0 6 1-16,0 4-2 15,2 1 1-15,-2 0-1 16,0 0 0-16,0-3 0 15,0 2 1-15,3 4-1 16,0-6 0-16,0 0 0 16,0 2 0-16,0 1 0 0,-3-3 1 15,0 3-1-15,3-1 0 16,-3-1 0-16,0-4 0 16,0 0 0-16,-3 1 1 15,0-4-1-15,3 1 1 16,0 5-1-16,0-2 0 15,-3 2 0-15,3 0 0 16,0 2-1-16,0-2 0 16,3 3 1-16,0 0 0 15,-3-6 0-15,0 3 0 0,3-2 0 16,-3-1 0-16,3-2 0 16,0 2 1-16,0 3-1 15,-1 3 0-15,4-3 0 16,-3 5 0-16,3-2-1 15,0 0 1-15,0-1-1 16,-3 1 1-16,0 0-1 16,0-6 1-16,0 6-1 15,0-3 1-15,0-3 0 16,3 1 0-16,-3-1-1 16,3 0 1-16,-3 1-1 15,0 2 1-15,0-3-1 16,-1 1 0-16,4 10 0 15,-3-3 1-15,0 0-1 0,0-10 0 16,0 10 0-16,0-5 1 16,3 8-1-16,-3-8 0 15,3 1 0-15,-3-1 1 16,3 0 0-16,0 0 0 16,-3-6-1-16,3 1 1 15,-3 5-1-15,0-2 1 16,3-4-1-16,-4 4 1 15,1-4-1-15,0-4 1 0,0 7-1 16,0-2 0-16,-3 0 0 16,0-3 0-16,0-5 0 15,3 2 1-15,-3 1-1 16,3 2 1-16,-3 0-1 16,3 0 1-16,0 3-1 15,0-3 1-15,0-3-1 16,-3 1 1-16,-3-1-1 15,0 1 0 1,0 10 0 0,0 0 0-16,3 0 0 15,-3-11 1-15,3 3-1 16,-3-5 1-16,3 3-1 16,0-4 1-16,3 1 0 15,0 0 1-15,0 5-2 16,0-5 0-16,0 2 0 15,-3-2 0-15,-1-3-2 16,1-2 1-16,0 5-4 16,0-6 1-16,-3-2-8 0,0-5 1 15,3-1-6-15,3-12 1 16</inkml:trace>
  <inkml:trace contextRef="#ctx0" brushRef="#br0" timeOffset="15554.7366">10387 13494 13 0,'3'0'6'0,"-6"-3"-2"16,0 3 6-16,0 0-9 15,0 0 1-15,0 0 1 16,0-3 1-16,3 3-4 15,-6 0 0-15,3 0 2 16,0-2 1-16,0-1 0 16,-3 1 0-16,3 2 0 15,0-3 0-15,-3 3-1 16,0-5 0-16,-6 2 0 0,4 0 1 16,-1-2-1-16,0 0 1 15,0-1-2-15,0 1 1 16,-3-3-1-16,3-2 1 15,-3-4 0-15,0 4 0 16,3-3 0-16,-3-1 0 16,0 1 0-16,-2-3 1 15,-1 0-1-15,-3 0 1 16,3 1-1-16,0-4 1 0,0 3-1 16,-3 3 1-16,-3 2-1 15,4 3 1-15,-7-2-1 16,0-9 1-16,0 1-2 15,-3 2 1-15,-2-5 0 16,-1 5 0-16,0-3 0 16,3 4 0-16,1-1 0 15,-1-3 0-15,0 6-1 16,-3-3 1-16,6 0-1 16,1 3 0-16,-1 0-1 15,3-8 1-15,-3 5 0 16,0-3 0-16,0-2-1 15,1 2 1-15,-1 1 0 16,-3-3 0-16,3 2 0 16,0 3 0-16,4 0-1 15,-1-2 1-15,0 2 0 16,3 3 0-16,-3-3-1 16,0 0 1-16,-2-2-1 0,2-1 1 15,0 1-1-15,0-4 1 16,0 6-1-16,3-2 1 15,1 5 0-15,-4-3 0 16,0 3 0-16,0-3 0 16,0 3 0-16,3-3 0 15,0 2-1-15,-2 1 1 16,2 3-1-16,3 2 0 16,-3 0 0-16,3-3 0 0,3 6 0 15,0-3 0-15,0 0-1 16,3 3 0-16,4 7-1 15,2-7 1-15,-3 0-3 16,3 2 1-16,3 3-4 16,3 3 0-16,3 2-8 15,5-5 1-15,7-3-5 16,3-2 1-16</inkml:trace>
  <inkml:trace contextRef="#ctx0" brushRef="#br0" timeOffset="17594.1669">11063 17423 12 0,'-3'13'6'0,"-6"-13"-15"0,9 0 7 0,-3-3 1 15,0-2 1-15,0 0 4 16,-3 2 0-16,0-2-1 15,-3 2 0-15,3-2 4 16,-3 2 0-16,0 3 1 16,0 0 0-16,-3 0-2 15,0 0 0-15,1-5-3 16,-4 5 0-16,0 0 0 16,3-3 0-16,-3 3-1 15,0-5 1-15,0-3-1 16,3 3 0-16,0-6-1 15,-3 3 1-15,4-5-1 16,-4 5 0-16,-3 0-1 16,3 0 1-16,0-5 1 15,0 5 1-15,0 0-1 16,0 3 1-16,1-3 0 16,-4 0 1-16,0 0-1 15,0 0 1-15,0 0-2 16,0-2 1-16,0-1-1 0,-5 0 0 15,2-2 0-15,-3 0 0 16,0-6-1-16,0 4 1 16,0 1-1-16,1-2 1 15,-7 3 0-15,3-3 1 16,3 6-1-16,-2-9 0 16,-1 3 0-16,0 1 1 15,-3 1-1-15,0-2 0 16,4 1-1-16,-1-1 1 0,3 0-1 15,-3 3 1-15,0-9-1 16,1 14 0-16,-1-10 0 16,0-1 0-16,0 4-1 15,1 1 1-15,-1-10-1 16,0 6 0-16,0-3 0 16,3 0 1-16,1 5 0 15,-1-5 0-15,0 5-1 16,-6 0 1-16,6 3-1 15,0-3 1-15,4 5 0 16,-4-2 0-16,-3-3-1 16,0 0 0-16,0 3 0 15,1 0 1-15,2-3 0 16,0 5 0-16,3 1-1 16,-3-1 1-16,4-2-1 15,2 5 1-15,0 0-1 16,3-3 1-16,0 3-1 15,0-2 0-15,0 2 0 16,-3 0 0-16,1-3 0 0,2 1 0 16,0-1 0-16,0 3 0 15,0 0 0-15,0-2 0 16,0-1 0-16,3-2 1 16,1 5-1-16,2 0 0 15,0 0 0-15,0-2 0 0,0-4 0 16,0 1 0-1,-3 3-1-15,3 2 1 0,0 0 0 16,3-3 0-16,0 3 0 16,0-2 0-16,0-1 0 15,0 3 0-15,-3 0 0 16,0-2 0-16,-2-4 0 16,-1 9 0-16,3-6 0 15,0 1 0-15,0-1 0 16,0 3 0-16,-3 6 0 15,3-6 0-15,0 0 0 16,0 0 0-16,0 3-1 16,-3-3 1-16,6 2-1 15,0-2 0-15,4 6-2 16,-1-4 1-16,3 1-4 16,0 5 0-16,3-5-5 15,2 0 0-15,4-1-10 16,3-2 1-16</inkml:trace>
  <inkml:trace contextRef="#ctx0" brushRef="#br0" timeOffset="19380.6818">8827 12420 0 0,'-3'7'0'0,"3"9"13"0,0-8-25 16,0 0 19-16,3 0 1 15,-3 8 3-15,3-5 1 16,0 4-16-16,0 7 1 16,0 1 9-16,0 1 1 15,3 5-4-15,-3-2 0 16,3-1-1-16,-6 3 0 15,0 1 0-15,0 4 1 16,3-2 0-16,0 7 0 0,0 1-1 16,0-6 1-16,6 1-1 15,-9 5 1-15,6-3-2 16,3 2 0-16,-3 1 0 16,-3 0 0-16,6-1 0 15,-3 1 1-15,-3 0-1 16,-1-1 0-16,4 4 0 15,0 2 0-15,0 0-1 16,-3 0 1-16,3 0-1 16,-6 2 0-16,3-2 0 15,-3-2 1-15,0 2-1 16,0 0 1-16,0-3 0 16,0 3 1-16,0-3 0 15,0 0 0-15,3 3-1 16,-3-2 1-16,3-1-1 15,3 3 1-15,-3-5-1 16,0-1 0-16,0 4-1 16,3-3 1-16,-3-1 0 15,0 1 0-15,0 0-1 0,0-1 1 16,0 4 0-16,-3-4 0 16,3 1 0-16,0 2 0 15,-3-7-1-15,3 4 0 16,-3-2 0-16,0 3 1 15,0-3-1-15,3-5 1 16,0 5 0-16,0-3 0 0,0 1 0 16,-3-1 0-16,3 1 0 15,0-9 0-15,0 6-1 16,0-3 0-16,-3 3 0 16,0-6 0-16,0 1 0 15,0-1 0-15,0-5 0 16,-3 6 1-16,3-1-1 15,0-2 1-15,0 5-1 16,-3-5 1-16,0 0-1 16,3-3 1-16,0 5-1 15,0-5 0-15,-3-2 0 16,3 2 0-16,-3 0 0 16,0 0 0-16,3 1 0 15,0-1 1-15,0 0-1 16,0 0 1-16,-3-5-1 15,3 8 0-15,0-3 0 16,0-3 1-16,0 4-1 16,3 1 1-16,0-1-1 0,0-4 1 15,0 6-1-15,0 0 0 16,3-6 0-16,-6 6 1 16,3-5-1-16,-3-1 0 15,3 1 0-15,-3 4 1 16,0-1-1-16,0-1 0 15,-3-11 0-15,0 9 0 16,-3-1 0-16,3 1 0 16,0-3 0-16,0 0 0 0,3 0 0 15,0-1 0-15,0 4 0 16,0-6 0-16,0 0 0 16,0 1 0-16,0-4-2 15,0 1 1 1,3-3-8-1,0-6 0-15,0 1-8 16,0-11 1-16</inkml:trace>
  <inkml:trace contextRef="#ctx0" brushRef="#br1">10384 13428 21 0,'3'0'10'0,"6"-8"-6"0,-9 8 11 0,3 2-14 16,-3-2 1-16,0 6 2 16,0-4 1-16,0 4-5 15,0 1 1-15,0 1 4 16,-3-2 0-16,0 2 0 16,3 0 0-16,0 2 0 15,3 1 1-15,-3-1-2 16,-3 1 1-16,6-1-1 15,0-2 0-15,-3 11 0 16,0-3 0-16,0-3-1 16,0 0 0-16,0 1 0 15,0 1 0-15,3 1-1 16,0 0 1-16,0 0 0 16,0 0 0-16,3 0-1 15,0 2 1-15,0 1-1 16,0-3 0-16,-3 5-1 0,3 3 1 15,-1-3-1-15,1 3 1 16,-6-1-1-16,6 1 1 16,-3 3-1-16,3-1 1 15,-3 1 0-15,0-1 0 16,0 1-1-16,0-1 1 16,0 0 0-16,-3-2 0 15,0 0-1-15,3 0 1 16,0 0-1-16,-3 0 0 0,0-1 0 15,3 6 1-15,-3-2-1 16,3 2 1-16,0-3 0 16,0 4 0-16,0-1 0 15,0-3 0-15,0 3-1 16,0 0 0-16,3 0 0 16,0 1 0-16,0 4-1 15,0-2 1-15,0-1-1 16,0 1 1-16,0 3-1 15,0-4 1-15,-3 1-1 16,0 0 1-16,0 0 0 16,-3-3 0-16,2-3-1 15,-2 1 1-15,0 2-1 16,0-3 1-16,0 1-1 16,-2-4 1-16,2 4-1 15,-3 2 1-15,3-3-1 16,0 1 1-16,0-3-1 15,0 0 1-15,3 2-1 16,-1 0 1-16,1 1-1 0,3 2 0 16,-6-8 0-16,3 6 1 15,0-1-1-15,0 3 0 16,0 0 0-16,0-5 1 16,0 5-1-16,0 0 1 15,0 0-1-15,0 3 0 16,3 0 0-16,-3 0 1 15,0-1-1-15,0 1 0 0,0 0 0 16,0 0 1-16,0-3-1 16,3-3 0-16,-3 1 0 15,3-3 1-15,-3-1-1 16,3 1 0-16,-3 0 0 16,3 2 0-16,-3 1 0 15,3-1 1-15,0 1-1 16,0-1 0-16,0 3 0 15,0 3 0-15,-1 0 0 16,1-6 1-16,0 6-1 16,0-5 0-16,0-4 0 15,-3 1 0-15,3 0 0 16,0 2 1-16,-3 1-1 16,3-6 0-16,-3 3 0 15,0-3 1-15,3 0-1 16,-3 3 0-16,3 2 0 15,-3 1 1-15,3-1-1 16,3 1 0-16,-3-1 0 0,-3 1 1 16,0 2-1-16,0 0 0 15,0-5 0-15,3 0 0 16,-3-3 0-16,0 0 1 16,0 3-1-16,-3 0 0 15,2 2 0-15,-2-7 0 16,3 4-1-16,-3-1 1 15,0-1 0-15,0 0 0 0,0-3-1 16,0 6 1-16,0-3 0 16,0-5 0-16,3 5-1 15,-3-5 1-15,3 3 0 16,0-3 0-16,3 0 0 16,-3-6 0-16,-3 6 0 15,3-3 0-15,0 3-1 16,0 0 1-16,0-3-1 15,-3 3 1-15,0-3-1 16,0-5 1-16,0 0-1 16,0 5 1-16,0-10-1 15,3 10 1-15,-3-10-1 16,0 8 1-16,0-4-1 16,0-4 0-16,3 2 0 15,-3-2 1-15,3 2-1 16,0 6 1-16,0-6-1 15,3 0 0-15,-3-2 0 16,0 5 0-16,0-3 0 0,3-2 0 16,0 2 0-1,-3 3 1-15,3-5-1 0,0 5 0 16,0 0 0-16,0-3 0 16,0-5-1-16,0 8 1 15,0-3-1-15,0-2 0 16,-1-6 0-16,1 6 1 15,-3 5-1-15,0-8 1 16,3 8-1-16,-3-8 1 16,0 5 0-16,0-2 1 0,0-1-1 15,-3-2 0-15,0 0 0 16,0 0 1-16,0 0-1 16,0 0 1-16,0 0 0 15,0 0 0-15,3-5 0 16,-3 0 0-16,3-3 0 15,-3 0 0-15,0-8 0 16,0 8 0-16,0-5 0 16,0 2 1-16,0-5-1 15,-3-2 0-15,3-6 0 16,-3 3 0-16,0-3 0 16,0 0 1-16,0 0 0 15,0 1 0-15,0-4-1 16,0 6 1-16,0-3-1 15,0 0 1-15,0-5-1 16,0 8 1-16,-2-5 0 16,2 5 0-16,0-3-1 0,3 3 1 15,-6-3-1-15,3 0 1 16,-3 5-1-16,3 1 1 16,0 2-1-16,0-3 1 15,-3-4-1-15,3 2 1 16,0 5 0-16,0-8 0 15,-3 3-1-15,3 2 1 16,-3 1 0-16,3-1 0 0,0 1 0 16,0-1 0-16,0 3-1 15,0-2 1-15,0 2 0 16,-3-5 0-16,3 2-1 16,0 3 1-16,0 0-1 15,0-2 0-15,-3 2 0 16,0 3 1-16,3-6-1 15,0-2 0-15,-3 3 0 16,3-4 1-16,-2 4-1 16,2 2 0-16,-3-3 0 15,0-2 0-15,3 0 0 16,-3 0 0-16,3 0 0 16,-3 2 1-16,3 1-1 15,0-1 0-15,-3 1 0 16,3 4 1-16,0-7 0 15,0 5 0-15,0-2-1 16,0-1 0-16,0-2 0 16,0-3 1-16,6 3-1 15,-6 0 0-15,-3-3 0 0,3 3 0 16,0 3 0-16,0-4 0 16,-3-1 0-16,3 4 1 15,0 1-1-15,0-1 1 16,-3-7-1-16,3 7 1 15,-3 1-1-15,3-1 0 16,-3-2 0-16,3 2 0 16,1-2 0-16,-1 0 1 0,-3 0-1 15,3 0 0-15,-3 2 0 16,3 3 0-16,0 0 0 16,-3 0 1-16,0-2-1 15,3-1 0-15,0 1 0 16,0-1 0-16,0 1-1 15,0-1 1-15,0-2 0 16,-3-3 1-16,3 3-1 16,0 0 0-16,0-3 0 15,0 6 0-15,0-3 0 16,0 5 0-16,0-3 0 16,0 1 1-16,0 2-1 15,0-3 0-15,3 1 0 16,-3-1 0-16,0 1 0 15,0 2 1-15,0-3-1 16,0 3 0-16,0-2 0 0,0-3 0 31,0-14 0-31,0 4 0 16,-3 1 0-16,3 4 0 16,1 2 0-16,-1 0 0 15,0 3 0-15,0-3 0 16,0 3 0-16,0 0 0 15,0-3 0-15,0 6 0 16,0-3 0-16,0-1 0 16,0 4 0-16,0-1 0 0,0 1 0 15,0 2 0-15,0 0-1 16,0 0 1-16,3-2 0 16,-3-1 0-16,3 3 0 15,-3-5 0-15,3 5 0 16,-3-2 0-16,0 5 0 15,0-3 0-15,3-6-1 16,-3 4 1-16,0-3 0 16,3 0 0-16,-3-1 0 15,0 4 0-15,0-1 0 16,0 4 0-16,0-4 0 16,0-2 0-16,0 2-1 15,0 1 1-15,0 2 0 16,0-3 0-16,0 4 0 15,3-1 0-15,-6-6-1 16,0-1 1-16,3 4 0 16,0-2 0-16,-6-3 0 15,4-2 0-15,2 7 0 16,-3-5 0-16,-3 3 0 0,3 0 0 16,0 0-1-16,0 0 1 15,3 0 0-15,0 5 0 16,-3-3-1-16,3 1 1 15,3-1-1-15,0 3 1 16,3-2 0-16,-3 2 0 16,0 0 0-16,0 0 0 15,0 3 0-15,0 0 0 0,0-1 0 16,0-4 0-16,0 5 0 16,0-1 0-16,-3 1 0 15,0 5 0-15,3-5-1 16,-3 2 1-16,3 4 0 15,-3-4 0-15,0 3 0 16,3 3 1-16,0-1-2 16,0-4 1-16,-3 2-1 15</inkml:trace>
  <inkml:trace contextRef="#ctx0" brushRef="#br1" timeOffset="47125.2905">16673 13748 55 0,'-17'-3'27'0,"5"3"-27"16,12 0 28-16,0 0-26 16,9-3 1-16,3 1 1 15,5-1 0-15,7 1-5 16,15-4 1-16,12 1 2 16,2-3 1-16,13 0-2 15,2 3 0-15,3-1-5 16,4 1 0-16,-1 0-6 15,-5-6 0-15,-7 6-6 0,-8-6 0 16</inkml:trace>
  <inkml:trace contextRef="#ctx0" brushRef="#br1" timeOffset="47410.0322">16849 13261 67 0,'-6'-11'33'0,"9"17"-53"16,3-1 65-16,3 8-43 16,6 14 0-16,6 10 3 15,0 10 0-15,-1 6-6 16,1 11 1-16,0 4 2 15,-3-1 0-15,0 4-5 16,-3-5 0-16,0-2-9 16,-4-6 0-16,-2-13-6 15,0-11 0-15</inkml:trace>
  <inkml:trace contextRef="#ctx0" brushRef="#br1" timeOffset="48040.068">17379 13557 69 0,'-12'-13'34'0,"-18"10"-63"0,24 3 66 15,3 3-34-15,0 8 0 0,3 2 3 16,3 8 0-16,0 8-7 16,3 5 1-16,3 4 4 15,9 9 0-15,0 6-3 16,0 0 1-16,0-8-4 16,-1-3 1-16,1-7-3 15,3-6 1-15,3-13-2 16,0-11 1-16,0-13-1 15,-1-10 0-15,1-9 2 16,-3-10 0-16,-3-5 2 16,-3-3 0-16,0-6 2 15,-6 6 0-15,-3 3 2 16,0 5 0-16,-4 8 0 16,-2 8 1-16,0 8-1 15,0 13 0-15,6 5-1 16,3 11 1-16,0 8-2 15,3 5 0-15,0 2-1 16,6 6 1-16,9 0-1 0,3-2 0 16,-1-9-2-16,1-4 1 15,-3-9-1-15,0-11 1 16,-1-7 0-16,-2-8 0 16,-3-8 0-16,-3-8 1 15,-6-8 0-15,-3-6 1 16,-6-4 0-16,-3-1 0 15,-6 0-2-15,-3 6 1 16,0 8-4-16,3 5 0 16,0 10-7-16,3 6 1 0,3 13-6 15,6 0 0-15</inkml:trace>
  <inkml:trace contextRef="#ctx0" brushRef="#br1" timeOffset="48430.9393">18445 13467 73 0,'-15'-24'36'0,"-36"17"-68"16,39 4 74-16,-3 8-42 15,-6-5 1-15,-5 5 2 16,-7 3 0-16,0 6-1 15,3 7 0-15,1 5 2 16,11 1 0-16,6 7-1 16,6 1 0-16,9 2-4 0,12-3 1 15,15-5-4-15,11-5 1 16,1-6-2-16,3-7 0 31,17-22-1-31,-11-7 0 16,-13-6 4-16,-8-5 0 15,-9-16 3-15,-9-5 0 16,-12-3 4-16,-9 5 0 16,-9 8-1-16,-6 6 0 15,3 8-8-15,-2 7 1 0,-1 6-13 16,9 13 1-16</inkml:trace>
  <inkml:trace contextRef="#ctx0" brushRef="#br1" timeOffset="49120.9153">19207 13592 63 0,'-3'-14'31'0,"8"4"-42"0,1 5 52 15,6-1-38-15,6 6 0 16,0 3 4-16,0 10 1 15,0 8-9-15,0 14 0 16,2 7 6-16,1 16 0 16,0 8-3-16,0 8 1 0,-3-5-3 15,-3-3 1-15,-6-2-3 16,-3-11 0-16,-3-8-2 16,-6-16 0-16,-3-3-3 15,-3-10 1-15,0-16 0 16,0-16 0-16,0-13 1 15,3-18 0-15,-3-17 2 16,3-13 0-16,3 1 4 16,3-4 1-16,3 4-1 15,6 4 1-15,6 6 0 16,6 10 1-16,3 11 1 16,11 6 0-16,10 7-1 15,6 11 1-15,-1 10-1 16,-2 14 0-16,-1 15 0 15,-2 6 0-15,-3 13-1 16,-13 0 0-16,-8 0-4 0,-12 0 1 16,-15-2 0-16,-12-1 0 15,-14-7-2-15,-13-4 1 16,-9-4-1-16,-2-11 1 16,-4-5 1-16,4-6 0 15,5-5-3-15,10-5 0 16,11-3-6-16,9-8 1 15,12-2-7-15,12-9 0 16</inkml:trace>
  <inkml:trace contextRef="#ctx0" brushRef="#br1" timeOffset="49406.0027">19945 12954 66 0,'-24'-3'33'0,"18"62"-50"15,9-46 63-15,0 16-44 16,0 5 1-16,3 11 3 16,0 8 1-16,3 5-8 15,0 6 0-15,3 2 4 16,-4 3 0-16,-2-3-4 15,0-3 1-15,-3-7-5 16,0-11 0-16,0-5-6 16,0-9 0-16,3-9-8 15,6-17 0-15</inkml:trace>
  <inkml:trace contextRef="#ctx0" brushRef="#br1" timeOffset="49902.4327">20674 13412 44 0,'-33'-6'22'0,"-2"-12"-26"15,29 7 32-15,-12 1-21 16,-6-1 1-16,-3 1 5 15,-6 2 0-15,-2 2-17 16,-4 6 1-16,3 3 10 16,3 5 0-16,-5 10-4 15,2 12 1-15,9 4-4 16,6 8 1-16,7 3-2 16,8 3 0-16,9-6-3 15,5-2 1-15,4-8-2 16,9-6 0-16,3-5-3 15,12-7 0-15,-6-12 0 16,2-7 0-16,1-6 2 16,-3-5 1-16,-3-10 2 15,-1-6 0-15,-2-2 5 0,-6-1 1 16,-3 1 2 0,-6 8 1-16,0 12 0 0,-3 4 1 15,0 7-1-15,-3 11 0 16,6 8-4-16,3 8 1 15,5 7-6-15,1-1 1 16,0-1-7-16,0-3 0 16,3-5-7-16,0-5 0 15</inkml:trace>
  <inkml:trace contextRef="#ctx0" brushRef="#br1" timeOffset="50352.0663">20918 13385 77 0,'-6'8'38'0,"3"58"-69"16,6-50 78-16,3 0-47 15,3 8 1-15,-3 2-1 16,0 3 0-16,0-5-1 15,-3 0 1-15,-3-8-3 16,0-3 1-16,3-5-3 16,-3-5 0-16,3-9-1 15,0-7 1-15,6-8 1 16,3-5 0-16,-1-6 4 16,1-5 0-16,3 5 3 0,3-2 0 15,0 2 1-15,6 3 0 16,0 2 1-16,-1 6 1 15,1 5-1-15,3 8 0 16,-3 11-1-16,-3 8 1 16,0 12-1-16,-4 9 1 15,-2 8-3-15,0 5 1 16,0-3-4-16,-3 1 0 16,0-6-4-16,-3-6 1 0,0-4-9 15,0-6 1-15,0-8-8 16,-3-8 1-16</inkml:trace>
  <inkml:trace contextRef="#ctx0" brushRef="#br1" timeOffset="50756.7288">21490 13398 59 0,'3'11'29'0,"68"-8"-47"16,-47-3 52-16,6-3-35 15,2-2 1-15,4-3 0 16,0 0 1-16,-4-3-1 16,1 1 0-16,0-6-1 0,-6 0 0 15,-3 0 0-15,-10 0 1 16,-5-2 1-16,-12 2 1 15,-6 3 1-15,-8 2 0 16,-10 6 3-16,-6 5 0 16,-3 5 1-16,-5 6 0 15,-1 4-2-15,0 4 0 16,4 15-1-16,-1-2 1 16,15 8-3-16,6 7 1 0,15 1-3 15,15 0 1-15,12-1-5 16,9-7 0-16,5-6-10 15,7-7 1-15,6-14-8 16,5-5 1-16</inkml:trace>
  <inkml:trace contextRef="#ctx0" brushRef="#br1" timeOffset="51132.7432">22252 13211 64 0,'-69'0'32'0,"7"21"-50"15,44-19 57-15,-9 4-34 16,-3-1 0-16,0 3 0 16,-2 0 1-16,11 0-10 0,12 0 0 15,12 0 4-15,9 5 1 16,15-5-3-16,8 5 0 15,1-2-1-15,6 2 1 16,-1 11 2-16,-2 2 0 16,3 3 1-16,-7 8 1 15,-2-2 2-15,-6 4 1 16,-12 4 0-16,-6-4 0 16,-15-2 0-16,-9-2 0 0,-15-6-2 15,-9-3 0 1,4-7-4-16,-13-8 0 0,1-9-9 15,-7-7 0-15,12-11-11 16,-2-8 1-16</inkml:trace>
  <inkml:trace contextRef="#ctx0" brushRef="#br1" timeOffset="52395.1484">16641 15174 64 0,'3'-5'32'0,"-9"12"-37"16,6 1 32-16,0 11-27 16,3 10 0-16,0 8 2 15,3 13 0-15,3-2-2 16,0 0 1-16,-1-1-1 15,4-2 0-15,0-2-6 16,0-9 1-16,-3-10-11 16,0-8 1-16</inkml:trace>
  <inkml:trace contextRef="#ctx0" brushRef="#br1" timeOffset="52590.4129">16611 15007 63 0,'-3'-16'31'0,"0"11"-78"0,3 5 55 16,6 5-12-16,0-2 1 16,0-3 0-16,0 5 0 15,0 6-1-15,0-6 1 16</inkml:trace>
  <inkml:trace contextRef="#ctx0" brushRef="#br1" timeOffset="53008.5876">16909 15073 58 0,'-9'32'29'0,"21"26"-45"16,-6-45 63-16,5 17-45 15,-2 7 0-15,0 2 0 16,0 6 0-16,0 0-5 16,0-2 1-16,-3-4-1 15,0-7 0-15,0-5-4 16,0-9 1-16,-3-10-4 16,-3-8 1-16,3-16 0 15,3-10 0-15,0-9 4 16,-3-7 0-16,3-8 6 0,3-1 0 15,0-2 4-15,5 6 1 16,7 4 2-16,0 6 1 16,6 6 0-16,6 7 1 15,5 8-3-15,4 11 0 16,0 7-1-16,-1 12 0 16,-2 9-2-16,-3 9 0 15,-3 10-2-15,-4 3 0 16,-5-2-4-16,-3 2 0 15,-6-3-6-15,-3-5 0 0,-3-8-10 16,-3-8 0-16</inkml:trace>
  <inkml:trace contextRef="#ctx0" brushRef="#br1" timeOffset="53279.9269">17769 14727 65 0,'-6'13'32'0,"27"61"-43"16,-15-53 56-16,3 8-42 16,0 14 0-16,2 4 2 15,10 6 0-15,0 8-7 16,0 3 0-16,0-4 1 15,-3-1 1-15,-6-7-7 0,-4 1 1 16,-2-10-8-16,-3-9 1 16,-3-7-6-16,-3-9 1 15</inkml:trace>
  <inkml:trace contextRef="#ctx0" brushRef="#br1" timeOffset="53520.5049">17599 15158 62 0,'0'-5'31'0,"30"-3"-51"0,-18 5 61 0,9 0-38 16,11-2 0-16,4 0 1 15,9 0 0-15,-4-1-6 16,4 1 0-16,0 2 0 15,-1 1 0-15,-2-4-8 16,3 4 1-16,-4-1-7 16,-2 0 0-16</inkml:trace>
  <inkml:trace contextRef="#ctx0" brushRef="#br1" timeOffset="54000.5362">18186 15102 37 0,'-12'-2'18'0,"62"-11"-15"0,-35 13 27 15,12-6-26-15,3 1 1 16,2-6 0-16,4 6 0 15,6-6-8-15,-1 4 0 16,-5-1 5-16,-3 0 0 0,3 2-3 16,-10-4 0-16,-2 2-1 15,-6-3 1-15,-9 3-1 16,-12 0 1-16,-3 0 0 16,-9 1 1-16,-3-1 1 15,-5 2 0-15,-7 6 1 16,0 0 0-16,-6 0 1 15,-2 6 1-15,-1 2 0 16,-6 7 0-16,7 7-1 16,2-1 1-16,6 5-1 15,6 9 1-15,6 2-1 16,4 5 1-16,8 6-3 16,9-6 0-16,14 0-4 15,7 1 1-15,12-9-5 16,0-8 0-16,5-7-11 15,4-8 1-15,0-9 0 16,5-7 0-16</inkml:trace>
  <inkml:trace contextRef="#ctx0" brushRef="#br1" timeOffset="54240.341">18727 14949 62 0,'-12'-5'31'0,"6"34"-56"0,9-21 67 0,0 8-40 16,0 10 1-16,0 8 1 15,9 3 1-15,3 11-7 16,9 2 1-16,3-7 2 16,0-1 0-16,-4 0-5 15,-2-7 1-15,-3-11-6 16,-6-6 1-16,-6-7-8 15,-6-9 1-15</inkml:trace>
  <inkml:trace contextRef="#ctx0" brushRef="#br1" timeOffset="54616.6153">18647 15079 49 0,'-27'-48'24'0,"21"3"-34"16,12 37 43-16,6 0-33 15,6-5 0-15,9 0 2 16,11-1 1-16,1 1-3 15,6 0 0-15,2 5 1 16,1 3 0-16,3 5-2 16,-1 0 1-16,-2-3-3 15,-7 3 1-15,-11 0-2 0,-9 0 1 16,-9 3 1 0,-12 5 0-16,-15 2 2 0,-6 3 1 15,-8 1 3-15,-4 4 1 16,-6-2 1-16,6 0 1 15,1 3 0-15,2-1 1 16,6 1-2-16,12 4 1 16,6 1-4-16,9 0 1 15,12 0-2-15,12 0 0 0,6-3-5 16,14-3 1-16,7 1-6 16,2-11 0-16,1-3-9 15,2-10 1-15,-2-8-3 16,-3-6 1-16</inkml:trace>
  <inkml:trace contextRef="#ctx0" brushRef="#br1" timeOffset="55020.768">19635 14790 47 0,'-24'-5'23'0,"-2"10"-35"16,17-2 46-16,-3-1-28 16,-6 1 1-16,-3 5 1 0,-3 5 1 15,-3-2-13-15,-2 5 1 16,5 0 7-16,3 0 1 16,0 2-4-16,9-2 0 15,3 0-1-15,9 0 0 16,6 2 0-16,9 1 1 15,9-1-1-15,3 1 1 16,3-1-1-16,8 6 0 16,-2-3 0-16,0 0 0 0,-7 3 1 15,-2 0 0-15,-3 0 1 16,-6 2 1-16,-9 1 0 16,-6-1 1-16,-12 1-1 15,-12 7 0-15,-6-7-2 16,0-4 0-16,-2-4-5 15,-1-9 1-15,3-4-9 16,3-6 1-16,6-11-8 16,7-10 0-16</inkml:trace>
  <inkml:trace contextRef="#ctx0" brushRef="#br1" timeOffset="55456.1695">19766 15039 40 0,'0'-13'20'0,"27"15"-20"0,-15-7 28 15,9-3-26-15,5 3 1 16,4-3 0-16,9 0 0 15,3-3-5-15,2-5 1 16,1 1 2-16,0-1 0 16,-10-3-2-16,-5-2 1 15,-6 0-1-15,-6 0 1 0,-6 0 1 16,-6 2 1-16,-12 3 0 16,-6 3 1-16,-12 5 0 15,-9 3 1-15,0 5 0 16,-2 2 1-16,-4 6-1 15,0 11 0-15,1 7 0 16,2 3 1-16,6 3-2 16,0 8 1-16,9 2-2 15,10 3 0-15,8 3-4 16,12-6 0-16,8-2-6 16,10-6 0-16,9-2-11 15,9-14 1-15</inkml:trace>
  <inkml:trace contextRef="#ctx0" brushRef="#br1" timeOffset="55817.9866">20701 14729 55 0,'-18'-5'27'0,"-27"2"-52"0,33 3 41 16,-3 0-11-16,-5 6 1 16,-4 2 7-16,-3 5 0 15,-3 3-16-15,0 2 1 16,1 9 9-16,-4-1 0 0,3 6-2 16,3 2 1-16,4 3-3 15,5-2 0-15,3-1 0 16,12 1 0-16,9-1 0 15,15-8 0-15,5-2-3 16,10-5 1-16,9-9-4 16,8-2 1-16,1-8-5 15,0-2 0-15,-1-9-4 16,-2-2 1-16,-1-8-8 16,-5-6 0-16</inkml:trace>
  <inkml:trace contextRef="#ctx0" brushRef="#br1" timeOffset="56088.0133">20757 14391 66 0,'-6'-6'33'0,"24"20"-53"0,-9-4 63 16,6 6-40-16,3 8 0 15,0 5 4-15,3 11 0 16,-1 10-9-16,7 8 1 16,3 8 4-16,3 6 1 15,-4-1-5-15,1-5 1 16,-6-5-7-16,-6-3 0 16,-6-7-8-16,-6-9 0 0,-3-10-4 15,-9-8 1-15</inkml:trace>
  <inkml:trace contextRef="#ctx0" brushRef="#br1" timeOffset="56326.3369">20659 14965 58 0,'-3'-3'29'0,"66"-13"-47"16,-37 11 58-16,7-3-36 16,6 3 0-16,5-3-2 15,7-3 1-15,9 6-10 16,-1-11 1-16,4 6-6 16,-7-1 1-16,-2 6-5 0,2-6 1 15</inkml:trace>
  <inkml:trace contextRef="#ctx0" brushRef="#br1" timeOffset="57004.4142">22758 14772 39 0,'-9'-19'19'0,"-9"1"-19"16,12 10 37-16,-6 0-33 16,-3-3 1-16,-6-2 1 15,-3 0 0-15,-8 5-8 16,-13 0 0-16,-6 5 5 16,1 6 0-16,-4 5-1 15,4 5 0-15,2 6 0 0,6 7 0 16,10 8 0-16,8 6 1 15,9 2-2-15,9 3 1 16,12 0-3-16,9-2 1 16,6-9-4-16,8-5 1 15,7-2-4-15,3-14 1 16,5-8-2-16,-2-7 0 16,-6-6 2-16,-3-14 0 0,-4-4 2 15,-5-8 0-15,-6-9 4 16,-6 1 1-16,-6 0 4 15,-3 5 0-15,-3 2 1 16,0 9 1-16,-3 7 0 16,3 9 0-16,0 10-1 15,3 5 1-15,3 13-4 16,3 9 1-16,6 13-2 16,5-1 0-16,4 4-1 15,3-4 0-15,6-2-6 16,0-2 0-16,-1-9-9 15,-2-2 1-15,3-11-5 16,-9-8 1-16</inkml:trace>
  <inkml:trace contextRef="#ctx0" brushRef="#br1" timeOffset="57303.3147">23049 14327 76 0,'-3'-8'38'0,"3"19"-76"0,3-3 79 16,3 5-40-16,3 8 1 15,0 11 6-15,3 5 0 0,3 11-8 16,3 4 0-16,3 12 5 15,-1 2 0-15,7 0-3 16,-3-5 0-16,0-3-9 16,-6-5 1-16,5-8-9 15,-11-8 1-15,-3-5-6 16,-3-8 1-16</inkml:trace>
  <inkml:trace contextRef="#ctx0" brushRef="#br1" timeOffset="57527.6384">22942 14880 69 0,'-3'-10'34'0,"30"7"-61"15,-3-2 69-15,8-3-38 0,13 0 0 16,12 0 1-16,8-3 0 15,7 1-10-15,11-6 1 16,-9 8-3-16,-8-3 0 16,-4 3-10-16,-11 0 1 15</inkml:trace>
  <inkml:trace contextRef="#ctx0" brushRef="#br1" timeOffset="58473.6355">17284 16976 55 0,'12'-6'27'0,"-27"-17"-45"15,9 17 46-15,-3-4-24 16,0-4 1-16,0-1 4 15,-3 1 0-15,0-9-10 16,-3 1 1-16,-3-9 5 16,-2 7 1-16,-4-5-2 15,-3 0 1-15,-3 13-3 16,-6 5 1-16,-2 11-2 16,-10 8 0-16,1 11 1 15,5 15 1-15,3 3-2 0,3 8 0 16,7 3-1-16,5-1 0 15,6 4-2-15,9-4 1 16,9 3-2-16,9-10 0 16,15-11-2-16,9-5 0 15,5-13-2-15,4-9 0 16,3-7 1-16,5-11 1 16,-5 0 0-16,-4-5 0 15,-5-5 1-15,-6-4 0 16,-6-1 4-16,-6 4 0 15,-6-4 3-15,-4 7 0 0,-2 0 3 16,-3 5 0-16,-3 1 2 16,3 10 1-16,-3 8-1 15,6 11 0-15,3 10-3 16,3 8 0-16,9 3-2 16,3-1 0-16,3 6-9 15,8 6 1-15,4-9-14 16,-3-5 0-16</inkml:trace>
  <inkml:trace contextRef="#ctx0" brushRef="#br1" timeOffset="59256.0635">18421 16251 62 0,'-3'16'31'0,"18"44"-39"0,-9-36 45 16,0 5-35-16,-1 11 1 0,4 5 4 15,6 5 0-15,0 11-9 16,3-5 1-16,3 7 4 16,-3-5 1-16,0 1-3 15,-1-6 1-15,1-1-6 16,3-7 0-16,-3-8-6 15,0 1 1-15,3-9-10 16,0-8 1-16</inkml:trace>
  <inkml:trace contextRef="#ctx0" brushRef="#br1" timeOffset="59495.019">18989 16661 66 0,'0'16'33'0,"-9"37"-65"0,9-32 60 16,3 8-23-16,0 3 0 16,3 7 3-16,0-2 1 15,3 0-14-15,3-2 0 16,0-6 0-16,3-5 1 15,-3-6-10-15,3-5 0 16</inkml:trace>
  <inkml:trace contextRef="#ctx0" brushRef="#br1" timeOffset="59689.6203">18834 16534 38 0,'-11'-16'19'0,"25"8"-52"16,-8 8 27-16,3-3 8 15,0 3 0-15,3 0-1 16,3 3 1-16,3-3-6 16,3 5 0-16</inkml:trace>
  <inkml:trace contextRef="#ctx0" brushRef="#br1" timeOffset="60094.6258">19263 16571 64 0,'-6'18'32'0,"12"43"-55"0,0-42 75 16,0 10-51-16,3 3 1 16,0 5 1-16,0 0 0 15,0 5-5-15,0-8 1 16,0-4-1-16,-3-7 0 15,-1-4-4-15,1-9 1 16,0-2-3-16,0-16 1 0,0-2-1 16,3-17 0-16,0-2 3 15,3-13 0-15,3-8 6 16,0 5 1-16,3 5 2 16,0-2 1-16,8 5 2 15,7 5 0-15,6 3 1 16,5 8 1-16,1 7-3 15,0 4 0-15,-1 15-1 16,1 6 1-16,0 7-2 16,-7 9 0-16,7 10-2 15,-9 8 1-15,-1 13-2 16,-2-10 1-16,-3 7-5 16,-6-7 1-16,-6-9-7 15,-4-4 0-15,-2-9-11 16,0-13 0-16</inkml:trace>
  <inkml:trace contextRef="#ctx0" brushRef="#br1" timeOffset="60590.8136">20171 16621 45 0,'-3'3'22'0,"42"5"-22"0,-24-8 29 0,5 0-24 16,10-3 1-16,12-5-1 16,5-5 1-16,10 2-9 15,5-2 1-15,-2-3 4 16,0-2 1-16,-7 2-3 15,-2-3 0-15,-7-2-2 16,-8-8 1-16,-6 5 0 16,-9-5 1-16,-6 0 2 15,-9 5 0-15,-9 0 0 16,-9 8 1-16,-6 6 1 16,-6 5 1-16,-12 5 0 15,-2 8 0-15,-1 10-1 16,9-2 0-16,-9 18 0 15,7 6 1-15,5 10-2 16,9-2 1-16,9 10-2 16,15 3 1-16,15-5-1 15,15-4 1-15,11-7-2 16,10-8 1-16,8-2-4 0,4-11 0 16,2-11-7-16,-5-5 0 15,-4-13-14-15,-8-9 1 16</inkml:trace>
  <inkml:trace contextRef="#ctx0" brushRef="#br1" timeOffset="62286.657">16215 15425 55 0,'12'-8'27'0,"0"8"-28"0,-9-2 27 16,0-1-24-16,-3 3 1 15,0 0 2-15,-3 3 0 16,-6-1-7-16,-9 4 1 16,-6-1 3-16,-11 0 1 15,-19 6-2-15,-12-3 1 0,-5 0-1 16,-9 0 0-16,-10-3 0 16,-11-3 1-16,-6 1 0 15,0 2 0-15,-9-2 1 16,0-6 0-16,0 3 0 15,8 3 1-15,4-3-1 16,6 0 0-16,3-3-1 16,14 6 0-16,10-3-1 15,6-3 0-15,11 3-2 16,9-5 1-16,7 2-1 16,8 1 1-16,3 2-1 15,6 0 1-15,0-3-1 16,3 6 0-16,-2-1 1 15,5 4 0-15,0-4-1 16,0 1 0-16,0 2 1 16,3 1 0-16,0-1 0 15,0-2 1-15,0 2-1 16,4 0 1-16,2-2-1 16,0-1 1-16,3 1 0 0,0-3 0 15,0 0-1-15,3 0 1 16,0 0-1-16,0 0 0 15,6-3 0-15,6 1 1 16,-3-3-1-16,2-3 0 16,4 0 0-16,0-3 0 15,0-2 0-15,0-6 0 16,3-2 0-16,3-3 0 0,2-5 0 16,4-3 1-16,0 1-1 15,3-4 1-15,3 4-1 16,5-1 0-16,-2 0 0 15,3 3 1-15,-1 3-1 16,-5 2 0-16,-3-3-1 16,-3 9 1-16,-7-3 0 15,-2 7 0-15,-3 1 0 16,-6 5 0-16,0 0 0 16,-3 6 0-16,-6 2 0 15,0 2 1-15,0 1 0 16,-3 5 0-16,0 2-1 15,-3 4 0-15,-9-1 0 16,0 5 1-16,-5 4-1 16,-4 1 0-16,-9 4 0 15,-3 2 0-15,-2 11 0 16,-7 2 1-16,-3 6-2 16,-8 4 1-16,2-1 0 15,1-4 0-15,2-7 0 0,6 0 1 16,7-9-1-16,5 1 0 15,6-11 0-15,9-2 0 16,3-6-1-16,6-2 1 16,9-6-1-16,9 0 1 15,6 1 0-15,6-1 0 16,9 8 1-16,0 3 0 0,8 5 1 16,7 6 0-16,6 2 1 15,11 0 1-15,10 5-1 16,2-5 0-16,3-5 0 15,1 0 0-15,-1-3-4 16,0-5 1-16,4-3-13 16,-13-7 1-16,-8-6-12 15,-21-3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8T18:15:38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415 10470 55 0,'-8'-11'27'0,"-1"6"-26"16,9 5 27-16,0 0-26 15,0 0 1-15,9 5 5 16,-4 6 1-16,7 10-9 16,3 13 0-16,-3 14 5 15,0 10 1-15,0 5-2 16,-6 4 1-16,3 4-4 15,-9-2 1-15,3 0-2 16,-3-11 0-16,0-3 0 16,0-4 1-16,0-12-2 15,-3-10 1-15,3-5-2 16,-6-13 1-16,3-16-1 16,3-14 0-16,0-21-1 15,0-10 1-15,0-5 0 16,3-9 0-16,3-5 0 15,3-2 1-15,-3-3 1 0,6 0 0 16,6 7 1-16,2 9 1 16,1 3-1-16,9 7 1 15,-3 6 0-15,0 13 1 16,2 7 0-16,-2 7 0 16,6 15 0-16,6 13 0 15,-1 11 0-15,-2 13 0 16,3 10-1-16,-7 14 0 0,4-3-1 15,-12 3 1-15,-3 0-2 16,-6-3 1-16,0 3-2 16,-7-11 1-16,-8-5-1 15,0-10 1-15,3-11-2 16,3-6 1-16,-6-15-2 16,3-19 1-16,3-8-1 15,3-10 1-15,0-14 0 16,0-13 0-16,9-2 1 15,3-9 1-15,-3 3 0 16,5 1 0-16,4 2 0 16,-3 7 1-16,6 4 1 15,9 7 0-15,-7 11 0 16,-2 11 1-16,6 7 0 16,-1 19 0-16,-2 21 0 15,3 14 0-15,-3 15-1 16,-1 16 1-16,-8 3-2 15,-3 10 1-15,-3-7-2 16,-3-1 1-16,0-5-4 0,3-13 0 16,-10-5-9-16,1-11 1 15,6-16-12-15,-6-13 0 16</inkml:trace>
  <inkml:trace contextRef="#ctx0" brushRef="#br0" timeOffset="555.9304">2478 10171 62 0,'-6'0'31'0,"-18"-6"-38"16,13 6 46-16,-4 0-39 16,-6 6 1-16,-9 2 1 15,-6 5 0-15,-2 3-3 16,-7 2 1-16,-3 3 0 0,-2 6 1 15,-4-1-1-15,10-2 1 16,8-3-1-16,9-2 1 16,12-6-2-16,21-2 1 15,12-4-1-15,9-4 1 16,11-3 0-16,16 0 0 16,3 3 0-16,2 7 0 15,-2 6 1-15,5 5 1 16,-5 6 0-16,-13 5 0 0,-5 10 1 31,-9 3 1-31,-27 34 1 16,-9-2 0-16,-21 5-1 15,-6-13 1-15,-5-11-3 16,-7-8 1-16,0-10-5 16,-2-16 1-16,-4-16-9 15,1-21 0-15,8-17-12 16,0-9 1-16</inkml:trace>
  <inkml:trace contextRef="#ctx0" brushRef="#br0" timeOffset="1351.6579">2782 10348 56 0,'3'-32'28'0,"-12"32"-36"0,9-3 41 16,-3 3-30-16,0 0 0 0,0 8 5 16,0 3 0-16,0 5-8 15,0 13 0-15,3 11 6 16,-6 10 0-16,3 16-2 16,3 3 1-16,0-8-3 15,3-3 0-15,9-3-2 16,3-7 0-16,0-6-1 15,9-10 1-15,8-8-2 16,-2-11 0-16,9-13-1 16,2-10 0-16,1-12 0 15,-3-9 0-15,-6-12 0 16,-4-10 1-16,-5-2 1 16,-9-3 0-16,-3 2 3 15,-6 9 0-15,-6 2 1 16,-3 7 0-16,0 12 0 0,-3 10 1 15,3 6-1-15,0 7 0 16,3 14-2-16,0 10 0 16,6 18 0-16,6 14 0 15,6 5-1-15,6 3 1 16,8 0-2-16,10-3 1 16,6-2-1-16,-1-14 0 15,4-2-1-15,-4-14 0 16,4-7-1-16,-3-16 1 0,-7-9-1 15,4-10 0-15,0-7 1 16,-13-14 1-16,-2-8 0 16,-9-6 0-16,-9-10 3 15,-6 3 0-15,-12 3 1 16,-3 4 0-16,-3 1-1 16,-3 8 1-16,0 0-1 15,0 4 0-15,1 7-2 16,2 7 0-16,0 3-4 15,6 5 0-15,3 5-6 16,6 6 0-16,3 5-9 16,3 5 0-16</inkml:trace>
  <inkml:trace contextRef="#ctx0" brushRef="#br0" timeOffset="1635.6978">4231 10414 59 0,'-6'11'29'0,"-5"20"-37"0,11-15 48 15,3 5-33-15,0 16 1 16,5 6 2-16,7 10 1 15,0 0-15-15,0-1 0 16,0 1 7-16,0-5 1 0,0-3-9 16,-3-8 0-16,-3-10-15 15,0-6 0-15,-4-11 0 16,-5-18 0-16</inkml:trace>
  <inkml:trace contextRef="#ctx0" brushRef="#br0" timeOffset="1801.0341">4035 10054 74 0,'-9'-8'37'0,"9"11"-111"15,3 0 79-15,6 4-15 16,3 4 0-16</inkml:trace>
  <inkml:trace contextRef="#ctx0" brushRef="#br0" timeOffset="2161.3803">4452 9684 59 0,'-3'2'29'0,"6"22"-47"16,0-11 59-16,3 9-39 16,3 9 1-16,-1 9 7 15,7 8 1-15,6 10-11 16,3 8 0-16,3 13 7 15,0 1 0-15,-1 2-1 16,4 10 0-16,3-2-4 16,-9-2 0-16,-6-1-2 15,-1-8 1-15,1-7-5 16,-6-6 1-16,3-13-9 16,-6-19 0-16,0-2-9 15,0-27 0-15</inkml:trace>
  <inkml:trace contextRef="#ctx0" brushRef="#br0" timeOffset="2731.9295">5568 10128 59 0,'-15'-24'29'0,"-21"6"-35"0,24 15 48 0,-5-2-37 16,-4 5 0-16,-6 3 2 15,-9-1 0-15,-2 11-10 16,-7 1 1-16,3 2 5 15,3-1 1-15,4 4-4 16,2 0 1-16,6-1-1 16,9 3 0-16,6-2-2 15,9 2 1-15,9-5 0 16,9 2 0-16,12 1-1 16,12-6 1-16,2 0 0 15,1 0 0-15,3 1 2 16,2 4 1-16,1 3-1 15,-6 3 1-15,2 5 1 16,-5 0 0-16,0 8-1 16,-6 3 1-16,-7 0 0 15,-11 0 1-15,-3 5-2 0,-12-6 1 16,-9 4-1-16,-9-1 0 16,-8-2-2-16,-13-6 0 15,-3-5-3-15,-14 0 1 16,-4-16-5-16,-5-2 1 15,2-8-3-15,4-9 1 16,5-2-4-16,9-2 1 16,10-1-8-16,8-2 0 15</inkml:trace>
  <inkml:trace contextRef="#ctx0" brushRef="#br0" timeOffset="3782.7497">6297 10261 74 0,'-36'-11'37'0,"-32"0"-68"16,56 11 70-16,-9 0-35 15,0 3 0-15,1-3 6 16,-1 8 1-16,0-3-13 16,0 8 0-16,-6 9 8 15,0 1 0-15,-2 12-3 0,2 2 1 16,-6 5-4-16,6 11 1 16,7 0-1-16,5 3 1 15,9-1-1-15,12-5 1 16,9 1-2-16,14-4 1 15,10-10-1-15,6-8 0 16,5-5-2-16,10-10 1 16,-1-9-2-16,-5-8 0 15,-3-5 0-15,-7-5 1 16,-5-13 0-16,-9-6 1 0,-10-11 1 16,-11-2 1-16,-6-2 1 15,-9-3 1-15,-3-1 0 16,-2 6 0-16,-7-8 0 15,-6 6 1-15,-3 7-2 16,3 0 0-16,-2 14-2 16,5 0 1-16,3 4-3 15,6 4 1-15,3 7-3 16,9 1 0-16,0 2-3 16,9 5 1-16,3 3-2 15,3 0 1-15,6 3-1 16,-1-3 1-16,1 5 1 15,0 3 1-15,0-3 2 16,0-2 0-16,-3 5 6 16,-1-3 0-16,1-5 5 15,-3 3 1-15,0-3 2 0,0 5 1 16,0-2 0-16,0 2 1 16,3 0-3-16,-1 3 0 15,4 5-3-15,3 6 0 16,-3 5-2-16,3 2 0 15,0 6-2-15,-1 5 1 16,-8 5-2-16,3 6 0 16,-3-3-1-16,0 0 0 15,0-3-1-15,-6-5 0 16,0-10-2-16,0-3 1 16,-4-9-2-16,1-4 1 0,6-16-2 15,-3-16 0-15,0-11 0 16,0-10 0-16,0-9 1 15,-3-2 1-15,3-10 1 16,-3 2 0-16,3 3 2 16,0 0 1-16,3 10 1 15,6 0 1-15,2 11 1 16,7 8 0-16,9 8 1 16,9 8 0-16,2 10 0 15,4 8 0-15,2 11-1 16,7 8 1-16,-4 13-2 15,1 0 1-15,0 13-1 16,-4-2 0-16,-8 8-1 16,-7 4 0-16,-8 1-2 15,-3 3 0-15,-9-6-2 0,-3-8 0 16,-9-2-7 0,-3-6 1-16,-3-7-16 0,0-9 0 15</inkml:trace>
  <inkml:trace contextRef="#ctx0" brushRef="#br0" timeOffset="5284.9135">7806 10266 48 0,'-3'-8'24'0,"9"5"-18"0,0 3 25 0,0-2-27 15,3 4 1-15,3 4 4 16,3 12 1-16,3 6-12 16,0 10 1-16,-1 9 6 15,1 12 1-15,0 6-3 16,-6 0 0-16,-3-6-2 16,0-4 0-16,-6-6-1 15,-3-11 0-15,-6-7-1 16,3-4 1-16,-3-12-1 15,0-8 1-15,0-17-3 16,0-12 1-16,0-11 1 16,3-11 0-16,0-2 2 15,3-6 0-15,3-2 0 16,9 0 0-16,3 0 2 16,6 0 0-16,6 5 0 15,8 0 0-15,-5 18-1 16,0 9 0-16,6 7 0 0,2 11 0 15,1 16 0-15,0 11 0 16,-4 10-1-16,4 13 1 16,0 9-2-16,-6 1 1 15,-4 7-2-15,-2-1 1 16,-9 0-2-16,-12 0 1 16,0-13-1-16,-3 0 0 15,-3-18-1-15,-3-9 1 16,0-10-1-16,0-16 0 0,0-10 0 15,0-22 1-15,6-8 0 16,3-10 1-16,3-8 2 16,6-3 0-16,9 3 1 15,2 0 0-15,4 2 1 16,0 12 1-16,3 9-1 16,2 11 0-16,1 11-1 15,3 11 0-15,2 12 0 16,4 12 0-16,3 12-1 15,-4 16 1-15,-2 9-2 16,-6 7 1-16,-4 11 0 16,-2-1 1-16,-6 1-3 15,-3 3 0-15,-6-6-3 16,-3-11 0-16,-3-7-8 16,0-11 0-16,-1-13-12 15,4-8 1-15</inkml:trace>
  <inkml:trace contextRef="#ctx0" brushRef="#br0" timeOffset="5869.4195">9961 10216 66 0,'9'-11'33'0,"-12"-23"-46"0,3 28 53 0,-6-4-39 15,-6-6 1-15,-8 5 3 16,-10-5 0-16,-6 0-3 16,-9 1 0-16,-2-1 4 15,-4 8 0-15,1 3 0 16,-4 5 0-16,-3 5-2 16,10 13 0-16,2 14-3 15,9 13 1-15,7 11-1 16,8 10 1-16,6 10-2 15,12 4 1-15,15-14-1 16,15 0 0-16,8-10-2 16,1-14 1-16,9-13-3 15,2-16 0-15,1-18 0 16,9-16 0-16,-4-13 0 16,1-9 0-16,-7-7 0 15,-2-14 0-15,-6-4 1 0,-7-12 1 16,-5 1 3-1,-6 2 0-15,-3 6 1 0,0 5 0 16,-3 10 2-16,-3 14 0 16,0 10-1-16,-4 11 1 15,1 10-2-15,3 16 0 16,0 14-1-16,0 13 1 16,0 15-1-16,3 14 0 15,6 3 0-15,-3 2 0 16,-1 0-1-16,1 0 1 0,3 0-2 15,-3-2 1-15,3-6-4 16,0-5 1-16,-6-11-8 16,-7-7 1-16,7-14-12 15,3-13 0-15</inkml:trace>
  <inkml:trace contextRef="#ctx0" brushRef="#br0" timeOffset="6199.3547">10625 9329 65 0,'0'-18'32'0,"0"28"-43"15,6 3 51-15,0 6-39 16,6 10 0-16,0 13 7 0,0 14 1 15,3 15-8-15,2 9 0 16,10 2 5-16,3 10 1 16,6 1-1-16,2 8 0 15,-2-4-4-15,0-4 1 16,-3-8-3-16,-7-3 0 16,-2-8-3-16,-3-8 1 15,-12-2-5-15,-6-14 0 16,-3-13-8-16,-6-5 0 0,-3-11-7 15,-12-13 1-15</inkml:trace>
  <inkml:trace contextRef="#ctx0" brushRef="#br0" timeOffset="6469.5154">10470 10234 64 0,'-12'-16'32'0,"12"14"-47"16,6 2 58-16,3 2-42 16,0 1 0-16,6-1 5 15,3 1 0-15,9 0-6 16,8-3 1-16,13-3 3 16,15-2 0-16,8-3 0 15,6-3 0-15,1-5-4 16,8 1 1-16,3-1-4 15,-5 0 0-15,-7 5-5 0,-5-2 0 16,-10-3-12-16,-2 3 1 16</inkml:trace>
  <inkml:trace contextRef="#ctx0" brushRef="#br0" timeOffset="7025.8425">11334 9308 77 0,'-3'5'38'0,"47"48"-53"16,-26-32 69-16,6 16-54 15,9 16 0-15,2 16 2 16,4 13 1-16,3 5-3 15,5 11 0-15,-5 0 1 16,-3 5 1-16,-10-5-2 16,-5-8 1-16,-6-5-3 15,-9-11 1-15,-6-5-1 16,-3-11 1-16,-3-10-2 16,0-14 1-16,0-10-2 15,0-16 0-15,3-13-1 16,3-17 1-16,9-12-1 15,9-19 0-15,3-13 1 16,2-8 0-16,4-3 3 0,3 6 0 16,3 10 3-16,-1 8 0 15,7 5 1-15,3 9 0 16,2 12 2-16,4 9 1 16,-3 10 0-16,-1 13 0 15,4 13 0-15,-4 14 0 16,-2 13 0-16,-3 8 0 15,5 5-2-15,-2 1 0 0,-6-1-2 16,-7-3 1-16,1 1-4 16,-9-1 1-16,-3-2-7 15,-6-5 1-15,-6-8-11 16,0-3 1-16,-3-3-7 16,-1-10 0-16</inkml:trace>
  <inkml:trace contextRef="#ctx0" brushRef="#br0" timeOffset="20673.1758">12828 10096 63 0,'-3'-10'31'0,"9"26"-35"0,-3-3 31 15,3 8-27-15,-3 11 1 16,0 8 0-16,0 10 0 16,3 5-1-16,-3 1 0 15,2 2 1-15,1 6 0 16,0-1 0-16,0-10 0 0,0-8-1 16,0-10 0-16,-3-12-2 15,0-9 0-15,-3-14-1 16,3-16 1-16,-3-13-1 15,0-11 0-15,0-5 2 16,0 0 0-16,3-8 2 16,3 3 0-16,3-1 2 15,6-4 0-15,3 2 0 16,6 3 1-16,8 7-1 16,4 6 1-16,6 6-2 15,2 7 1-15,-2 5-1 16,-6 11 0-16,-1 6 0 15,1 12 0-15,-3 11-1 16,-3 9 1-16,-4 9 0 16,-2 9 0-16,-3 5-1 15,-3 5 0-15,0 0-2 16,-3-2 0-16,6-3-4 16,-4 2 0-16,1-10-10 0,0-5 1 15,6-8-5-15,-3-11 0 16</inkml:trace>
  <inkml:trace contextRef="#ctx0" brushRef="#br0" timeOffset="21378.0411">13798 10255 57 0,'-21'-5'28'0,"9"5"-47"15,12 0 53-15,0-8-32 16,3 3 1-16,3-1 2 16,0 4 0-16,0 2-5 15,3 8 0-15,0 10 3 16,3 14 1-16,3 5-2 15,0 8 1-15,3 0-3 16,-1 3 0-16,1-3-3 16,0 2 1-16,3-12-2 15,3-9 1-15,0-5 0 0,2-8 0 16,-2-10 0-16,0-11 1 16,-3-8 0-16,3-8 1 15,-6-5 0-15,-4-8 0 16,-2-16 0-16,0-7 1 15,-6 7 2-15,0-8 1 16,-9 11 0-16,0 7 0 16,0 11 0-16,0 9 0 15,0 15 0-15,0 8 0 16,3 13-3-16,0 13 1 16,3 9-1-16,6 2 0 15,3 5 0-15,3-2 0 0,3 2-1 16,3-7 1-16,5 2-1 15,1 0 1-15,3-3-1 16,6-7 0-16,-4-4 1 16,7-2 0-16,0-10 0 15,-3-3 0-15,-7-5 0 16,1-9 1-16,-3-10 0 16,-6-2 1-16,-3-8-1 15,-1-12 1-15,-2-9 0 16,0-9 0-16,-6-7 0 15,-3-3 1-15,0 2-2 16,-3 9 1-16,-3 4-4 16,0 9 1-16,-3 8-6 15,0 4 0-15,-3 12-10 16,-3 7 0-16</inkml:trace>
  <inkml:trace contextRef="#ctx0" brushRef="#br0" timeOffset="21948.7971">14870 9644 76 0,'-15'-21'38'16,"3"55"-64"-16,15-20 70 0,3 4-45 16,3 11 1-16,6 13 1 15,2 11 0-15,4 11-1 16,3 5 1-16,3 2 0 16,0 11 1-16,-6-2-2 15,-4-6 0-15,-5 0-2 16,-6-6 0-16,-6-7-1 15,0-8 0-15,-3-10-1 16,-3-14 1-16,0-8 1 16,0-16 1-16,6-15 0 15,6-17 1-15,3-10-1 16,9-11 1-16,3-7 0 16,0-1 0-16,6-5 0 15,2 6 1-15,4 2 0 16,3 8 0-16,3 8 1 0,2 8 1 15,-2 10-1-15,0 11 1 16,-4 11 0-16,4 8 0 16,-3 12 0-16,-6 12 0 15,-4 12 0-15,-2 6 0 16,0 8-1-16,0-3 0 16,-3 6-3-16,2-3 0 15,-2-3-5-15,-3-8 1 0,-3-2-14 16,-3-8 0-1</inkml:trace>
  <inkml:trace contextRef="#ctx0" brushRef="#br0" timeOffset="22503.5398">16691 10036 60 0,'-26'-22'30'0,"-13"1"-45"0,30 16 46 15,-3 0-31-15,-6 2 0 16,-12 0 2-16,-8 3 0 16,-13 6-2-16,3 2 0 15,-2 0 1-15,-1 2 0 16,4 3-1-16,5 3 1 16,6-2-1-16,9 1 1 15,10-1-1-15,5 1 1 0,9 1 0 16,12-2 0-16,8-1-1 15,10 0 1-15,12-2-1 16,12 7 1-16,-1 1-1 16,1 2 0-16,-4 5 1 15,-2 1 0-15,0 7 0 16,-10-2 1-16,-5 0 1 16,-9 2 0-16,-6 3 1 15,-6 3 1-15,-9-6-1 16,-6 3 0-16,-9-5-2 15,-9 0 1-15,-9-6-5 16,-8-7 1-16,-13-9-6 16,1-4 1-16,-4-9-9 15,3-2 1-15,7-3-5 16,-1 2 0-16</inkml:trace>
  <inkml:trace contextRef="#ctx0" brushRef="#br0" timeOffset="23300.5367">16971 10647 42 0,'-33'-13'21'0,"18"2"-30"0,21 3 36 15,0 0-26-15,0 0 1 16,3-8 2-16,3 6 0 0,0-3-3 15,0-1 1-15,0 4 2 16,0 4 1-16,0-2-1 16,-3 6 0-16,-3-1-1 15,-3 3 0-15,-3 5-2 16,-3 3 0-16,-3 6-1 16,-3-6 1-16,0 2 0 15,-6 1 0-15,3-6-1 16,3-5 1-16,0-3-1 15,3 1 1-15,3-6-1 16,6 0 0-16,3 0 1 16,0 0 0-16,0 3 1 15,-3 2 1-15,0 6-1 16,-3-3 1-16,0 8-2 16,0 2 1-16,0 3-7 15,3-5 0-15,0 3-13 16,6 0 0-16</inkml:trace>
  <inkml:trace contextRef="#ctx0" brushRef="#br0" timeOffset="24050.6011">17409 10030 36 0,'-36'-23'18'0,"18"-4"-17"16,18 22 16-16,0-1-13 15,6 1 1-15,0 0 7 16,0 5 1-16,3 3-14 15,-3 7 0-15,0 14 9 16,-6 21 0-16,0 10-2 16,-3 12 1-16,0 7-4 15,3 5 0-15,0 0-2 16,6-4 1-16,3-7-1 16,6-7 0-16,-1-11-3 15,4-10 1-15,3-13-2 16,3-12 1-16,3-12-3 15,0-13 1-15,-1-14-1 0,1-13 1 16,3-6 1-16,-3-4 0 16,-3-6 1-16,-1-3 1 15,-2 3 3-15,-3 0 0 16,-3 3 0-16,0 0 1 16,-6 15-1-16,-3 4 1 15,0 10-1-15,-3 5 1 16,-3 8-2-16,0 10 0 0,0 17-1 15,-3 13 1 1,0 13-1-16,3 10 1 0,3 3-2 16,3 3 1-16,5 0-1 15,10-8 0-15,0-5-1 16,3-6 0-16,0-13-1 16,0-10 0-16,2-9-1 15,1-10 0-15,0-10 0 16,-3-17 1-16,0-7 1 15,-4-6 0-15,4-10 3 16,-6-6 0-16,-3-2 2 16,-6-5 1-16,-3 2 0 15,-6 2 0-15,-3 12-2 16,-3 10 1-16,0 5-4 16,0 8 1-16,-3 8-7 15,0 3 0-15,3 5-9 16,3 8 0-16</inkml:trace>
  <inkml:trace contextRef="#ctx0" brushRef="#br0" timeOffset="24546.9844">18388 10253 66 0,'-3'5'33'0,"18"24"-60"0,-6-24 62 0,9 1-40 16,5-4 0-16,4-4 3 15,0-1 0-15,6-8 6 16,3-2 0-16,2-3-4 16,4-5 0-16,0-3 3 15,-7-5 0-15,-2 3-2 16,-3-1 1-16,-6 1-2 15,-7 2 1-15,-5 3 1 16,-3 0 0-16,-6-1 0 16,-3 7 0-16,-6 1 1 15,-9 4 0-15,-5 2-1 16,-10 5 0-16,-3 3-1 16,-3 3 1-16,-2 2 0 15,-4 8 0-15,0 3 1 16,7 11 0-16,5 4 0 15,6 9 1-15,3 8-2 16,6 5 1-16,6 8-2 0,9-1 1 16,6 7-3-16,9-7 1 15,6 1-3-15,3-5 1 16,12-11-4-16,8-11 0 16,13-10-6-16,-1-13 0 15,1-6-7-15,2-10 0 16</inkml:trace>
  <inkml:trace contextRef="#ctx0" brushRef="#br0" timeOffset="25071.2744">18965 10210 63 0,'-17'0'31'0,"14"6"-52"16,9-1 58-16,2-3-39 15,7 1 1-15,3 2 1 16,12-2 0-16,6 0 1 16,2-6 1-16,10 0-1 15,0-2 0-15,2-8 0 16,1-3 1-16,-1-5-1 15,-5 0 0-15,0-3-1 16,-4 3 0-16,-11-3 1 0,-9 3 0 16,-6 0-1-1,-9-1 1-15,-6 4-1 0,-6 2 1 16,-6 3-1-16,-9 2 1 16,-9 9 0-16,-5 2 0 15,-4 5 0-15,-6 5 0 16,-2 9 1-16,-4 7 0 15,6 11 0-15,4 6 1 16,5 4-1-16,6 4 1 0,12-1-1 16,10 3 1-1,43 18-4 1,13-20 0-16,5-6-3 16,10-14 0-16,-1-2-6 15,7-18 1-15,8 0-8 16,-8-9 1-16,-7-2 0 15,-2-10 0-15</inkml:trace>
  <inkml:trace contextRef="#ctx0" brushRef="#br0" timeOffset="25643.244">19781 9536 78 0,'0'-6'39'0,"3"20"-74"0,3-4 87 16,3 11-53-16,0 14 1 16,3 7 0-16,0 14 0 15,2 4 0-15,-2 12 0 16,0 10 0-16,-3 8 1 15,3 0-2-15,-9-6 1 16,0-9-2-16,-3-7 0 16,0-12-1-16,-3-11 1 15,0-13-2-15,-3-17 0 16,3-12-1-16,3-16 0 0,3-11 1 16,9-13 1-16,0-11 0 15,6-4 1-15,3-7 2 16,2 9 1-16,7 8 2 15,3 5 0-15,9 5 1 16,-13 8 0-16,16 11 0 16,0 8 1-16,-4 7-3 15,1 9 1-15,-6 10-1 16,-9 11 1-16,-4 5-2 16,-8 10 1-16,-6 4-1 15,-6 2 1-15,-12-6-2 16,-6 1 1-16,-8-3-1 15,-7 2 1-15,-15-2-2 16,-5-10 1-16,-1-9-3 16,3-10 1-16,4-11-4 15,5-15 1-15,6-9-7 0,6-10 1 16,16-16-5-16,8-8 0 16</inkml:trace>
  <inkml:trace contextRef="#ctx0" brushRef="#br0" timeOffset="26002.2465">20579 9427 75 0,'0'-16'37'0,"-18"16"-72"15,18 8 77-15,0 5-43 16,0 9 1-16,0 12 1 16,-3 14 0-16,0 2 2 15,0 8 1-15,3 6 0 16,0 4 1-16,3 1 0 16,3 11 0-16,0-6-1 15,0 2 0-15,0-2-3 16,0-5 0-16,0-3-2 15,0-7 1-15,-3-4-4 16,0-5 1-16,-6-5-4 16,0-5 0-16,3-11-7 0,0-5 1 15,3-13-6 1,3-9 0-16</inkml:trace>
  <inkml:trace contextRef="#ctx0" brushRef="#br0" timeOffset="26678.8988">20927 10099 80 0,'9'-8'40'0,"-30"3"-91"15,18 0 82-15,0 10-34 16,0 0 0-16,0 11 2 16,0 5 0-16,-3 3 5 15,3 8 0-15,0 0-2 16,3 5 0-16,6 5-1 16,3-5 1-16,0-3-4 15,9-5 1-15,3-5-4 16,3-5 0-16,5-6-1 15,1-5 0-15,0-8 1 16,0-8 0-16,-4-5 3 16,-2-8 0-16,6-11 1 15,-9-5 1-15,-3-3 2 16,-3-2 1-16,-3 2 3 0,-4 6 0 16,-2 5 0-16,0 5 0 15,0 5-1-15,0 3 1 16,0 8-3-16,0 6 1 15,3 4-2-15,3 12 1 16,0 7-1-16,0 8 0 16,3 13 0-16,0 9 1 15,5 7-2-15,4 8 1 0,3 11-1 16,0 2 0-16,0 0-1 16,-4-4 1-16,-8-1 0 15,-9 0 0-15,-12-11 0 16,-6-2 1-16,-11 0-1 15,-10-6 0-15,-12-4 0 16,-2-9 1-16,-7-13-1 16,-6-8 0-16,-5-15-3 15,2-9 1-15,7-8-4 16,5-7 1-16,10-9-5 16,8 4 0-16,9-7-9 15,12 4 1-15,15 2 1 16,6 0 0-16</inkml:trace>
  <inkml:trace contextRef="#ctx0" brushRef="#br0" timeOffset="27263.8235">21888 10369 50 0,'-23'-19'25'0,"23"12"-42"16,3 1 52-16,3-2-35 16,-1 0 1-16,4 3 5 15,-3 2 1-15,0 1-7 16,-3-1 1-16,3 3 3 16,0 0 0-16,-3 5-1 15,-3 3 1-15,-3 6-4 16,-6 1 0-16,0 1-1 15,-3-2 1-15,1-1-2 16,-1-5 1-16,-3-3 0 16,3-5 0-16,0-3 0 15,3-5 0-15,3-5 1 16,6 0 1-16,0-3 0 16,6 3 0-16,0 0 1 0,3 2 0 15,0 6 1 1,0 0 0-16,0 7-1 0,-3 1 0 15,-3 5 0-15,-3 0 1 16,0 0-2-16,-3 5 0 16,-3-3-3-16,-3 1 0 15,-3 0-7-15,0-3 0 16,3-3-9-16,3-3 0 16</inkml:trace>
  <inkml:trace contextRef="#ctx0" brushRef="#br0" timeOffset="27713.7744">22689 9943 62 0,'-3'-24'31'0,"-18"-13"-62"15,18 29 55-15,-3 3-23 16,-3-6 0-16,0 1 7 16,1 4 0-16,-10 1-5 15,-6 5 0-15,-6 0 4 16,-6 5 1-16,-2 3 0 0,-1 6 0 15,-6 2-3-15,4 5 1 16,2 5-3-16,3 11 0 16,7 6 0-16,8 7 0 15,3 3-1-15,9 5 1 16,9 0-2-16,12 6 1 16,6-4-2-16,2-7 0 15,16-2-2-15,6-6 0 0,8-8-4 16,4-16 0-16,3-11-6 15,-1-12 1-15,-2-11-10 16,5-14 0-16</inkml:trace>
  <inkml:trace contextRef="#ctx0" brushRef="#br0" timeOffset="28178.1124">23186 9946 61 0,'-12'-16'30'0,"3"16"-45"0,3-5 50 16,3 2-33-16,-8 0 1 15,-7 3 7-15,-3 0 1 16,-9 6-12-16,0 4 1 15,-5 6 6-15,-10 8 1 16,3 15-3-16,7 6 1 16,-4 3-4-16,6 8 0 15,6-1-2-15,15 1 1 16,6-3-1-16,9-6 1 16,3-4-3-16,15-6 1 15,36-16-3 1,-7-13 1-16,1-11 0 15,0-10 0-15,-7-6 0 16,-2-12 0-16,-6-14 3 16,-10-6 0-16,1-7 3 15,-12 8 1-15,3 2-3 16,-9 3 0-16,-6 8-3 16,-3 6 0-16,-6 1-8 15,-3 12 0-15,-6 5-7 16,6 5 0-16</inkml:trace>
  <inkml:trace contextRef="#ctx0" brushRef="#br0" timeOffset="28884.2056">23505 9956 89 0,'-9'0'44'0,"0"13"-84"0,9-2 94 16,0 5-60-16,-3 16 1 16,-3 5 0-16,-3 2 0 15,-6 1 10-15,6 5 1 16,-3 3-6-16,-3-1 1 16,0-4 0-16,1-4 0 0,-1-7-1 15,3-8 0-15,0-6-3 16,3-7 0-16,3-8 0 15,3-9 0-15,9-7 1 16,6-16 0-16,6-13-2 16,9-14 0-16,2-5 2 15,1 0 1-15,0 3 1 16,0 11 1-16,-7 4 2 16,7 6 1-16,-3 11 2 15,0 7 1-15,0 11-2 16,5 11 0-16,4 8-2 15,-12 12 1-15,3 14-3 16,-13 8 1-16,4 6-1 16,-6 4 0-16,-9-5-2 15,-3-2 1-15,0-3-2 16,-3-11 1-16,-3-10-2 16,0-5 0-16,-3-9-1 0,6-10 1 15,3-13-1-15,9-11 1 16,3-7 0-16,3-14 1 15,12-14 1-15,-3 1 1 16,6 3 2-16,-1-4 1 16,4 4 0-16,9 7 1 15,-7 11-1-15,10 5 0 16,3 9 1-16,2 7 0 16,-2 10-2-16,-6 12 1 15,-7 10 0-15,-2 13 1 16,-3 5 0-16,-9 22 1 0,0 7-2 15,-10 9 1-15,-2-1-3 16,-9-2 1-16,6-3-3 16,-12-8 1-16,6-5-8 15,0-8 1-15,0-8-17 16,0-10 1-16</inkml:trace>
  <inkml:trace contextRef="#ctx0" brushRef="#br0" timeOffset="168954.4209">5035 18838 46 0,'-3'0'23'0,"-3"0"-27"16,6 0 23-16,0 0-21 15,3 0 0-15,3-8-2 16,0 6 0-16,3-4 0 15,0 6 1-15,0-7-7 16,0-7 0-16</inkml:trace>
  <inkml:trace contextRef="#ctx0" brushRef="#br0" timeOffset="170559.3559">3904 18153 69 0,'-36'-61'34'0,"21"53"-35"0,18 14 35 16,3 9-35-16,3 9 1 16,0 8-6-16,3-3 0 15,3 3-3-15,6-3 0 16,6-5-8-16,-1-27 0 15</inkml:trace>
  <inkml:trace contextRef="#ctx0" brushRef="#br0" timeOffset="171176.0396">3865 18018 50 0,'-12'-69'25'0,"1"46"-25"15,11 23 25-15,0 0-25 16,0 0 1-16,5 0-2 16,-2 5 1-16,3-3-4 15,0 6 1-15,3 6-10 16,6 1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9T17:56:3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12762 9491 26 0,'-3'-3'13'0,"6"0"-20"16,-3 1 14-16,-3-1-6 15,3 3 0-15,-3-8 4 16,-3 5 1-16,0-2-5 16,3-5 0-16,-3-6 3 15,1-3 1-15,-1-2 0 16,0-5 0-16,-3-6-2 15,0-11 0-15,0-7-2 16,3 0 1-16,-3 0-1 16,0-9 0-16,3-1 1 15,3 1 0-15,0 6-1 16,-3 6 0-16,-6 4 0 16,0-1 0-16,3-1 0 15,3 5 0-15,0 5-1 16,1 4 0-16,-1 7 1 0,3 3 0 15,0 2 0-15,3 6 1 16,0 5-1-16,3 0 1 16,3 3 0-16,0 2 0 15,5-2-2-15,1 5 1 16,0 0-1-16,6 0 0 16,0-3 0-16,0 1 1 15,9-1-1-15,-4-2 0 0,1-1 1 16,3 4 0-16,6-4 0 15,2 1 0-15,1-3-1 16,9 0 1-16,8-2 0 16,1 4 0-16,3 1 0 15,5 2 0-15,1-5-1 16,2 1 0-16,6-4 0 16,10 6 1-16,-4-3-1 15,7-3 0-15,-4 1-1 16,9-1 1-16,7-5 0 15,-1 3 1-15,-3-3-1 16,3 0 0-16,6 6-1 16,-2-6 1-16,-1 0 0 15,-3-5 0-15,6 7 0 16,1-1 1-16,-1 1-1 16,0 1 0-16,-3-3 0 15,6 0 1-15,4 0-1 0,-1-2 0 16,-3 2 0-16,9 0 1 15,3 0-1-15,-6 0 1 16,0 1 0-16,9-4 0 16,0 8 0-16,-2-10 0 15,-4 5 0-15,9 1 0 16,-9 1 0-16,0-4 0 16,-3 5 0-16,9-3 0 15,-3 0 0-15,-3 0 1 16,-3-3-1-16,7 4 1 0,-1-1-1 15,-6 0 0-15,0 0 0 16,3 0 0-16,-3 8-1 16,-6 0 1-16,1-2-1 15,-4 2 1-15,6 5 0 16,-3-5 1-16,0 3-1 16,3-3 0-16,-2 3 0 15,2-3 1-15,-6 0-1 16,3 2 0-16,-9-2-1 15,4 3 1-15,-1 0-1 16,-3 2 0-16,0-2 0 16,-5 2 0-16,8 1 0 15,0-1 1-15,-6 0-1 16,1 1 0-16,-4-1 0 16,0 3 1-16,6 0 0 15,-8-3 0-15,2 3-1 16,-3-5 0-16,1 0 0 15,5-3 0-15,-6 0 0 0,-2 0 0 16,-1 3 0-16,-3-3 0 16,7 2 0-16,-1 1 0 15,-6-3 0-15,-2 3 1 16,-1 2-1-16,1 1 0 16,-1-1 0-16,3-2 1 15,-2 2-1-15,-4 3 0 16,3-3 0-16,-5-2 0 0,5 2 0 15,1-4 1-15,-1 1-1 16,-5-2 0-16,2 0 0 16,-6-2 1-16,-2 5-1 15,-1-1 0-15,-2 1 0 16,2-3 1-16,-8 3-1 16,-1-3 0-16,-2 2 0 15,0 1 0-15,-4 0-1 16,-5 0 1-16,3-3 0 15,2 0 0-15,-2 0 0 16,-10 0 0-16,10 0 0 16,-9 3 0-16,2-3 0 15,-5-6 0-15,3 9 0 16,-6 0 1-16,-4 2-1 16,-2-2 0-16,-3 2 0 0,-6 1 0 15,-3-1 0 1,3 0 1-16,-4 9-1 15,-5-4 0-15,6 6 0 0,3 0 0 16,0 3 0-16,0 2 1 16,-3-2-1-16,-3 10 1 15,0 0 0-15,-1 5 0 16,-2 6-1-16,0 0 1 16,-3 10 0-16,3-2 0 15,-9 10-1-15,6 0 1 16,-6 9-1-16,0-6 1 15,0-3-1-15,0-3 1 0,-6-2-1 16,6-2 1-16,0-4-1 16,0-4 1-16,0-1-1 15,0-2 0-15,9-3-1 16,-9-8 0-16,9 0-5 16,-9-7 0-16,3-1-16 15,-6-18 0-15</inkml:trace>
  <inkml:trace contextRef="#ctx0" brushRef="#br0" timeOffset="1395.4381">17534 6932 55 0,'-6'-24'27'0,"9"-7"-44"0,9 17 27 15,8-7-3-15,7-5 1 16,9-3 4-16,9-1 1 15,8-4-16-15,10 5 0 16,2-3 10-16,-2 6 1 16,2-1-4-16,1 11 0 0,-4 3-2 15,-5 8 1-15,-7 10-1 16,-11 11 1-16,-9 13-1 16,-6 11 0-1,-27 66 0 1,-12-8 1-16,-15 2-2 15,-9 3 0-15,-5-13-1 16,-7 0 0-16,3-8 0 16,-5-13 0-16,2-8-3 15,4-11 1-15,2-15-1 16,6-14 0-16,7-13-2 16,5-19 0-16,3-10 1 15,9-11 0-15,12-2 2 16,6-6 1-16,9 3 1 15,12-3 0-15,6 6 2 16,-1 5 1-16,7 8 0 16,6 7 1-16,2 4-1 0,1 10 1 15,9 16-1-15,-1-3 0 16,7 5-3-16,-4 1 0 16,-5-6-4-16,-1 0 0 15,-2-2-8-15,-3-6 1 16,5-10-8-16,1-16 0 15</inkml:trace>
  <inkml:trace contextRef="#ctx0" brushRef="#br0" timeOffset="1922.4623">19019 6472 64 0,'-24'-11'32'0,"-15"19"-71"15,34-3 60-15,-4-2-11 16,-3-3 0-16,-6 5 10 16,-9 9 0-16,-3 4-25 15,-5 8 0-15,-4 6 15 16,0 5 1-16,0 8-6 15,1 6 0-15,-1 4-4 16,0 3 1-16,13 3-1 16,8 0 1-16,9 0-1 15,12 0 0-15,9-6-1 0,12-4 1 16,14-4-2-16,16-10 0 16,2-5-1-16,10-19 0 15,8-8-1-15,10-12 1 16,2-9-1-16,0-11 1 15,-5-2-2-15,-10-3 1 16,-11-13 0-16,-13-8 1 16,-14 1 2-16,-9-9 0 0,-18 2 1 15,-15 1 1 1,-15 5 1-16,-12 0 1 0,-11-2-4 16,-10 7 0-16,-2 6-10 15,2 5 0-15,6 5-10 16,16 6 1-16</inkml:trace>
  <inkml:trace contextRef="#ctx0" brushRef="#br0" timeOffset="8361.6065">12682 11388 12 0,'-3'-3'6'0,"-6"3"-2"0,9 0 7 0,0 0-6 16,0 0 0-16,0 0 4 15,6 0 1-15,0 3-12 16,0-1 0-16,3 4 8 15,-6 2 0-15,3 2-2 16,0 3 0-16,0 9-2 16,0-1 1-16,-3 5-1 15,0 6 1-15,-1 8-2 16,1 5 1-16,0 0-1 16,0 0 1-1,0 26 0 1,0-8 0-16,0-7-1 15,-3-8 1-15,0-3-1 16,0-6 1-16,3-7-1 16,0-5 1-16,0-4-2 15,0-4 0-15,0-6 1 0,0-2 0 16,-3-6 0-16,6-5 0 16,0 3 0-16,0-3 0 15,0-3 0-15,-3-2 0 16,3-1-1-16,0-4 1 15,0 4-1-15,0 1 0 16,0-3 0-16,0 6 1 16,0-4-1-16,0 4 0 15,3-4 0-15,-1 4 0 0,4-4 0 16,0 6 0-16,3 3 0 16,0 0 1-16,3-3-1 15,0 2 0-15,3-2 0 16,5-2 0-16,4 4 0 15,3-2 0-15,3 3 0 16,5 0 0-16,-2-3 0 16,0 0 0-16,2 0 0 15,4-6 0-15,0 6 0 16,8-2 1-16,1-4-1 16,5 1 0-16,1-5 0 15,-4 2 1-15,4 2-1 16,2 1 0-16,4-6 0 15,2 6 0-15,4-5 0 16,-16 4 1-16,16-10-1 16,-1 6 0-16,1-3 0 0,2 5 0 15,1-6 0-15,-1 4 1 16,-6-1-1-16,1 1 0 16,-1-1 0-16,1 3 0 15,-1 0 1-15,7 0 0 16,-10 3-1-16,-2-3 0 15,-1 0 0-15,-2 3 1 16,-7 0-1-16,1 2 0 16,2 0 0-16,-8 1 1 15,-3 2-1-15,-4 0 0 0,-2 0-1 16,-6 0 1-16,-3-3 0 16,-7 3 1-16,-2 0-1 15,-3 0 0-15,-3 0 0 16,0 0 1-16,-3 0 0 15,0 0 0-15,-3-3-1 16,0 3 1-16,-1-2 0 16,-2-1 0-16,0 0-1 15,0 1 1-15,-3-1 0 16,0-2 0-16,-3 5-1 16,3-5 1-16,0-1 0 15,0 1 0-15,0-3-1 16,0 0 1-16,-3-5 0 15,3-3 1-15,0-3-1 16,-3-2 0-16,0 0 0 16,0-8 1-16,0 0-1 15,0-8 0-15,0 2 0 0,0 1 1 16,0-3-1-16,0 3 0 16,0 2-1-16,0 3 1 15,0-6-1-15,0 4 1 16,0-4-1-16,0 6 0 15,0-3 0-15,0 6 0 16,3-3 0-16,0 2 0 16,0 6-2-16,3-3 1 15,0 3-4-15,0 5 1 0,3 3-14 16,3 5 1-16,0 0-2 16,11 6 0-16</inkml:trace>
  <inkml:trace contextRef="#ctx0" brushRef="#br0" timeOffset="9998.3154">14090 12332 33 0,'-12'-2'16'16,"0"-1"-12"-16,12 3 17 0,-3 0-14 16,0 0 1-16,0 0 4 15,0 3 0-15,3 5-15 16,0 5 1-16,0 13 11 16,0 11 1-16,0 8-5 15,-6 13 1-15,0 9-3 16,-3-1 1-16,0 8-2 15,0-3 0-15,0-5-2 16,4 3 1-16,-1-8-1 16,3-3 0-16,3-7 0 15,9-7 0-15,2-1 0 16,10-9 0-16,3-5-1 16,6-5 0-16,3-8-1 15,2-3 0-15,7-7-1 16,3-9 1-16,-4-10 0 0,7-3 0 15,3-11 0-15,2-2 1 16,-5-3-1-16,-4-7 1 16,-5-1 0-16,-9 0 0 15,-6-5 0-15,-7 3 0 16,-2 0 0-16,-6 5 0 16,-6 2 1-16,-3 9 0 15,-9 5 0-15,-3 2 0 0,-8 1 1 16,-4 12 1-16,-6 6 0 15,-3 8 0-15,1 11 1 16,-4 7 0-16,0 11 1 16,3 6 0-16,1 12-1 15,2 3 1-15,9 6-2 16,9-9 0-16,6 1-4 16,9-6 0-16,12-10-18 15,6-11 1-15</inkml:trace>
  <inkml:trace contextRef="#ctx0" brushRef="#br0" timeOffset="38672.7362">13414 9565 23 0,'0'-6'11'0,"0"9"-7"0,0-3 11 16,0 0-13-16,0 0 0 16,0 0 2-16,0 0 0 15,0 0-4-15,3 3 0 16,0 5 4-16,0 7 0 16,0 7-1-16,0 1 1 0,-3 4-1 15,0 5 0-15,3 2-1 16,-3 6 1-16,3-3-1 15,-3 0 0-15,0-3-1 16,0-2 1-16,0 2-2 16,0-10 1-16,0 5-1 15,-3-8 1-15,0 1-1 16,0-9 0-16,0-3-1 16,0-4 0-16,0-9 0 15,0-2 1-15,0-6-1 16,0-5 0-16,0-5 0 15,0 0 1-15,0-3 0 16,0-2 0-16,0-1 0 16,0 1 1-16,0-3-1 15,-3 2 0-15,0-4 0 16,0-1 1-16,1 5-1 16,-1-4 0-16,3 1 0 0,0 1 0 15,0 3 0-15,0-1 1 16,3 4 0-16,0 1 1 15,0 4-1-15,3-1 0 16,0 6 0-16,0 3 1 16,0 4 0-16,0 4 0 15,2 4-1-15,1 6 0 16,0 5 0-16,0 11 1 16,0 5-1-16,0 3 0 0,0 3 0 15,0 4 0-15,0 1-1 16,0 5 1-16,-3-5-1 15,0-3 1-15,0 0 0 16,0-3 0-16,-3-2 0 16,0-3 0-16,0-5 0 15,0-6 0-15,0-2-1 16,0 3 1-16,0-11-2 16,-3-8 1-16,0-6-1 15,0-10 1-15,0 1-1 16,0 1 1-16,-3-12-1 15,3 5 0-15,-3-14 0 16,0 4 1-16,0 1-1 16,0-7 1-16,3 6-1 15,0-4 1-15,0 3 0 16,0 3 1-16,3 3-1 16,0 2 0-16,3 3 1 0,0 5 0 15,0 0-1-15,0 3 1 16,0 5-1-16,0 3 1 15,-3 5-1-15,3 5 1 16,0 3 0-16,0 3 0 16,0 10 0-16,0 3 0 15,0 5-1-15,0 5 1 16,0 3-1-16,0 0 1 16,0 0-1-16,-3-2 1 15,3-4-1-15,0-2 0 0,0-5-3 16,0-5 0-16,3-6-9 15,0-8 1-15,0-13-6 16,6-10 0-16</inkml:trace>
  <inkml:trace contextRef="#ctx0" brushRef="#br0" timeOffset="41660.9949">14882 9472 22 0,'-3'0'11'0,"3"0"-2"0,0 0 10 15,0 0-15-15,0 0 0 16,0 0 3-16,0 0 0 0,0 0-9 15,3 3 1-15,-3 2 5 16,0 3 1-16,0 3-2 16,0 2 1-16,0 8-1 15,0 0 0-15,-3 8-1 16,3 6 1-16,-3-1-1 16,0 6 1-16,0-3-1 15,0 2 0-15,0-2 0 16,0-2 0-16,0-3 0 15,0-6 0-15,0-2-1 16,3-3 1-16,0-5-1 16,0-3 0-16,0-2-1 15,3-6 0-15,-3-2-1 16,0-3 0-16,-3-8-1 16,3-6 1-16,-3-1-1 15,0-9 1-15,0 0 0 16,-3 0 0-16,0 0 0 15,0-5 1-15,0 5 0 16,0 1 0-16,0-4 0 0,3-2 0 16,0 0 0-16,3 5 0 15,0 0 0-15,3 1 0 16,0-1 0-16,6 3 0 16,-6 2 0-16,0 1 0 15,0 2 0-15,0 0 0 16,0 3 0-16,0 2 1 15,-3 0-1-15,0 3 0 16,0 0 1-16,3 3 0 0,-3 3-1 16,0 2 1-16,0 0 0 15,3 2 0-15,-3 6 0 16,3 3 0-16,0 5 0 16,3 2 0-16,-3 9 0 15,0 2 1-15,0 8-1 16,0-3 0-16,-3 1 0 15,3 9 1-15,0-6-1 16,0 1 1-16,0-4-2 16,0-4 1-16,-3-2-1 15,3-2 0-15,-3-6 0 16,0-2 0-16,0-4 0 16,0-1 1-16,-3-6-1 15,3-3 0-15,-3-2 0 16,3-6 0-16,-3-5-1 15,0-5 1-15,0-3-1 16,0-8 0-16,0 0 0 16,0-5 1-16,0-3 0 0,0-5 0 15,-3 3-1-15,0-6 1 16,0 3 0-16,0 3 0 16,0-1-1-16,3 1 1 15,0 2-1-15,0 6 1 16,3-3 0-16,0 8 0 15,0-1 0-15,0 4 0 16,0 2 0-16,3 3 0 0,0 5 0 16,0 3 0-16,-3 5 0 15,3 5 1-15,0 3-1 16,0 5 1-16,0 8-1 16,0 3 1-16,-3 0-1 15,3 8 1-15,-3-3-1 16,0 5 1-16,0 0-1 15,0 1 1-15,0-1 0 16,0-5 0-16,3-5 0 16,-3 0 0-16,0-8-2 15,3-3 1-15,-3-5-2 16,0-8 1-16,-3-5-2 16,0-8 1-16,-3-6 0 15,0-10 0-15,0-3 0 16,0 6 1-16,-6-1 0 15,6 1 1-15,0 2 0 16,0 0 0-16,0 0 0 16,0 3 1-16,3 0-1 15,3 0 1-15,0 2-1 0,3 1 0 16,0-1 0-16,3 3 0 16,0 6-1-16,0-1 0 15,0 3-2-15,0 3 1 16,6 5-4-16,-6 0 1 15,0 5-11-15,-6 6 0 16</inkml:trace>
  <inkml:trace contextRef="#ctx0" brushRef="#br0" timeOffset="226559.0263">5306 7493 41 0,'0'0'20'0,"6"-13"-9"0,-6 13 21 15,6-11-28-15,6-2 0 0,3-3 1 16,6-5 1-16,5-8-8 16,10-3 1-16,3 0 6 15,8-2 0-15,10-3-1 16,5 2 0-16,4 4-1 16,2 2 1-16,1 2-1 15,2 11 0-15,4 8-2 16,-7 6 1-16,-11 7-2 15,-13 11 0-15,-8 8-1 16,-12 10 1-16,-18 8 0 16,-9 11 0-16,-15-5-1 15,-9 2 1-15,-9-5-1 16,-8 0 1-16,-4-2 0 16,1-6 0-16,-4-8 0 15,0-6 0-15,7-7 0 16,5-5 0-16,6-8 0 15,9-6 0-15,10-5-1 16,8 0 1-16,9-5 0 16,6 5 1-16,8-5 0 15,4 2 0-15,3 3 1 0,3 5 0 16,6 3 0-16,2 6 1 16,4 2-1-16,-6 8 0 15,2 2 0-15,4 3 1 16,3 14-1-16,-3 2 0 15,-7 2 0-15,-2 6 0 16,-9 3 1-16,-6-3 0 0,-12-3-2 16,-12-2 1-16,-12 0-1 15,-6-1 1-15,-12 4-1 16,-8-6 0-16,-10 2-1 16,-11-2 0-16,-13-5-1 15,4-5 1-15,0-3-2 16,5-11 1-16,4-11-5 15,-1-2 0-15,7-13-11 16,8-16 1-16,13-11-8 16,11-2 1-16</inkml:trace>
  <inkml:trace contextRef="#ctx0" brushRef="#br0" timeOffset="234291.3107">5419 8914 36 0,'-9'8'18'0,"0"0"-9"0,9-8 19 0,0 0-24 15,0 2 0-15,0-2 3 16,3-8 1-16,3-2-9 15,6-6 0-15,6-3 7 16,9-2 0-16,2-8-1 16,10 0 0-16,3 0-1 15,5 0 0-15,4 8-2 16,-3 2 1-16,-1 3-2 16,-2 6 0-16,-3 4-1 15,-7 4 0-15,-5 4 0 16,-6 9 0-16,-9 7-1 15,-9 9 1-15,-9-1 0 16,-9 9 1-16,-6-1-1 16,-9 1 0-16,0-4 0 15,-5-2 1-15,-1-2-1 16,0-3 1-16,6-6-1 0,1-2 1 16,5-5-1-16,6-1 0 15,9-7 0-15,3 0 1 16,9-1-1-16,3 1 0 15,6 0 0-15,0-1 1 16,8 3-1-16,-2 1 1 16,0 2 0-16,0 0 0 15,0 2 1-15,3 1 0 0,-1 10 0 16,1 3 0 0,6 8 0-16,-6-3 1 0,-3 5-1 15,-1 0 1-15,-5 1 0 16,-3-3 0-16,-3-1-1 15,-6 1 1-15,-6 0-1 16,-9 0 0-16,-9-1 0 16,-8-2 0-16,-10 1-1 15,-18-1 0-15,-2-3-1 16,-7-7 0-16,-5-1 0 16,0-10 0-16,-7-3-1 15,-8-5 0-15,8-8-3 16,7-5 0-16,9-5-8 15,11-11 0-15,15-14-12 16,18-10 0-16</inkml:trace>
  <inkml:trace contextRef="#ctx0" brushRef="#br1" timeOffset="264767.4155">15935 9768 27 0,'-18'11'13'0,"24"-3"-12"0,-6 0 13 0,3-3-10 16,0 0 0-16,0 3 4 15,6 6 0-15,3 1-9 16,3 1 0-16,3 3 6 16,3 2 1-16,0 3-3 15,2 2 0-15,13 1-1 16,3 2 1-16,2 3-1 16,13-3 0-16,9-3 0 15,-1-5 1-15,6 1-1 16,4-4 1-16,8-5-2 15,7-2 1-15,-1-8-1 16,3-9 0-16,4-4 0 16,14-4 0-16,-3 1 1 15,0-8 0-15,-3 2 0 16,12 1 1-16,0-1 0 16,-2 1 0-16,2-1 0 15,9 9 1-15,-3-1-1 16,6 3 1-16,3 8-1 15,3 3 0-15,-3 8-1 0,0 4 0 16,-3 15 0-16,-3 4 0 16,-3 8-1-16,0 11 0 15,-6 3-1-15,0 7 1 16,-9-5 0-16,-8 3 0 16,-4 0-2-16,-12 0 0 15,-2-8-6-15,-1-3 1 16,-12-10-15-16,1-6 0 15</inkml:trace>
  <inkml:trace contextRef="#ctx0" brushRef="#br1" timeOffset="265906.8655">23234 9028 35 0,'3'-3'17'0,"3"14"-13"0,-3-9 10 15,0 3-12-15,-3 3 0 16,0 3 2-16,0 0 1 16,-6 7-6-16,-3 9 1 15,-6 4 3-15,-3 4 1 16,-3-1-1-16,-9 3 0 0,-5 8-2 15,-7-5 1-15,-14-1-1 16,5-1 1-16,-9-4-1 16,-8-2 1-16,2-3-1 15,-11 5 0-15,-3-7 0 16,-1-4 0-16,1-1 0 16,-3-4 0-16,2-5-1 15,-8 1 1-15,6-4-1 16,5-5 0-16,-2 1 0 15,5-4 1-15,-2 1-1 16,-3-3 0-16,2 3 0 16,4-3 0-16,2 2 0 15,4 6 0-15,0-2 0 16,-1 1 0-16,4-1-1 16,-1-4 1-16,1 6 0 15,2 3 1-15,7-6 0 0,11 1 1 16,-15 9-1-1,1 4 0-15,-1 5 1 0,-2 0 0 16,11-1-1-16,1 6 1 16,-1 1-1-16,0 1 0 15,1 4 0-15,5 4 0 16,-3 9 1-16,1 0 1 16,11 2-1-16,0 3 0 15,7 5 0-15,8 0 0 16,3 3-5-16,-3 5 0 15,3 6-15-15,3-4 1 0</inkml:trace>
  <inkml:trace contextRef="#ctx0" brushRef="#br1" timeOffset="293696.0786">13846 14936 61 0,'-9'-8'30'0,"-6"-11"-55"15,12 11 30-15,3-2-2 16,3-6 0-16,6-8 7 16,3-5 1-16,9-5-12 15,5-3 0-15,13-3 7 16,15 3 0-16,2 0-1 16,-2 5 1-16,2 8-4 15,-2 11 0-15,2 16 0 16,10 12 0-16,2 20-1 15,-5 12 1-15,-9 20-2 0,-13 15 1 16,-11 8-1-16,-9 10 0 16,-21 19-1-16,-15-5 0 15,-18-3-1-15,-9-2 1 16,-8-1 0-16,-7-10 0 16,-11-13 0-16,-4-14 0 15,4-23 1-15,2-17 0 16,1-17-1-16,8-28 0 0,1-17-3 15,14-22 1-15,12-19 1 16,16 1 0-16,14-3 1 16,14 0 0-16,16 5 3 15,18 8 1-15,14 13 3 16,7 14 0-16,5 8-1 16,4 15 0-16,-1 19-1 15,6 10 1-15,-8 14-3 16,-4 5 0-16,-5-2-1 15,-10-1 0-15,-5 0-5 16,-4-2 1-16,-2-3-9 16,-3-2 1-16,-4-11-8 15,1-11 1-15</inkml:trace>
  <inkml:trace contextRef="#ctx0" brushRef="#br1" timeOffset="294597.0015">15385 14655 44 0,'-18'-8'22'0,"-9"8"-33"0,18 3 34 16,-9 0-13-16,-6 2 1 0,-2 5 2 15,-10 6 1-15,-3 13-19 16,0 3 1-16,-2 13 13 16,-4 11 1-16,3 5-5 15,10 10 0-15,2 11-1 16,12 0 0-16,12 3-2 16,15 5 1-16,18-8-2 15,12-16 0-15,11 0-2 16,7-5 1-16,8-19-2 15,13-18 0-15,5-16-1 16,6-16 1-16,1-16-2 16,2-13 0-16,3-24-1 15,-9-7 1-15,-14-12 0 16,-10-12 0-16,-17-12 1 16,-18-1 1-16,-18-1 2 15,-21 8 1-15,-21 5 2 16,-15 11 0-16,-14 16 2 15,-13 10 0-15,-8 6-1 16,-6 18 1-16,6 11-2 0,5 11 0 16,13 4-6-16,8 6 1 15,15 6-9-15,19-1 1 16,14 3-10-16,18 8 1 16</inkml:trace>
  <inkml:trace contextRef="#ctx0" brushRef="#br1" timeOffset="295047.2671">16227 15079 75 0,'-24'2'37'0,"0"-4"-72"0,24 2 70 16,0 0-30-16,6 0 1 15,6 0 3-15,6-3 1 16,9 0-13-16,9-2 1 16,8-3 7-16,10-10 0 15,5-1-5-15,1 3 0 16,2-2-6-16,1-1 1 15,-1 3-9-15,1 3 1 0,-4-8-6 16,-2 5 0-16</inkml:trace>
  <inkml:trace contextRef="#ctx0" brushRef="#br1" timeOffset="295707.7861">17438 14227 65 0,'3'-8'32'0,"-9"16"-55"16,3-6 63-16,3 6-35 0,-5 8 1 16,-7 8 3-16,0 13 1 15,-6 3-13-15,-3 13 1 16,-6 2 7-16,3 6 1 16,1 8-3-16,-1 5 0 15,6-5-2-15,3-16 1 16,12 29-1-16,6-6 0 15,12-2 0-15,12-5 1 16,11-5-2-16,7-6 0 0,9-13-1 16,2-11 1-16,13-7-2 15,14-17 0-15,3-10-1 16,7-13 1-16,-4-13-1 16,-3-3 0-16,4-9 0 15,-16-7 0-15,-6-7 0 16,-11-4 0-16,-12-5 0 15,-13 6 1-15,-11 2 1 16,-12 2 0-16,-9 1 1 16,-15 10 0-16,-12 3 2 15,-8 11 0-15,-7 7 1 16,-9 9 0-16,-8 10 1 16,-4 13 0-16,-5 16 0 15,-4 11 1 1,-5 55-1-1,21-10 1-15,14-6-2 16,18-5 1-16,12-5-3 16,12-13 0-16,15-11-8 15,9-11 1-15,15-10-17 0,5-19 1 16</inkml:trace>
  <inkml:trace contextRef="#ctx0" brushRef="#br1" timeOffset="296728.6566">18769 14362 65 0,'-12'0'32'0,"39"-6"-47"16,-12 4 32-16,6 2-11 15,5-6 0-15,10-2 1 16,6 0 0-16,8 1-12 16,10-4 0-16,8 0 3 15,1-2 0-15,-1 0-11 16,-5 2 1-16,-7 1-4 16,-5 4 1-16</inkml:trace>
  <inkml:trace contextRef="#ctx0" brushRef="#br1" timeOffset="296954.8912">18852 14772 55 0,'9'0'27'0,"60"-14"-44"0,-43 9 56 15,10-5-35-15,15-4 0 16,8-2-2-16,1 1 0 16,2-4-11-16,4 6 0 15,2-6-4-15,-2 6 0 16</inkml:trace>
  <inkml:trace contextRef="#ctx0" brushRef="#br1" timeOffset="301802.982">14459 16767 48 0,'-30'8'24'0,"12"18"-20"0,12-15 25 15,-3 15-24-15,-8 1 0 16,-1 10 2-16,-3 10 1 16,0 11-11-16,3 9 1 15,3 4 6-15,6 0 0 16,6 1-3-16,9-1 1 15,9-2-2-15,9-3 0 16,15-2-1-16,17-3 1 16,1-11-2-16,5-18 1 15,4-11-2-15,5-13 1 0,7-14-1 16,-1-9 0-16,-6-12 0 16,-11-7 0-16,-9-6-1 15,-13-10 0-15,-8 5 0 16,-12-11 1-16,-12-2 2 15,-15 2 0-15,-12 4 3 16,-12 9 0-16,-8 11 2 16,-4 11 1-16,-6 13 3 15,4 16 0-15,-7 16-1 16,4 18 1-16,5 6-2 16,6 10 0-16,12 3-1 15,13 5 0-15,11-2-4 16,15 5 1-16,5-14-6 15,19-13 1-15,12-7-11 16,20-19 1-16,24-22-9 16,-5-9 1-16</inkml:trace>
  <inkml:trace contextRef="#ctx0" brushRef="#br1" timeOffset="303169.4599">15572 17044 48 0,'-9'3'24'0,"0"2"-23"0,15-5 36 16,3-2-31-16,3-4 0 15,9 1 4-15,12-3 1 0,11 0-13 16,16 0 0 0,11-8 8-16,7 6 0 0,5-3-3 15,6-9 0-15,4 9-6 16,-7-3 0-16,-6 1-8 15,-5 4 1-15,-13-2-10 16,-2-1 0-16</inkml:trace>
  <inkml:trace contextRef="#ctx0" brushRef="#br1" timeOffset="303453.5196">15819 16624 63 0,'3'8'31'0,"24"37"-22"0,-12-27 53 16,3 9-57-16,6 18 0 15,2 13 1-15,1 3 1 16,0 7-10-16,0 1 0 15,-4 5 5-15,1-5 0 16,3 0-8-16,-6-6 1 16,3-7-17-16,0-6 1 15,-4-2-3-15,16-16 1 16</inkml:trace>
  <inkml:trace contextRef="#ctx0" brushRef="#br1" timeOffset="303876.6466">18049 16275 69 0,'-21'-6'34'0,"0"14"-32"0,12 0 66 15,-3 13-63-15,-9 14 1 16,-17 7 1-16,-10 14 0 15,-6 12-10-15,-11 17 1 16,-4 0 5-16,1 5 1 16,0 8-3-16,5-11 0 15,3-2-3-15,7-3 1 16,-1-8-6-16,10-11 0 16,5-10-12-16,6-8 0 0,9-16-6 15,7-13 0-15</inkml:trace>
  <inkml:trace contextRef="#ctx0" brushRef="#br1" timeOffset="304145.2476">17060 16446 82 0,'0'-18'41'0,"9"18"-62"15,0 11 79-15,3-4-51 16,9 12 1-16,3 13 4 16,6 18 0-1,53 64-15 1,0-8 0-16,4 7 9 16,-10-4 1-16,0-9-6 15,-5-15 1-15,-10-11-8 0,-5-5 1 16,-1-11-22-16,-2-10 1 15</inkml:trace>
  <inkml:trace contextRef="#ctx0" brushRef="#br1" timeOffset="306383.1777">18578 16616 53 0,'-3'-3'26'0,"27"3"-20"16,-9-5 26-16,15 0-27 16,9-6 1-16,5-5 2 15,13-5 1-15,5 0-12 16,7 5 0-16,2 5 4 16,7-5 1-16,-1-2-9 15,0 2 0-15,-5 3-12 16,5 2 1-16</inkml:trace>
  <inkml:trace contextRef="#ctx0" brushRef="#br1" timeOffset="306666.3948">18811 16978 62 0,'-12'0'31'0,"50"0"-40"0,-20-2 51 0,12-4-40 16,9-2 1-16,8 0 0 15,16 3 0-15,8-8-8 16,1-6 0-16,5 4-9 15,6-7 1-15,7-1-4 16,2 1 1-16</inkml:trace>
  <inkml:trace contextRef="#ctx0" brushRef="#br1" timeOffset="307493.6033">19989 16383 57 0,'-9'-29'28'0,"9"18"-55"16,9 3 56-1,33-29-19 1,6 6 1-16,5-4 1 15,10 1 1-15,2 5-17 16,13 5 0-16,-4 3 12 16,-3 7 0-16,1 9-5 0,-4 8 0 15,-5 7-1-15,-7 14 1 16,-11 13-2-16,-9 14 0 16,-12 1 0-16,-12 9 0 15,-12 5-2-15,-18 6 1 16,-12 10-3-16,-21 3 1 15,-14-14-1-15,-7-7 0 16,-5-1-1-16,0-13 1 0,-1-15 0 16,1-12 0-16,5-15 1 15,13-10 0-15,8-11 0 16,13-17 0-16,14-15 1 16,12-2 0-16,21-11 1 15,21 5 1-15,11 0 3 16,13 5 0-16,5 6 1 15,13 13 0-15,-1 13 0 16,1 8 0-16,-1 16-1 16,3 5 0-16,-5 6-4 15,-1 10 0-15,1 0-5 16,-4 3 0-16,1-3-8 16,-4-8 0-16,-2 0-7 15,-1-10 0-15</inkml:trace>
  <inkml:trace contextRef="#ctx0" brushRef="#br1" timeOffset="308033.3786">21844 15949 62 0,'-15'-26'31'0,"-9"26"-41"0,18 5 56 0,-9-2-39 16,-9 7 0-16,-2 3 3 15,-13 9 1-15,-6 4-14 16,-2 8 0-16,-4 11 11 15,3 6 0-15,4 4-4 16,5 3 1-16,6-5-2 16,13 8 0-16,14-3-1 15,14 3 1-15,22 5-2 16,21-2 0-16,11-3-2 16,16-8 1-16,8-16-3 15,9-6 0-15,4-17-1 16,-4-6 0-16,0-16-2 15,-9-13 1-15,-8-11-2 16,-13-5 0-16,-17-8 2 16,-18-3 1-16,-15-10 2 15,-21-3 0-15,-15-5 3 0,-24 5 0 16,-6 0 1-16,-11 11 1 16,-12 2 0-16,-7 3 0 15,-2 14-5-15,11 4 1 16,4 6-11-16,11 8 0 15,22 7-8-15,23 12 0 16</inkml:trace>
  <inkml:trace contextRef="#ctx0" brushRef="#br1" timeOffset="319277.6113">5193 10118 37 0,'-6'-14'18'0,"-6"4"-18"0,15 5 18 16,0-1-15-16,-3-2 0 15,3 3 6-15,-3 0 1 16,3-1-8-16,-3 6 0 15,6 3 9-15,-3 0 0 16,3 15-1-16,-3 11 1 16,-3 11-4-16,0 10 1 0,3 6-4 15,0 5 1-15,3 0-3 16,-3 5 0-16,0-3-2 16,3 1 1-16,0-6-3 15,-3-5 0-15,2-8-7 16,-2-8 0-16,3-5-13 15,6-19 1-15</inkml:trace>
  <inkml:trace contextRef="#ctx0" brushRef="#br1" timeOffset="319821.5242">5613 9999 62 0,'3'-6'31'0,"0"20"-40"0,-1-9 46 16,1 3-37-16,0 2 0 16,-3 6 3-16,0 5 1 0,-3 3-3 15,0 3 1-15,-2 2 1 16,-1 0 0-16,-3 3 0 16,-3 2 1-16,0-5-2 15,0 0 0-15,0-2-2 16,3-4 1-16,3-1 0 15,3-4 1-15,6-2-1 16,6-3 0-16,6-2 0 16,0-3 0-16,12-3 0 15,5-2 0-15,4-3-2 16,3 0 1-16,-1-3-1 16,1-2 1-16,3 0-1 15,0-3 1-15,-1 2-2 16,1 1 1-16,-3-3-3 15,-1 3 0-15,1-3-4 16,-3 0 1-16,-7 3-5 16,-2 2 0-16,-3-8-6 15,-3 3 1-15</inkml:trace>
  <inkml:trace contextRef="#ctx0" brushRef="#br1" timeOffset="320120.9949">6086 9925 54 0,'-9'-19'27'0,"9"19"-34"0,0 0 50 16,0 0-36-16,3 3 0 0,0 5 6 15,0 7 0-15,0 9-15 16,-3 13 0-16,3 19 12 15,0 5 0-15,3 8-4 16,-3 5 1-16,3 5-3 16,0-5 0-16,0 3-2 15,-3 0 1-15,0-9-6 16,-6-4 0-16,3-9-10 16,-3-4 1-16,6-4-13 15,5-12 0-15</inkml:trace>
  <inkml:trace contextRef="#ctx0" brushRef="#br2" timeOffset="337158.8732">14295 10808 17 0,'-3'6'8'0,"0"-4"-8"16,3-2 8-16,0 0-7 15,0 0 1-15,0 3 2 16,3 2 1-16,-3 0-5 16,3 1 0-16,0 2 4 15,-3 0 1-15,3 2-1 16,0 3 0-16,0 1-1 15,0 4 1-15,0 3-1 16,3 3 1-16,0 0-2 16,3 8 1-16,0 2-1 15,3 3 1-15,3 3-2 16,5 2 1-16,7 0-1 0,6 1 0 16,0 2-1-16,5-8 1 15,1 5-1-15,3 3 1 16,-1-3-1-16,4 1 1 15,0 4 0-15,8-2 0 16,10-2 0-16,-4-1 1 16,-2-5-1-16,-1-5 0 15,4 0 0-15,0-1 1 16,2-4-1-16,9-6 0 0,1-3 0 16,-4-4 0-16,1-1 0 15,-1-8 0-15,10-5 0 16,2-5 0-16,3-6 0 15,-2-2 0-15,2 0 0 16,3-3 1-16,10-2-1 16,-4 2 1-16,0-3 0 15,0-2 0-15,10 2 0 16,2 4 0-16,-6-1-1 16,0 2 1-16,-2 7-1 15,14-1 1-15,-3 5 0 16,0 3 0-16,0 5-1 15,9 8 1-15,-6 6 0 16,1 5 1-16,-4 10-1 16,3 1 1-16,0 12-1 15,-6 6 0-15,-3 8-1 16,-8 5 1-16,-4-2-2 0,-3-4 1 16,-5 1-1-16,-4 0 1 15,-9-5-3-15,-2-1 1 16,-4-4-7-16,-2-9 0 15,5-13-12-15,10-8 1 16</inkml:trace>
  <inkml:trace contextRef="#ctx0" brushRef="#br2" timeOffset="338329.8299">23573 10231 41 0,'-3'6'20'0,"-9"23"-24"16,9-13 21-16,0 2-16 15,-3 6 0-15,3 2 4 16,-3 9 1-16,0 5-6 16,1 5 1-16,-4 5 3 15,-12 16 0-15,6-3-2 16,-6 1 1-16,-3 5-2 0,-9 0 0 16,-2-1-1-16,-4-2 0 15,-6 1 1-15,-5-9 0 16,-1-5 0-16,-8-3 1 15,-10-2 0-15,1-3 0 16,-4-3-1-16,-2-2 1 16,-6-1-1-16,-13-2 0 15,4-8 0-15,0 1 1 16,-1-4-1-16,-2-2 1 0,-9-6-1 16,6-4 0-16,2-1-1 15,-5-3 1-15,3-7-1 16,-3 0 1-16,2-3-1 15,-2-3 0-15,3 0-1 16,-3-5 1-16,-1 1 0 16,-2-1 1-16,9 0-1 15,-12 0 0-15,-3 2-1 16,5 1 1-16,1 3 0 16,6 7 1-16,0-8-2 15,-9 6 1-15,2-1 0 16,7 6 1-16,0-2-1 15,0 7 0-15,-7-5 0 16,13 2 1-16,0 1-1 16,5 8 1-16,1 2-1 15,-9 0 1-15,12 0 0 16,2 3 0-16,4 2 1 0,2 9 0 16,4-1 0-16,2 3 0 15,10 5 0-15,5 6 0 16,1-3 0-16,5 11 0 15,6-6-3-15,6-2 0 16,7-3-4-16,5-3 0 16,6 0-10-16,6-2 1 15,3-6-5-15,18-7 1 16</inkml:trace>
  <inkml:trace contextRef="#ctx0" brushRef="#br2" timeOffset="347982.4452">14146 9451 19 0,'0'-5'9'0,"24"10"2"0,-18-5 10 16,0 0-17-16,0 0 1 0,0 0 1 15,0 0 1-15,-3 0-9 16,0 0 1-16,3-3 6 16,-3-5 0-16,3-2-2 15,3-6 0-15,0-3 0 16,3-4 0-16,2-7-1 15,4-1 0-15,3-12-1 16,0 4 1-16,0-4-1 16,-3 4 0-16,2-1-1 15,7-2 0-15,0-1 1 16,-3 1 0-16,0 2 1 16,0 3 0-16,-4 8 0 15,4 5 1-15,-3 6 0 16,0 2 0-16,-3 5 0 15,0 3 1-15,-4 6-1 16,4 4 0-16,0 6 0 16,0 0 0-16,3 5-1 15,3 6 1-15,2 0-2 0,4 4 1 16,12 1-1-16,0 0 1 16,5 0-1-16,-11-6 0 15,14 6 0-15,1-3 1 16,0 0-1-16,-4-5 0 15,-2 5 0-15,-3 1 0 16,-4-1-1-16,-2 3 1 16,-6-3-2-16,0 3 0 15,-4-1-4-15,1 1 1 0,-3-5-8 16,3 2 1-16,3-8-10 16,2-8 0-16</inkml:trace>
  <inkml:trace contextRef="#ctx0" brushRef="#br2" timeOffset="349738.9386">14277 8075 43 0,'-6'-5'21'0,"21"-3"-22"0,-6 3 22 15,6-6-18-15,6-2 1 16,0-6 2-16,9-2 1 15,8 3-9-15,7-6 0 16,2 0 5-16,-2 3 1 16,0 5-3-16,-4 5 1 15,-2 3-2-15,-6 8 1 16,-6 6-1-16,-6 7 0 0,-13 5-1 16,-5 6 0-16,-12 5-1 15,-5 3 0-15,-10 2-1 16,-9-4 1-16,-3-4 0 15,1-5 1-15,-1-5 1 16,6-3 0-16,3-5 2 16,9 0 0-16,7-5 0 15,11-1 0-15,9-2 0 16,8-2 0-16,13-1-1 16,3 1 0-16,9 2-1 15,5 2 1-15,-2 1-1 16,2 7 0-16,4 1 0 15,-12 5 0-15,-7 2 0 16,-8 4 1-16,-9-1 0 16,-9 13 1-16,-18-2-1 15,-9 2 1-15,-11 3-3 16,-4 0 1-16,-6-2-6 0,-2-6 0 16,8-5-9-16,3-3 0 15</inkml:trace>
  <inkml:trace contextRef="#ctx0" brushRef="#br2" timeOffset="352456.4508">23588 8530 12 0,'0'-5'6'0,"-3"0"-4"0,-3 2 6 15,6-2-3-15,-6-1 0 16,0 4 4-16,-3-1 1 0,-3 0-12 15,0-5 1-15,-8 1 7 16,-7 1 1-16,0-4-3 16,0-4 0-16,-11 4-2 15,5-3 1-15,-3-1-2 16,-3 1 0-16,-2 0 0 16,-4-3 0-16,3 5 0 15,-2 1 0-15,-7-1-1 16,-5-2 0-16,2-3 0 15,0-2 1-15,-5 2-1 16,-1-8 0-16,1 5 0 16,-7 1 0-16,-2-1 0 15,2 4 1-15,-2-1 0 16,-1-3 0-16,7 3 0 16,-1 0 0-16,-2-2 0 15,0-1 0-15,2-2 0 16,6 0 0-16,-2 0 0 0,2 0 1 15,7 2-1-15,2 1 0 16,-5 2 0-16,5-3 0 16,0 3 0-16,1-2 0 15,-1 5-1-15,6-1 1 16,4 1 0-16,2 0 0 16,0 2-1-16,1-2 1 15,2 5 0-15,3-2 0 16,3-1-1-16,0 0 1 0,1 1-1 15,-4-1 1-15,3 3-1 16,-3 0 0-16,4 0 0 16,2 1 0-16,-3-1 0 15,3 0 0-15,3 0 0 16,0 0 1-16,1 0 0 16,-1 3 0-16,0-3 0 15,0 2 0-15,3 1 0 16,0 0 1-16,1-1-1 15,-1 1 1-15,3 0-1 16,0 0 0-16,0-1 0 16,0 1 1-16,0 2-1 15,3 1 1-15,0 2-1 16,-5-3 0-16,-1 3-1 16,0 3 1-16,0-1-1 15,0 1 1-15,0 0-1 16,-3-1 0-16,1 4 0 15,-4-1 0-15,0 0 0 0,-3 3 0 16,-6 0 0-16,-2 3 1 16,-4 4-1-16,-6 4 0 15,-5-3 0-15,-16 5 0 16,4 3 1-16,-4-6 0 16,-2 6 0-16,-7-5 1 15,-8 2-1-15,-3 0 0 16,-1 3 0-16,1 2 0 15,-3 1-1-15,-12-1 1 16,5-2-1-16,-2 5 0 0,6-5 0 16,-9 2 0-16,-3 1-1 15,2-1 1-15,1 6 0 16,-6 2 0-16,-9 6 0 16,6 3 0-16,3-4 0 15,-4-4 1-15,-5 2-2 16,9-6 1-16,0-2 0 15,0-2 1-15,-3 2-2 16,6 0 1-16,-1-5 0 16,1 2 0-16,3 4 0 15,-3-1 1-15,6 0-1 16,-4 2 0-16,4 1 0 16,0 0 1-16,-6 2-1 15,9-5 0-15,-1 3-1 16,13-3 1-16,3-2 0 15,2-1 1-15,10 1-2 16,2-3 1-16,16-1-4 0,8 1 1 16,6 8-8-16,3-3 1 15,7-5-9-15,2 5 1 16</inkml:trace>
  <inkml:trace contextRef="#ctx0" brushRef="#br2" timeOffset="353853.7022">20326 6805 44 0,'0'-5'22'0,"6"13"-21"15,-3-3 23-15,0 6-20 16,-3 2 0-16,0 5 2 15,-3 11 1-15,0 6-9 16,-3 2 0-16,0 3 4 16,0-1 1-16,-3-4-5 15,3-1 0-15,0 0-7 16,3-4 0-16,0-7-6 16,3-4 1-16</inkml:trace>
  <inkml:trace contextRef="#ctx0" brushRef="#br2" timeOffset="354317.7201">20680 6736 44 0,'-21'-5'22'0,"21"10"-32"0,0-2 39 0,0 2-28 16,0 11 0-16,-6-3 2 16,0 6 1-16,0 5-5 15,-3 2 1-15,0 6 2 16,-3 2 0-16,1-2 0 15,-4 5 0-15,0 0-1 16,0-8 0-16,3-2-1 16,0-6 1-16,3-3-1 15,6-2 1-15,3-3-1 16,3-2 1-16,6-3-1 16,3-3 1-16,3-2-1 15,6-3 1-15,6-3-2 16,2-2 1-16,1 0-2 15,3-3 1-15,5 0-4 16,-2 0 1-16,-3-8-7 16,0 8 0-16,5 0-2 15,-2-2 0-15</inkml:trace>
  <inkml:trace contextRef="#ctx0" brushRef="#br2" timeOffset="354603.2602">20936 6646 66 0,'-9'-2'33'0,"-3"10"-53"15,12 0 72-15,-3 10-49 16,0 11 0-16,0 16 3 15,-3 13 0-15,0 9-7 16,0 7 0-16,0 5 4 16,3-2 1-16,0 2-7 15,3-2 1-15,0-6-16 16,-3-2 0-16,-6-11-2 16,1-5 1-16</inkml:trace>
  <inkml:trace contextRef="#ctx0" brushRef="#br2" timeOffset="372709.6225">5288 11454 19 0,'-9'-19'9'0,"15"6"-2"0,-6 8 10 0,3-1-11 16,-6 1 0-16,3 0 4 15,-3 0 1-15,6-1-12 16,-3 6 1-16,3 0 9 16,0 6 1-16,3 4-1 15,-3 9 0-15,0 10-1 16,-3 8 0-16,0 13-2 16,-6 3 0-16,6 5-2 15,-6 0 1-15,0 6-3 16,0-1 0-16,0-4-1 15,-6 2 1-15,6-11-3 16,0 0 1-16,-3-5-5 16,4-8 1-16,-1-8-8 15,0-8 1-15,6-10-10 16,9-14 1-16</inkml:trace>
  <inkml:trace contextRef="#ctx0" brushRef="#br2" timeOffset="373353.0676">5598 11396 49 0,'0'0'24'0,"15"5"-27"16,-7-5 36-16,4 0-30 16,6-3 1-16,6-2 2 15,12-3 0-15,-1-3-8 16,7-2 0-16,3-3 5 0,-1-2 0 16,1 2-2-16,6 3 0 15,-7-1-1-15,1 4 0 16,-6 2 0-16,-4 5 0 15,-8 3 0-15,-3 0 1 16,-3 3 0-16,-3 2 0 16,-6-2 1-16,-3 7 1 15,-3 1 0-15,-1 2 0 16,-2 6 1-16,0 5 0 0,-6 10 0 16,0 8 1-16,0 9-1 15,1 9 1-15,-7 4-1 16,3 2 0-16,0 0 0 15,0 6 0-15,0-6-1 16,3-3 0-16,3-2-2 16,-3-3 0-16,3-10-4 15,-3-6 1-15,6-7-13 16,3-9 0-16,9-10-9 16,14-16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9T18:04:07.929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11131 9969 20 0,'-6'0'10'0,"-6"0"-17"16,12 0 11-16,-3 3-2 16,3 0 1-16,-3-1 4 15,3 1 0-15,0 0-7 16,6-1 0-16,0 4 6 15,3-4 0-15,0 1-1 16,3 0 1-16,6-1-2 16,3 1 0-16,2 0-2 15,4-1 1-15,3 1-1 16,3-3 1-16,0 0-2 16,2 0 1-16,4-3 0 0,3 3 0 15,-1 0-1-15,4-2 1 16,6-1 0-16,5 0 0 15,1 1 0-15,-4-1 1 16,7-2-1-16,2 2 0 16,-2 0-1-16,2-2 1 15,7 2-1-15,-4 1 1 16,-2 2-1-16,2 0 0 16,4 0 0-16,-4 0 0 0,4 0 0 15,-1 0 0-15,1 0 0 16,2 0 0-16,3 0 0 15,-2 0 0-15,8 0 0 16,1-3 0-16,-4 0 0 16,6 1 0-16,-2-1 0 15,-1 1 0-15,6 2-1 16,-2-3 1-16,5 0-1 16,-3 1 1-16,4-1-1 15,2 0 1-15,0 1-1 16,6-1 1-16,-2 0 0 15,8-2 0-15,0 0 0 16,6 0 1-16,-6 2-1 16,9 0 1-16,1-2-1 15,-1 5 0-15,-3-3-1 16,3 1 1-16,3-1-1 16,3-2 1-16,-6-6-1 15,6 6 1-15,3 5 0 0,-3-5 0 16,-3-3-1-16,9 5 1 15,-3-5-1-15,-2 3 1 16,-7-1-1-16,9-2 1 16,-6 1-1-16,0-1 1 15,-3 2-1-15,9-2 1 16,-9 3 0-16,0 5 1 16,-3-5 0-16,15 5 0 0,0-3-1 15,3 1 1-15,9-1-1 16,-3-2 0-16,0 2-1 15,0 0 0-15,0-2 0 16,-3 2 0-16,0-2 0 16,0 5 0-16,-3-3-1 15,0-2 1-15,-6 5 1 16,0-5 0-16,-3 5-1 16,0 0 0-16,-6-5 0 15,3-1 1-15,3-2 0 16,3 3 0-16,-5 0-1 15,5-3 0-15,0 2 0 16,-3-1 0-16,-3-4 0 16,0 6 0-16,0-1 0 15,-9-4 0-15,-3-1 0 16,-3 3 0-16,4 3 0 16,-10-6 1-16,0 1-1 0,-3-1 0 15,1 3 0-15,-1 0 0 16,-3 0 0-16,-5 3 0 15,-4-3 0-15,3 0 0 16,-8 0 0-16,2 0 0 16,3 3 0-16,-5-3 0 15,-4 0 0-15,7 0 0 16,-13 3 0-16,7-3 0 16,-4 3 0-16,4-1 0 15,-4 1 0-15,3 0 0 0,-2 2 0 16,-10 1 0-16,7 2-1 15,-4-3 1-15,1 3 0 16,-1-3 1-16,-2 1-1 16,-3 2 0-16,-1 0 0 15,-2 0 0-15,-1 0 0 16,1 0 0-16,-1 0 0 16,1 0 0-16,-6 0 0 15,-4 0 0-15,1-3 0 16,0 0 0-16,-1 1-1 15,1-1 1-15,-3 0 0 16,-1 3 1-16,1 0-1 16,3 0 0-16,-4 0-1 15,1-2 1-15,-6-1 0 16,-4 0 1-16,-8 1-1 16,3-1 0-16,-3 1 0 15,3 2 0-15,-4 0 0 0,1-3 0 16,0 3 0-1,-3 0 0-15,0 0-1 0,-1 0 1 16,-2 0 0-16,-3 0 0 16,3 0 0-16,-3 0 0 15,-6 0 0-15,6 0 0 16,-3 0-1-16,3-3 0 16,-7 3 0-16,7 0 1 0,-6-2-1 15,0 2 1-15,0 0-1 16,-3 0 1-16,3-3-1 15,-6-2 1-15,6 2-1 16,-9 3 1-16,0 0-1 16,0 0 1-16,0-5-1 15,0-3 0-15,0 0 0 16,0 3 0-16,-9-6-1 16,6 3 1-16,-12-3-1 15,-3-2 0-15,-6 0 0 16,-8-6 0-16,-10-4 0 15,0 2 0-15,-11-6 0 16,2 3 1-16,-5 0 0 16,11-2 0-16,-3 5 0 15,7 0 1-15,5 2 0 16,0 3 1-16,7 3 0 16,5 2 0-16,3 1 0 15,6 5 0-15,12-1-1 0,3 6 1 16,12 0-1-16,9 6 0 15,6 4-1-15,8 1 0 16,10 2 0-16,3-5 0 16,2 8 0-16,7-3 0 15,-4 0-1-15,-2 3 1 16,5 0 0-16,-5 0 0 16,0-6 1-16,-7 1 0 15,-2 2-1-15,-9-2 1 0,-7-3 0 16,-5-3 1-16,-3 0 0 15,-9 6 1-15,0-3 0 16,-3 2 0-16,-15 4 1 16,-6 4 0-16,-18 6 0 15,1 2 0-15,-19 12-1 16,-8 1 1-16,-7 14-1 16,-11 8 0-16,2 0-1 15,7 0 0-15,2-3 0 16,13 0 0-16,5-8-3 15,12-10 0-15,13-8-14 16,14-16 0-16,9-24-5 16,26-24 0-16</inkml:trace>
  <inkml:trace contextRef="#ctx0" brushRef="#br0" timeOffset="1322.1586">11015 10001 29 0,'-18'-2'14'0,"12"2"-12"16,6-6 14-16,3 1-11 16,0-3 0-16,9-3 4 15,0-2 1-15,6 0-12 16,6-5 1-16,2-4 7 15,10-7 1-15,6 0-4 0,5 0 1 16,1-5-3-16,3-9 1 31,35-12-2-31,-3 4 1 16,-8 6-1-16,-10 8 1 16,-5 3-1-16,-10 8 0 15,-8 2 0-15,-9 8 1 16,-6 5-1-16,-4 3 0 15,-8 3 1-15,-9 8 0 16,-6 2-1-16,-12 6 1 0,-12-1 0 16,10 1 0-16,-28 10-1 15,-3 0 1-15,-5 14-1 16,-4-4 1-16,-5 9-1 16,-4 0 1-16,-5-1-1 15,11-10 0-15,-14 14 0 16,2-9 0-16,7-5 0 15,8 0 0-15,0-5 0 16,7-5 0-16,2-3 0 16,12-3 0-16,4-3 0 15,5 1 0-15,6-6 0 16,6-2 1-16,3 0-1 16,6-1 1-16,3 1-1 15,6-1 1-15,3 1 1 16,6 2 0-16,0 3 1 15,3 3 0-15,3 5 1 0,2 8 0 16,7 2-1-16,6 8 0 16,-3 6-1-16,-1 5 1 15,4 0-3-15,0 0 1 16,0 3-4-16,2-3 0 16,-2 2-7-16,-3 4 0 15,2-4-9-15,1 1 0 16</inkml:trace>
  <inkml:trace contextRef="#ctx0" brushRef="#br0" timeOffset="27713.8989">13426 9985 21 0,'-9'-8'10'0,"3"-2"-9"15,6 5 11-15,0-3-9 16,0 0 0-16,0-3 5 16,6 1 1-16,0-1-9 15,3-2 0-15,3-1 7 16,3 1 0-16,6 0-1 15,2 8 1-15,1-1-3 16,3 4 0-16,-9 7-2 16,3 6 1-16,-3 5-1 15,-7 5 0-15,-2 0-2 16,-6 5 0-16,-6 1-1 16,-6 5 1-16,-8-3-1 0,-4-3 0 15,-3-2 0-15,-6-8 1 16,0-3 0-16,1-8 0 15,-1-5 2-15,0-5 1 16,6-6 0-16,3-7 0 16,7-3 0-16,5-6 1 15,3-2-1-15,6 3 0 16,9-3-1-16,3 0 0 16,5 2-1-16,4 1 0 15,0 4 0-15,-3 7 1 0,0 7-1 16,3 0 1-16,-1 8 0 15,-2 5 0-15,-6 8 0 16,-3 3 0-16,-6 8-1 16,-6 2 0-16,-3 3 0 15,-6-2 0-15,-6 2-1 16,-2-3 0-16,-4 4 0 16,-3-9 0-16,0-5-1 15,0-6 1-15,-2-10 0 16,5 0 1-16,-3-8 0 15,6-5 1-15,6-3-1 16,9-2 0-16,6-6 0 16,6 3 1-16,3-1-1 15,6 4 0-15,6-1 0 16,6 6 0-16,3 3 1 16,-1 7 0-16,-2 3-1 15,6 3 1-15,-3 2 0 0,-7 3 0 16,-2 5-1-16,-12 3 1 15,-3 0-1-15,-6 0 0 16,-6 2 0-16,-3-2 0 16,-6 0-2-16,-2-3 1 15,-4-5-1-15,-3-5 1 16,0-1-1-16,3-9 1 0,3-9-1 16,6-8 0-16,7 0 1 15,7-2 1-15,7-6 0 16,6 3 1-16,6 2-1 15,3 3 0-15,6 6 1 16,2 7 0-16,1 6-1 16,0 10 1-16,-3 9-1 15,-6 4 0-15,-7 6-1 16,-2 5 1-16,-6 0-2 16,-9 3 1-16,-6 0-2 15,-6-3 0-15,-8-5-1 16,-4-6 0-16,-3-5 1 15,-6-7 0-15,-3-6 0 16,1-8 0-16,-1-3 2 16,6-2 0-16,0-3 1 15,10-5 1-15,2 2-1 16,3 3 0-16,6 3-1 0,6 0 1 16,6 0-6-16,6 2 1 15,6-2-17-15,9 5 1 16,-1 0-3-16,16-8 1 15</inkml:trace>
  <inkml:trace contextRef="#ctx0" brushRef="#br0" timeOffset="29365.6272">18445 9842 21 0,'-39'0'10'0,"-21"35"-19"0,45-32 10 15,-2-3 13-15,-13 0 0 16,3-3 5-16,0 0 0 16,3-2-26-16,-2-3 0 15,2-3 18-15,3-2 1 0,3 0-8 16,3 2 1-16,6-4-2 15,3-1 0-15,6-6 1 16,3 4 0-16,6-3-1 16,3 2 1-16,6 6-1 15,3-3 1-15,3 3 0 16,5 5 0-16,-2 3-1 16,-3 2 1-16,3 6-2 15,-3 5 1-15,-7 5-1 16,-2 5 0-16,-6 1-1 15,0-3 0-15,-6 8-1 16,-6-3 1-16,-3 0-1 16,0-5 0-16,-6 0 0 15,1-3 0-15,-4-8-1 16,0-2 0-16,3-6 1 16,3-2 1-16,0-6-1 15,3-7 1-15,6 2 1 16,12-5 1-16,3 0 1 0,6-3 0 15,5 0 0-15,4 5 0 16,0 6-1-16,3 5 1 16,-4 8-1-16,-2 6 0 15,-6 4-2-15,-3 6 1 16,-6 8-1-16,-6 5 0 16,-9 8-1-16,-6-8 1 15,-9 5-2-15,-6-2 1 16,0 0-2-16,-8-6 1 0,-7-4-1 15,-6-9 0-15,7-5 0 16,2-8 1-16,0-8 0 16,3-5 1-16,1-11 0 15,8-11 1-15,9 1 0 16,6-6 1-16,9 1-1 16,6-4 1-16,3 9-1 15,6 5 1-15,3 5-1 16,6 3 0-16,5 8-1 15,1 2 1-15,-3 8-1 16,-3 3 1-16,-3 11-1 16,-4 2 0-16,-2 6 0 15,-3 2 0-15,-6 5-1 16,-6-2 1-16,-6 3-1 16,-6-1 1-16,-6-2-1 15,-2-8 1-15,-4-11-1 16,0-5 1-16,0-11 0 15,6-2 0-15,6-11 0 0,6-5 1 16,9-2 0-16,6 1 1 16,9 4 0-16,0 5 0 15,3 5-1-15,-3 5 1 16,0 6-1-16,-4 5 1 16,1 11-2-16,-3 5 0 15,-3 2-6-15,0 6 1 16,0 0-16-16,3-3 0 0,15 5-6 15,0-18 1 1</inkml:trace>
  <inkml:trace contextRef="#ctx0" brushRef="#br0" timeOffset="30686.8263">22591 9581 67 0,'-9'-8'33'0,"3"-8"-52"15,6 13 34-15,0-2-10 16,3-3 1-16,6 0 4 0,0-5 0 15,9 2-11-15,3 1 0 16,2-1 8-16,1 3 0 16,-3 5-2-16,0 3 1 15,-6 6-3-15,3 2 1 16,-7 5-3-16,-2-3 1 16,-6 14-1-16,-3 3 1 15,-6-4-2-15,-8 4 0 16,-7-1-1-16,-6 1 0 0,0-6-1 15,0-8 1 1,1-5-1-16,-1-13 0 0,3-6 0 16,6-12 1-16,0-7 1 15,9-1 0-15,3-4 1 16,3 4 0-16,6-4 1 16,6 6 0-16,3 5 0 15,3 0 0-15,3 3 0 16,3 5 1-16,3 6-1 15,2 4 1-15,1 9 1 16,-3 5 0-16,-3 5-1 16,-3 3 0-16,-6 5-1 15,-6 3 0-15,-4 3-1 16,-7-1 1-16,-7 3-2 16,-9-2 0-16,-6-6-2 15,0-5 1-15,-9-8-1 16,10-8 0-16,-4-8 0 15,0-6 1-15,6-7 0 16,9-5 0-16,7-11 2 0,5 2 1 16,11 1 0-16,7-3 0 15,3 3 0-15,6 7 0 16,6 6 0-16,3 5 0 16,-1 8 0-16,-5 8 0 15,9 5 0-15,-6 14 0 16,-7 5 0-16,-5 5 0 15,-9 5-1-15,-6 3 1 16,-6 0-1-16,-12 3 1 0,-3-3-2 16,-8-8 0-16,-7-2-1 15,0-12 1-15,0-4-2 16,4-8 1-16,-1-14-1 16,3-7 1-16,3-9 0 15,6-2 0-15,4 0 0 16,14-3 1-16,0 6-1 15,5-1 1-15,4 6 0 16,0 8 0-16,3 8 0 16,3 2 1-16,0 8-1 15,0 3 1-15,-3 5-2 16,3 6 1-16,-3 2-5 16,0 0 1-16,-1-2-21 15,1 2 0-15</inkml:trace>
  <inkml:trace contextRef="#ctx0" brushRef="#br0" timeOffset="33809.4053">17709 11250 49 0,'-18'-5'24'0,"12"15"-33"15,6-4 25-15,6-4-15 16,3 1 1-16,-3 0 2 16,3-3 1-16,0-3-4 15,3-2 0-15,3-9 3 16,-3 1 0-16,3-11-1 15,3-5 0-15,-3-13-1 16,-1-3 0-16,4-5-2 16,0-14 1-16,0-2-1 15,-3-8 1-15,0-3 0 16,-3 22 0-16,3-9 1 16,-1 11 0-16,1 11-1 0,-3 5 1 15,0 16 0 1,0 7 0-16,0 17-1 0,-3 13 1 15,0 18-2-15,0 14 1 16,0 8-1-16,0 2 1 16,-1-3-1-16,4 1 0 15,-3-6-1-15,0-7 0 16,0-6-1-16,0-6 0 16,3-7-1-16,6-16 1 0,0-5 0 15,0-11 1-15,8-11 0 16,-2-5 0-16,-3-13 0 15,6-8 1-15,0-5 1 16,-4-13 0-16,1 4 0 16,-3 1 1-16,0 8-1 15,0 2 1-15,0 1 2 16,-1 10 0-16,1 0 0 16,0 13 0-16,-3 8 0 15,0 5 0-15,0 6 0 16,-3 8 1-16,-1 7-2 15,1 11 1-15,0 9-1 16,6 12 1-16,-3 8 0 16,-3 19 0-16,0-3-1 15,-3 3 0-15,-1 8-2 16,7-11 0-16,-3 3-7 16,6-6 1-16,0-5-19 15,6-5 1-15</inkml:trace>
  <inkml:trace contextRef="#ctx0" brushRef="#br0" timeOffset="35490.6564">13134 10814 60 0,'6'-3'30'0,"0"-8"-35"0,-3 14 30 0,3 2-23 15,-3 1 0-15,3 4 5 16,0 1 1-16,0 5-8 16,0 2 0-16,-3 6 5 15,0 2 0-15,-3 11-1 16,-3 6 0-16,0 2-2 16,-3-3 0-16,0 8-2 15,-3-7 0-15,-3-1 0 16,3-2 1-16,0-3-1 15,-6-3 0-15,7-5 0 16,2-2 0-16,0-6 0 16,3-5 1-16,3-3 0 15,6-2 1-15,3-1-1 16,-1-5 0-16,13 6 0 16,3-6 1-16,3-2-1 15,3-3 1-15,2-3 0 16,10-2 0-16,3 0 0 15,5-1 0-15,4-2-1 0,2 1 1 16,4-1-1-16,-9 0 0 16,2 0-1-16,-2 0 1 15,-4 2-1-15,-5 1 0 16,-6 0 0-16,-6 2 1 16,-7 3-1-16,-2 0 0 15,-3 3-2-15,-6-3 1 16,-3 0-5-16,0 0 1 15,0 0-11-15,-3-3 1 0,6 1-7 16,3-9 0-16</inkml:trace>
  <inkml:trace contextRef="#ctx0" brushRef="#br0" timeOffset="37156.8786">22088 11112 44 0,'-12'0'22'0,"0"0"-24"0,15 0 22 16,0-2-18-16,3 4 1 15,0-4 4-15,0-9 1 16,0 1-9-16,3-9 1 16,3-5 5-16,0-7 0 0,-1-4-2 15,1-2 0-15,0-5-2 16,-6-6 1-16,6-2-2 16,-3-6 1-16,-3 6 0 15,0 2 0-15,-3 6 0 16,0 5 1-16,0 5 0 15,0 1 0-15,0 4 0 16,0 9 1-16,3 2-1 16,0 3 1-16,0 2-1 15,3 3 0-15,0 3 1 16,-4 7 0-16,10 6-2 16,-3 6 1-16,0 4 0 15,6 8 0-15,3 9-2 16,3-1 1-16,2 1-1 15,4 2 0-15,3-6 0 16,-6 1 1-16,0 0-1 16,-1-3 0-16,-2-5 0 15,0 0 0-15,3-6 0 0,0-2 0 16,-4-3 0-16,1-2 0 16,-6-1 0-16,-3-2 0 15,0-2 0-15,-3-4 1 16,-3 1-1-16,-3 0 0 15,0-3 0-15,-3-3 1 16,-1-2 0-16,1-1 0 0,-3-4 0 16,0-3 1-16,0-9 0 15,0-1 0-15,3-9-1 16,0-5 1-16,0 0 1 16,0-3 0-16,6 0-1 15,-3-2 0-15,-3-3 0 16,3 3 1-16,6-6-1 15,-3-2 0-15,6 8-2 16,0-1 1-16,0-2-4 16,-3 8 1-16,-3 8-7 15,-1 5 1-15,-2 6-17 16,-3 18 1-16</inkml:trace>
  <inkml:trace contextRef="#ctx0" brushRef="#br1" timeOffset="49677.7869">13590 9525 40 0,'0'-8'20'0,"-12"-3"-34"0,12 6 20 0,0 0-7 16,0-3 0-16,6-5 0 16,-6-3 0-16,6-3 3 15,3-4 0-15,0-7 0 16,3-1 0-16,-1-1 0 15,4-5 1-15,6-8-1 16,3 3 1-16,0-1-2 16,3 1 0-16,-1 2 0 15,4 1 0-15,0-1-1 16,-3 11 1-16,2 0 0 16,7 5 1-16,3 5 0 15,3 3 1-15,-1 6-2 16,1 2 1-16,0 3 0 15,-1 5 1-15,4 2 0 16,-1 1 1-16,10 5-2 16,3 0 1-16,8-3-1 15,-5 6 1-15,-1-3-1 16,4 0 0-16,-4-6-2 0,10 1 1 16,5-3 0-16,0-5 0 15,-2 2 0-15,-1-5 0 16,-2-3 0-16,2-5 1 15,4 1-1-15,2-7 0 16,-8-1-1-16,-4-6 1 16,-2-1-1-16,-4 4 0 15,-2-1-3-15,5 4 0 0,-2-1-8 16,2 5 0-16,-2 6-4 16,-7 3 0-16</inkml:trace>
  <inkml:trace contextRef="#ctx0" brushRef="#br1" timeOffset="50760.1988">18135 9403 40 0,'-9'-2'20'0,"-3"-30"-36"0,12 16 34 15,0-3-17-15,0-7 0 16,0-6 2-16,0-10 1 15,-3 0-4-15,0-9 1 16,-3 4 1-16,-3-4 1 16,-3-4-1-16,0 5 0 15,-2 5-1-15,-1 5 0 16,-3 6 0-16,0 2 0 0,-3 0 0 16,-3 6 1-16,-2 4-1 15,-1 7 0-15,-6 7 0 16,-6 2 1-16,1 6-1 15,-4 6 0-15,0 4 0 16,-5 1 0-16,2 5 0 16,-6-3 1-16,-5-3-1 15,-7 4 1-15,7 2-1 16,-7-3 0-16,4-3 0 16,2 1 1-16,-5 2-1 15,-4-5 0-15,-2 3 0 16,2-3 0-16,1 0 0 15,2-3 1-15,4-2 0 16,-1 2 0-16,4-3 0 16,-4-4 0-16,1-3 0 15,-1-1 0-15,6-4-1 16,1-1 1-16,-1 0-1 16,4-2 0-16,-1 0 0 15,1-3 1-15,2-8-1 0,-3 3 0 16,7-3-2-16,5-2 1 15,6-3-3-15,6 0 1 16,4 0-6-16,5-3 1 16,3-3-11-16,3-2 1 15</inkml:trace>
  <inkml:trace contextRef="#ctx0" brushRef="#br1" timeOffset="52816.0008">13870 7855 58 0,'-18'-5'29'0,"6"0"-30"16,12 5 29-16,0 0-28 15,6-8 0-15,3-5 2 16,6-6 0-16,2-5-2 15,7-2 1-15,9-3 1 16,12 0 0-16,5 2-1 16,-2 6 1-16,-1 5-3 15,-2 6 1-15,-6 7-2 16,-6 8 0-16,-13 9-2 16,-8 9 0-16,-12 12-2 15,-9 4 1-15,-6 4 0 0,4-12 1 16,-25 12 0-1,-9-6 1-15,6-5 2 0,7-11 0 16,2-5 1-16,6-11 1 16,9 0-1-16,12-2 1 15,12-3-1-15,6 3 0 16,9-1 0-16,9 3 1 16,8 6 1-16,4 2 1 15,6 8 1-15,-4 3 1 16,1 0-1-16,-6 5 1 15,-7 6-1-15,-11 4 1 16,-15-4-2-16,-12 2 0 0,-12 5-1 16,-12-5 0-16,-11-8-1 15,-10-10 0-15,-6-3-3 16,-2-8 0-16,2-8-6 16,7 0 1-16,5-6-10 15,9 4 1-15</inkml:trace>
  <inkml:trace contextRef="#ctx0" brushRef="#br1" timeOffset="53206.4912">15194 7879 60 0,'-15'-8'30'0,"0"16"-41"0,15-8 53 16,-9 6-39-16,-8 2 0 15,-1 5 6-15,-9 5 0 0,-9 6-10 16,-3 5 1-16,-5 11 5 16,-4-3 1-16,-2 11-3 15,11-11 1-15,-18 8-5 16,4-3 1-16,5-8-6 16,9-5 1-16,7-7-9 15,2-7 0-15,12-12-6 16,6-14 0-16</inkml:trace>
  <inkml:trace contextRef="#ctx0" brushRef="#br1" timeOffset="53506.4875">14768 7866 56 0,'-8'-3'28'0,"-1"6"-49"0,9-3 48 16,0 3-24-16,3 2 1 16,0 0 5-16,3 9 0 15,-1 4-9-15,4 6 1 16,0 2 6-16,6 3 1 16,3 6-3-16,0-1 1 15,0 3-4-15,3 3 1 16,-1 0-5-16,1-6 0 15,-3-2-5-15,0 0 0 16,0-9-11-16,-6-2 1 16,3-5-2-16,-3-8 1 0</inkml:trace>
  <inkml:trace contextRef="#ctx0" brushRef="#br1" timeOffset="54392.1509">15453 7980 64 0,'0'-8'32'0,"30"-3"-58"0,-15 6 69 0,12 0-42 16,2-3 0-16,7 0 2 15,6 0 0-15,5 3-4 16,7-3 0-16,-1 2 0 15,7 4 1-15,-6 2-5 16,-4-3 0-16,-2 0-6 16,-7 1 1-16,-5-1-5 15,-3 1 0-15</inkml:trace>
  <inkml:trace contextRef="#ctx0" brushRef="#br1" timeOffset="54678.5345">15703 7617 59 0,'-6'3'29'0,"15"18"-45"0,-3-13 59 15,3 5-41-15,0 8 1 16,0 14 4-16,-3 5 1 16,3 5-9-16,0 2 0 0,3 1 2 15,-4-1 1-15,1-2-8 16,0-5 1-16,-3-6-13 16,0-2 0-16</inkml:trace>
  <inkml:trace contextRef="#ctx0" brushRef="#br1" timeOffset="55473.1235">17147 7400 68 0,'-6'-8'34'0,"-15"16"-56"0,18-13 59 16,-6 0-36-16,-6 5 0 16,-6 0 3-16,-11 0 1 0,-7 2-6 15,-12 6 1 1,4 3 2-16,-1 0 1 0,0 2-2 16,1 3 1-16,5-3-2 15,6 3 1-15,7 0 0 16,5 2 0-16,6-2 0 15,9 0 0-15,6 0 0 16,12 2 0-16,9 1-1 16,9 2 1-16,5 3-2 15,13 5 1-15,3 3-1 16,5 5 0-16,-2 2 0 16,-1 4 1-16,-8-1-1 15,-6 0 1-15,-12 1-1 16,-7-1 0-16,-11 0-1 15,-9 1 1-15,-5-1-1 16,-13-2 1-16,-12-6 0 16,-6-2 0-16,-8-8-1 15,2 0 1-15,0-14 0 16,1-7 0-16,5-6 1 0,3-7 0 16,7-12 0-16,5-1 0 15,9-7 1-15,6-1 0 31,33-43 1-31,2 2 0 16,7-2 1-16,6 11 0 16,6 2-1-16,-1 5 1 15,1-2 0-15,-3 5 0 16,2 3 0-16,-2-1 0 0,-6 9-1 16,-4 2 0-16,-2 6-2 15,-6 8 0-15,-6 7-6 16,-3 6 1-16,-3 2-15 15,-12 11 0-15</inkml:trace>
  <inkml:trace contextRef="#ctx0" brushRef="#br2" timeOffset="60802.578">18513 9496 12 0,'-9'3'6'0,"0"-3"2"0,9 0 7 16,0 0-13-16,0-3 0 16,0-2 2-16,0-3 0 15,3-3-4-15,0-2 0 16,3 0 4-16,0-3 1 15,0 0-2-15,3-5 1 16,0-3-2-16,3-3 1 16,0 1-2-16,0-3 1 15,2-6-2-15,1 4 1 0,6-4-1 16,0 1 1-16,6 0 0 16,0-9 0-16,5 6 0 15,1-3 1-15,0 3-1 16,-1 6 1-16,1 2 0 15,3 2 0-15,0 1-1 16,5-1 1-16,7 6-1 16,3-3 1-16,-1 0 0 15,-2 6 1-15,2 2-1 16,1 0 0-16,0 8 0 16,-4 3 1-16,4 5-1 15,-7 0 0-15,13 8 0 16,0 0 0-16,-7 5-1 15,-2 0 0-15,-1 0-1 16,-2 1 1-16,-3-1 0 16,-1-5 1-16,10 2-1 15,-6-4 0-15,2-9 1 0,1 0 0 16,0-7-1-16,-1-11 1 16,4 0 1-16,2-3 0 15,1-3 0-15,5 1 0 16,4-1-1-16,-1 1 1 15,-2 5-1-15,-3 2 0 16,-4-5-2-16,-5 3 1 16,-1-5-3-16,-8-1 1 0,-6-4-4 15,-3-9 0 1,-1-5-6-16,-5 3 1 0,0-1-9 16,-3-2 0-16</inkml:trace>
  <inkml:trace contextRef="#ctx0" brushRef="#br2" timeOffset="61793.0534">22546 9245 36 0,'-3'-8'18'0,"-12"-6"-30"16,12 9 23-16,3 0-11 16,0-8 1-16,-3-3 5 15,0-3 0-15,0-5-6 0,-3-2 1 16,-2-6 2-16,-1-2 1 16,0-3-1-16,-3 0 1 15,0 0-5-15,-3 0 1 16,-12-6-2-16,6 4 1 31,-17-9 0-31,-1 3 1 16,0 13 0-16,4 3 0 15,-4 5 1-15,-3 8 1 16,-2 3 0-16,-4 3 1 0,3 4-1 16,-2 6 0-1,5 3 0-15,0 2 0 0,-2 1-1 16,2-1 1-16,0 0-1 15,-5 0 0-15,-1 1-1 16,3-4 1-16,-2-2 0 16,-1 0 0-16,4-2 0 15,-1-4 0-15,0-2 0 16,1 1 1-16,2-1-1 16,0 0 1-16,-5 0 0 15,11 0 0-15,-18-8 0 16,7 0 1-16,2-5 0 15,6-3 1-15,4 3-1 16,5-3 0-16,3-2-2 16,6-3 1-16,3-3-4 15,1 0 0-15,2 0-6 0,0 3 1 16,3 3-10-16,0 5 1 16</inkml:trace>
  <inkml:trace contextRef="#ctx0" brushRef="#br2" timeOffset="63760.885">19349 7472 39 0,'-17'-5'19'0,"5"-6"-20"0,9 6 19 15,-6-1-15-15,6-4 0 16,-3-1 2-16,6-5 0 16,3 0-6-16,3-5 1 15,3-3 5-15,3 1 0 16,5-1-1-16,7 0 0 16,3 0-1-16,3 6 1 15,8 4-1-15,-2 4 0 0,6 5-1 16,-6 5 1-16,-4 8-2 15,1 10 1-15,-3 14-1 16,-9 13 0-16,-6 5-1 16,-7 3 1-16,-13 3-1 15,-7 10 0-15,-12 2-1 16,-9-7 1-16,-3-2-2 16,-5-4 1-16,-1-7-1 15,0-11 1-15,1-13-2 16,2-11 0-16,0-5-1 15,4-14 0-15,2-4 2 16,6-9 1-16,6 1 0 16,6-3 1-16,9 2 1 15,9-2 1-15,6 0 1 16,9-3 1-16,6 8-1 16,6 6 1-16,5 2-1 15,4 5 0-15,6 8 0 16,2 14 0-16,-2-1-2 0,0 6 0 15,-1 0-4-15,-2 0 0 16,-6-3-5-16,-4 0 1 16,-5-8-11-16,-3 1 0 15</inkml:trace>
  <inkml:trace contextRef="#ctx0" brushRef="#br2" timeOffset="64180.6472">20448 7429 52 0,'0'-7'26'0,"3"-9"-33"16,-3 16 42-16,0 2-33 15,-3 1 0-15,-3 8 2 16,-3 7 0-16,-9 3-5 15,-6 3 1-15,-3 8 2 0,-5 2 1 16,-4 1-1-16,-6 2 0 16,1 0-3-16,-1-3 1 15,6-2-4-15,3-3 0 16,7-3-8-16,5-10 0 16,0-8-4-16,3-8 1 15</inkml:trace>
  <inkml:trace contextRef="#ctx0" brushRef="#br2" timeOffset="64466.5126">20117 7411 68 0,'-6'-5'34'0,"15"5"-63"16,-6 2 71-16,6 1-42 15,0 5 0-15,3 2 3 16,3 9 0-16,0 5-2 16,0 0 0-16,0 7 1 15,2 1 1-15,1 0-2 16,0 2 1-16,-3 1-4 16,0-1 0-16,-3 0-5 15,3-4 1-15,-6-4-9 16,3-2 0-16,-4 0-1 15,1-8 0-15</inkml:trace>
  <inkml:trace contextRef="#ctx0" brushRef="#br2" timeOffset="65578.2094">20820 7514 52 0,'-9'-2'26'0,"9"-6"-48"16,0 8 54-16,9 2-32 16,3 6 1-16,3-5 3 15,2-1 0-15,4 1-4 16,3 0 0-16,6-3 1 16,-3 5 0-16,2-5-4 15,4 0 1-15,3-8-11 16,0 0 1-16</inkml:trace>
  <inkml:trace contextRef="#ctx0" brushRef="#br2" timeOffset="66297.314">22037 7056 45 0,'-6'-5'22'0,"-15"32"-33"16,15-27 36-16,-11 5-26 15,-7 0 1-15,-6 3 0 16,-3 0 0-16,-5 0 0 16,-1-3 0-16,3 1-1 15,3-1 1-15,1-2-1 16,2-1 1-16,6 1-1 16,6-1 1-16,3 4 0 15,6 2 1-15,6 0 1 16,3 5 0-16,0 3 0 15,3 8 1-15,0-1-1 16,0 6 1-16,0 1 0 16,0-1 0-16,-3-3-1 0,0-2 1 15,0 0-1-15,3-6 0 16,0-2-1-16,3-5 1 16,3-3-3-16,0-8 1 15,6-3-2-15,3-2 0 16,3-6 0-16,3 1 0 15,5-1 1-15,7-2 1 16,6 2 1-16,2 1 0 16,1 4 1-16,-9 4 1 0,11 7 1 15,-8 3 1-15,-3 8 0 16,-4 5 0-16,-5 5 0 16,-6 3 0-16,-6 1-2 15,-9 4 1-15,-6-2-2 16,-9 2 1-16,-9 1-2 15,-9 2 1-15,-11-8-2 16,-16 2 1-16,-2 1-2 16,-4-11 0-16,-3-7-3 15,-2-1 0-15,0-16-5 16,2-2 0-16,6-11-10 16,1-10 0-16</inkml:trace>
  <inkml:trace contextRef="#ctx0" brushRef="#br3" timeOffset="73625.6771">13381 11816 24 0,'-9'0'12'0,"9"24"-13"0,3-19 13 0,3 6-9 15,3 2 0-15,3 0 5 16,3 6 0-16,0 7-9 16,6 6 0-16,6-3 5 15,8 6 1-15,7-1-2 16,0 0 1-16,2 1-2 16,7-6 0-16,5 0 0 15,4 3 0-15,11 0-1 16,1-3 1-16,5 0-1 15,1-8 0-15,5 0-1 16,3 0 1-16,1 0-1 16,-4-10 1-16,0-3 0 15,1-5 1-15,2-3-1 16,6 0 0-16,1-6 0 16,-4-2 0-16,0-2 0 0,0-3 0 15,10-1 0-15,-10-2 0 16,0-2 0-16,1 2 0 15,2 3 0-15,3-6 0 16,-6 6 0-16,4-5 1 16,-4 4-1-16,9 4 1 15,6-3-1-15,-8-1 1 16,2 6 0-16,3 3 0 16,9 0-1-16,-12 5 1 0,4 2-1 15,-4 9 1-15,3 0-1 16,-3 4 0-16,-5 1-1 15,-1 8 1-15,3 5-1 16,-9 6 1-16,7-1-1 16,-4 6 1-16,-6-1-1 15,4 4 1-15,-10 4-1 16,0 1 1-16,1-3-1 16,-7 3 0-16,-8-3 0 15,-1 0 1-15,-8 2-2 16,-4-4 1-16,-5-1-5 15,-3-2 1-15,-7-6-8 16,-2 0 1-16,6-7-7 16,3-3 1-16</inkml:trace>
  <inkml:trace contextRef="#ctx0" brushRef="#br3" timeOffset="74899.1161">22493 11298 29 0,'3'-3'14'0,"6"8"-15"16,-1-2 18-16,1 0-15 15,0 2 1-15,-3 0 3 16,0 6 0-16,-3 2-7 15,3 8 1-15,-6 0 4 16,3 6 0-16,-3 10-1 16,-3-3 0-16,-3 6-2 15,0 5 1-15,-6-5-1 16,-11 5 0-16,-1 2 0 0,-9 1 0 16,-6 5 0-16,1 2 1 15,-7 1-2-15,-3-1 1 16,-2-4 0-16,-4 4 0 15,-8-12 0-15,2-6 0 16,-8-6 0-16,-1-1 0 16,1-7 0-16,-10-2 0 15,-2-5 0-15,3-5 0 16,-7 0-1-16,4-9 1 16,0-2-1-16,-4-2 1 15,1-6-1-15,-4 2 1 0,4 4-1 16,0-4 1-16,-6 1-1 15,-1 2 0-15,1 1 0 16,3-1 1-16,2 3-1 16,-5 0 0-16,0 0 0 15,-1 0 0-15,1 0 1 16,6 3 0-16,-4 2 0 16,4 0 0-16,3 1 0 15,5 2 0-15,1 2 0 16,5 1 0-16,4-1-1 15,2 4 0-15,-5-1 0 16,2 0 1-16,7 3-1 16,5 0 1-16,1 8-1 15,2-6 1-15,4 6 0 16,-1 5 0-16,9-3 0 16,1 9 1-16,-1-1-1 15,-3 3 1-15,3 0-1 0,-2 0 1 16,5-5-2-16,3 0 1 15,1 2-1-15,5-7 1 16,3-3-2-16,0-1 0 16,9-4-5-16,6 2 0 15,6-2-11-15,6-1 0 16</inkml:trace>
  <inkml:trace contextRef="#ctx0" brushRef="#br3" timeOffset="76040.8707">17653 13697 25 0,'-15'-10'12'0,"9"2"-15"0,6 3 13 16,3-6-2-16,3 0 1 16,3-2 3-16,3-3 1 15,9-2-17-15,5-1 0 16,7 3 12-16,9 3 0 15,-7 5-4-15,1 3 1 0,-3 5-2 16,0 21 1-16,-1 0-1 16,1 11 1-16,-3 5-2 15,-6 13 1-15,-6 9-2 16,-10 7 1-16,-10-3-1 16,-10 6 0-16,-9 5-2 15,-6 0 1-15,-15 0-3 16,-5-5 1-16,-7-8-3 15,1-19 0-15,-7-10-1 16,6-11 1-16,4-10 0 16,-1-17 0-16,7-15 1 15,11-10 1-15,9-9 3 16,12-8 0-16,12 1 0 16,9 2 1-16,9 2 2 15,12 1 1-15,5 8 1 16,10 2 0-16,6 13-1 15,5 11 0-15,1 8 0 16,-4 11 0-16,-2 2-3 0,-3 11 1 16,-4-3-6-16,-5 0 0 15,-6 1-10-15,-1-4 0 16,1-5-1-16,-6-5 0 16</inkml:trace>
  <inkml:trace contextRef="#ctx0" brushRef="#br3" timeOffset="76671.134">18296 13626 47 0,'-24'-13'23'0,"21"26"-35"15,9-16 47-15,0-5-31 16,3-2 0-16,12-3 2 16,2-6 0-16,10 1-8 15,9-6 1-15,2 3 5 16,10-1 0-16,6 4-2 15,5 5 1-15,-8 10-2 0,-7 0 1 16,-5 11-1-16,-6 8 0 16,-10 8 0-16,-11 5 0 15,-9 6-1-15,-9-1 0 16,-12 3-1-16,-9 0 1 16,-8 0-1-16,-7 0 0 15,0-8 0-15,6-8 0 16,4-2-1-16,2-9 0 15,3-4 0-15,6-1 1 0,6-2-1 16,3-3 1-16,6 0 0 16,15 0 0-16,9 0 1 15,9 2 0-15,2 4 1 16,-8-1 0-16,18 8 1 16,2 6 0-16,-2 2 1 15,-3 8 1-15,2 8-1 16,-8 0 1-16,-6 8 0 15,-6-3 0-15,-15 1-1 16,-6 4 1-16,-12 4-2 16,-12-4 0-16,-15 6-2 15,-12-8 1-15,-17-5-7 16,-9-11 0-16,-7-13-13 16,1-3 0-16</inkml:trace>
  <inkml:trace contextRef="#ctx0" brushRef="#br1" timeOffset="172017.4541">4217 14486 39 0,'-18'-8'19'0,"6"21"-20"16,9-13 19-16,0 0-16 15,0 3 0-15,3-3 2 16,0 0 1-16,6-5-6 16,3-3 0-16,12-3 5 15,14-2 0-15,1-3 0 16,6-3 0-16,5 1-2 16,4-3 1-16,-3 5-1 15,-4 8 0-15,1 8-1 16,-9 8 0-16,-4 8-2 15,-8 2 1-15,-6 6 0 16,-15 8 1-16,-9-3-1 16,-12 3 0-16,-6-1-1 15,-2 4 1-15,-1-9 0 16,-6-2 0-16,0-5-1 16,3-4 0-16,7-4 0 15,5-3 0-15,6 0-1 0,12-3 1 16,9 1-1-16,6-1 1 15,6 3 0-15,5 0 1 16,7 8 0-16,0 5 1 16,9 8 1-16,-4 3 0 15,10 2 0-15,-9 0 0 16,-10 1 0-16,-8-1 1 16,-15 1 0-16,-15-4 1 15,-9 4-2-15,-11-9 1 0,-13-2-2 16,-9-8 1-16,-5-6-4 15,-10-4 1-15,4-4-5 16,5-4 0-16,10-4-7 16,8 1 0-16,12-5-2 15,18-4 0-15</inkml:trace>
  <inkml:trace contextRef="#ctx0" brushRef="#br1" timeOffset="172392.7984">5476 14682 49 0,'15'-24'24'0,"-1"8"-27"0,-11 13 46 15,-3 3-39-15,-3-2 0 16,-6 2 4-16,1 2 1 16,-7 6-10-16,-3 8 0 15,-12 11 6-15,-9 7 0 0,-8 8-2 16,-4 6 1-16,-2 2-4 15,-1-2 1-15,3-3-6 16,7-3 1-16,-1-2-7 16,3 0 0-16,10-14-9 15,2-7 1-15</inkml:trace>
  <inkml:trace contextRef="#ctx0" brushRef="#br1" timeOffset="172664.9803">4955 14610 49 0,'-6'6'24'0,"12"36"-23"15,0-29 38-15,6 8-33 0,5 8 1 16,4 8 1-16,6 6 1 15,6 7-12-15,6-2 0 16,2-1 7-16,1-4 0 16,0-4-4-16,-7 1 1 15,-2-6-8-15,-9-2 0 16,-3-3-11-16,-6-2 0 16</inkml:trace>
  <inkml:trace contextRef="#ctx0" brushRef="#br1" timeOffset="173128.1976">5714 14840 55 0,'6'6'27'0,"29"-1"-31"0,-20-8 40 16,6 1-32-16,6-4 0 16,6 1 1-16,8-5 0 15,13 2-8-15,-3-8 1 0,5-3 3 16,-11 3 0-16,17-5-6 15,-2 3 0-15,-4-1-5 16,-5 6 0-16,-3 2-7 16,-10 3 1-16</inkml:trace>
  <inkml:trace contextRef="#ctx0" brushRef="#br1" timeOffset="173444.7437">5919 14367 42 0,'3'-13'21'0,"12"42"-29"0,-9-16 36 16,3 0-20-16,3 8 1 15,3 6 4-15,3 7 1 16,-4 6-17-16,1 8 0 16,0 4 10-16,3 7 1 15,-3 2-5-15,-6-1 1 16,0-4-6-16,-3-1 1 16,-3-4-8-16,0-6 0 15,-6-6-9-15,6-9 0 16</inkml:trace>
  <inkml:trace contextRef="#ctx0" brushRef="#br1" timeOffset="174166.4079">7092 14309 47 0,'-12'-6'23'0,"-39"9"-27"0,39-6 35 16,-5 3-26-16,-10 3 0 16,-6 0 0-16,0 2 1 15,-8 3-9-15,-4 0 1 16,-9 8 5-16,7 0 1 16,8-1-3-16,9-1 0 15,10 4 0-15,11 1 1 16,12 2-1-16,14 5 1 0,10 1-1 15,6-1 0 1,9 9-1-16,8-1 0 0,-2 8 0 16,2-2 1-16,1 8-1 15,-6-3 0-15,-4 2 0 16,-8-2 0-16,-9 0 0 16,-9-2 0-16,-9-6 0 15,-9-3 0-15,-12-5-2 16,-6-2 0-16,-6-12-1 15,-2-7 0-15,-1-5-2 16,0-8 1-16,3-11-1 16,6-11 1-16,4-7 2 15,5-14 0-15,9-2 2 16,6-3 0-16,9-8 3 16,2 3 0-16,7-5 2 15,3-3 1-15,6-1 1 16,3 4 1-16,2 5-1 15,1 2 1-15,-3 6-3 0,-3 5 1 16,-4 8-5-16,-5 5 0 16,0 6-10-16,-9 7 1 15,-3 6-12-15,-12 5 0 16</inkml:trace>
  <inkml:trace contextRef="#ctx0" brushRef="#br0" timeOffset="177992.7808">7586 14682 54 0,'3'-3'27'0,"0"0"-28"16,6 6 27-16,3-3-26 16,9 0 0-16,-1 0 2 15,4-3 1-15,6-2-3 16,9-3 1-16,5 0 0 16,10 0 1-16,8 0-1 15,4 0 1-15,-4 1-5 0,4 1 0 16,-7 4-5-16,-8 2 1 15,-6 0-5-15,-4 2 1 16,-5-2-4-16,-12 3 0 16</inkml:trace>
  <inkml:trace contextRef="#ctx0" brushRef="#br0" timeOffset="178292.6918">7902 14224 41 0,'0'-5'20'0,"8"21"-24"16,-5-8 41-16,3 2-29 15,0 11 0-15,0 16 7 16,3 6 0-16,3 7-18 15,0 8 0-15,0 3 12 16,0 10 0-16,6 3-5 16,-3 1 1-16,-4-7-5 15,4-7 1-15,-6-5-12 16,-3-11 1-16,-3-11-11 16,-3-23 1-16</inkml:trace>
  <inkml:trace contextRef="#ctx0" brushRef="#br2" timeOffset="182122.8253">8592 14356 29 0,'-9'-21'14'0,"18"11"-16"15,0-1 14-15,0-5-5 16,6-2 1-16,0-1 2 16,9-2 0-16,5 0-13 15,4 2 0-15,0 3 10 0,8 3 1 16,4 2-5-16,6 4 0 16,-7 4 0-16,-2 3 1 15,-3 8-1-15,-1 5 1 16,1 8-2-16,-6 8 1 15,-6 14 0-15,-9 10 0 16,-13 5-1-16,-8 3 1 16,-8 2-2-16,-13 3 0 15,-6 6-2-15,-9-9 1 16,-8-5-3-16,-1-2 0 0,3-16-3 16,1-11 0-16,-1-16-3 15,6-13 0-15,4-16-1 16,2-10 0-16,6-6 4 15,15-5 0-15,6 3 3 16,6 2 1-16,12 3 6 16,9 7 1-16,3 4 4 15,12 10 0-15,5 8-2 16,4 8 0-16,5 8-1 16,1 2 1-16,0 4-4 15,2 1 1-15,1 1-4 16,-7-3 1-16,4-2-2 15,0-6 1-15,2-8-6 16,-5 1 0-16,0-4-10 16,-7-4 1-16</inkml:trace>
  <inkml:trace contextRef="#ctx0" brushRef="#br2" timeOffset="182496.5391">10205 14205 63 0,'15'-13'31'0,"-18"21"-50"16,3-3 54-16,-3 3-29 16,-3 6 1-16,-6 9 2 15,-5 9 1-15,-10 13-14 16,-3 5 1-16,-9 6 8 16,-5 2 0-16,-7 0-4 15,3 3 1-15,4-8-4 16,2 0 0-16,3-8-5 15,4-5 0-15,5-6-7 16,0-15 1-16,9-9-6 16,6-12 1-16</inkml:trace>
  <inkml:trace contextRef="#ctx0" brushRef="#br2" timeOffset="182770.2822">9708 14285 59 0,'6'0'29'0,"27"42"-37"0,-24-29 58 0,6 6-45 16,6 5 0-16,5 7 1 15,4 7 0-15,3 1-9 16,0 4 0-16,-4 2 6 15,-2-6 0-15,-3 1-5 16,-3 0 0-16,-3-6-7 16,0 0 1-16,-1-5-11 15,1-7 0-15</inkml:trace>
  <inkml:trace contextRef="#ctx0" brushRef="#br2" timeOffset="183218.7337">10539 14483 58 0,'-18'-2'29'0,"-6"18"-40"16,24-16 46-16,0 2-33 16,0-2 0-16,6 0 2 15,3 3 0-15,6-3-5 16,3-3 0-16,6 3 2 16,5 0 0-16,1 0-4 15,9-2 0-15,2-6-9 16,1 2 1-16,9-4-5 15,-4-4 1-15</inkml:trace>
  <inkml:trace contextRef="#ctx0" brushRef="#br2" timeOffset="183892.5478">11756 13983 46 0,'-12'0'23'0,"-17"-8"-23"0,17 11 41 0,-6 0-38 16,-3 2 1-16,-6 0-1 15,-3 6 1-15,4-1-6 16,-1-4 0-16,3 2 3 16,0-3 1-1,-12 5-3 1,-2 12 1-16,5-4-1 16,0 3 1-16,6 3-1 15,-2 0 1-15,5 0-1 16,3 0 1-16,3-1 0 15,3 6 0-15,0-2 0 16,6-1 1-16,4-4-1 16,2-9 0-16,6-3-1 15,8-2 1-15,7-8-1 16,9 0 0-16,9-2 0 16,0-4 0-16,2-2-1 0,4 0 1 15,6 1 0-15,-4 4 1 16,7 3 0-16,2 5 0 15,-2 6 1-15,-12-3 1 16,8 16 0-16,-5 5 1 16,-3 2 0-16,-4 6 0 15,-11 0 1-15,-6 0 1 16,-9 1-1-16,-9-4 1 16,-6 0-2-16,-12 1 1 15,-12-1-1-15,-14-2 0 0,-7-3-2 16,-5 0 0-16,-4-8-2 15,-5-5 1-15,-1-5-5 16,1-6 0-16,2 3-10 16,12-5 1-16,10-3-5 15,11-8 0-15</inkml:trace>
  <inkml:trace contextRef="#ctx0" brushRef="#br0" timeOffset="188383.4533">12185 14295 56 0,'-3'-21'28'0,"33"34"-29"0,-16-10 29 16,10-8-28-16,3 2 1 15,0-2-1-15,3 2 0 16,2 1 0-16,4-1 0 15,0-2-2-15,-3-1 0 16,2 4-6-16,4-1 1 16,0 3-7-16,-7 0 0 15</inkml:trace>
  <inkml:trace contextRef="#ctx0" brushRef="#br0" timeOffset="188622.8303">12259 14605 48 0,'3'8'24'0,"45"-8"-31"15,-33-3 42-15,9-2-32 16,5 2 0-16,4-2-1 15,3 2 1-15,2-2-10 16,4 2 1-16,-3-2-6 16,-6 5 0-16</inkml:trace>
  <inkml:trace contextRef="#ctx0" brushRef="#br3" timeOffset="192390.0043">13087 14134 60 0,'-21'-16'30'0,"18"8"-39"15,12 0 31-15,3-5-19 16,9 0 0-16,5 0 3 16,7-9 1-16,0 4-8 15,3-1 0-15,2 4 5 16,1 1 1-16,0 4-2 16,-4 4 1-16,7 9-2 15,-6 5 1-15,-1 11-1 16,-2 7 0-16,3 11 0 15,-9 5 1-15,-6 11-2 16,-10 5 0-16,-5 6-1 16,-15 10 0-16,-14-5 0 0,-7-3 0 15,-12-3-1-15,-2-4 0 16,-1-6 0-16,-3-11 0 16,-2-2-1-16,2-14 0 15,-5-7-1-15,8-11 1 16,3-6-1-16,3-10 0 15,10-2 1-15,5-4 0 16,9 1 1-16,9-3 0 0,9 0 1 16,12 1 0-16,9-4 1 15,17 3 0-15,4 0 1 16,6 6 1-16,5-1 0 16,4 6 1-16,8 5-2 15,1 3 1-15,-7 4-1 16,1 7 0-16,-7-1-6 15,-5 3 1-15,-6 2-6 16,-10 3 0-16,-5-5-8 16,-6-2 1-16,-3-4-3 15,-6-5 1-15</inkml:trace>
  <inkml:trace contextRef="#ctx0" brushRef="#br3" timeOffset="193097.2513">13941 14015 50 0,'-12'-13'25'0,"21"-14"-35"0,3 14 51 0,9-3-39 15,9-2 0-15,11-4 2 16,4 1 0-16,5 0-5 15,7 3 1-15,-3 2 3 16,2 3 0-16,-2 5-1 16,-1 8 1-16,-8 5-2 15,-6 8 1-15,-13 3-1 16,-11 5 0-16,-9 8-1 16,-12 3 1-16,-12-3-1 15,-5 3 0-15,-4-3 0 16,-3-5 0-16,0 0-1 15,-2-9 0-15,5-1 0 16,3-4 1-16,6-2-2 16,6 0 1-16,3-3-1 15,6-2 1-15,12 2-1 0,6-2 0 16,9 2 1-16,6 3 0 16,17 0 1-16,4 3 0 15,0 5 1-15,5 2 1 16,1 1 1-16,-1 7 1 15,-2 6 0-15,-1 10 1 16,-5-2 0-16,-12 5 0 0,-10-5 0 16,-14 2 0-16,-12-5-1 15,-12 5 0-15,-14-5-1 16,-16-2 0-16,-15 2-1 16,-14-3 0-16,-6-7-3 15,-7-11 1-15,-2-9-8 16,-6-4 1-16,8-11-15 15,7-5 0-15</inkml:trace>
  <inkml:trace contextRef="#ctx0" brushRef="#br0" timeOffset="209010.4893">4074 15417 30 0,'0'-2'15'0,"6"-1"-5"0,0 3 15 0,3 3-19 15,2-1 0-15,7-2 3 16,3 0 1-16,12 3-12 16,14-6 1-16,13 3 9 15,5-5 1-15,10-3-2 16,11-8 0-16,9 8-1 15,10-2 0-15,-1 4-1 16,3 1 1-16,-9 2-3 16,-6 1 1-16,-8-1-1 15,-7 0 0-15,-8-2-1 16,-10 3 1-16,-8-4-1 16,-7 4 1-16,1-4-1 15,-9 1 1-15,-9-3-2 16,-7 3 1-16,1-6-1 15,-6 9 0-15,-3-4-3 16,-3 14 0-16,-3-8-8 16,0 11 1-16,0-1-16 0,6 1 1 15</inkml:trace>
  <inkml:trace contextRef="#ctx0" brushRef="#br0" timeOffset="210149.0399">8744 15060 16 0,'-33'-8'8'0,"0"21"2"0,27-13 9 0,-5 0-13 16,-4 3 1-16,3 0 3 15,0-3 0-15,3 2-13 16,6 1 0-16,0 0 9 16,9-1 0-16,3-2-2 15,9 0 0-15,9 0 0 16,11-2 0-16,13-1 0 15,17 0 0-15,10-2 0 16,8-3 1-16,9-5-2 16,15 5 1-16,12 3-2 15,0-1 1-15,15 4-2 16,-3-1 0-16,-3-2-1 16,-9 5 1-16,-12-3-1 15,-8 3 1-15,-19-3-1 16,-12 3 1-16,-11 6-1 15,-9-6 0-15,-13-3-1 16,-8 3 1-16,-9 3-4 16,-9 2 1-16,-6 0-9 0,-6 3 1 15,0 0-6-15,3-8 0 16</inkml:trace>
  <inkml:trace contextRef="#ctx0" brushRef="#br0" timeOffset="211951.8339">6250 15428 21 0,'-6'2'10'0,"3"-2"-2"0,3 0 11 15,0 0-15-15,6-2 1 16,2 4 1-16,4-2 0 16,3 0-7-16,3 0 0 15,6-2 7-15,12-3 1 16,5-1-2-16,16-2 0 16,14 0-1-16,10-5 1 0,11 3-2 15,21-6 0-15,0 0-1 16,3 0 1-16,-6 5-1 15,6-5 0-15,-14 3-1 16,-13 3 1-16,-9 2 0 16,-11 2 0-16,-7 6-2 15,-11-5 1-15,-9 5-2 16,-10 0 0-16,-2 0-4 16,-6 0 1-16,0 3-9 15,3-3 1-15,8 2-4 16,10-7 0-16</inkml:trace>
  <inkml:trace contextRef="#ctx0" brushRef="#br0" timeOffset="212717.2654">10691 15219 23 0,'0'-5'11'0,"6"2"-12"0,-6 3 13 16,5 0-5-16,4 0 1 16,0 0 3-16,6-3 0 15,6 1-14-15,9-1 1 16,6 0 10-16,5-2 1 16,16 0-3-16,5-3 0 0,16 2-1 15,5 1 1-15,0 0-2 16,4 0 0-1,-1-1-2-15,6 4 1 0,-5-4-2 16,-10 1 0-16,-6 0-1 16,-2 2 0-16,-4 1 0 15,-8-1 0-15,-9 3-1 16,-4-3 1-16,-2 3-2 16,-6 0 1-16,-1 0-6 15,-5 0 1-15,-3 0-10 16,-6 0 0-16,-3 3 0 15,-10 2 0-15</inkml:trace>
  <inkml:trace contextRef="#ctx0" brushRef="#br0" timeOffset="213152.713">10863 15449 35 0,'-21'3'17'0,"6"-11"-26"0,15 10 34 0,0-2-20 15,6 3 1-15,3 0 4 16,6-1 1-16,6 4-13 16,3-1 1-16,9 0 9 15,8-2 1-15,16-3-2 16,11 2 0-16,7 1-2 16,8-3 1-16,3 0-3 15,13 3 1-15,-1-6-2 16,-6 3 1-16,0 3-2 15,-5-3 0-15,-4-3-2 16,-9 0 1-16,-8 3-5 16,-9 0 0-16,-10-2-10 15,-14-1 1-15,-15 1-5 16,-12-4 0-16</inkml:trace>
  <inkml:trace contextRef="#ctx0" brushRef="#br0" timeOffset="213889.2047">6333 15854 38 0,'-21'-8'19'0,"9"-5"-16"0,12 13 29 16,-3 0-27-16,6-3 0 16,3-2 2-16,3-1 1 15,9 1-10-15,15-5 1 16,8-1 7-16,13-2 1 15,14 2-2-15,10-5 0 0,11 3-1 16,15 0 0-16,6 0-2 16,12-1 1-16,12 1-2 15,6 0 1-15,0 0-2 16,-3 2 1-16,0-2-1 16,-21 5 1-16,-6 0-1 15,-9 0 0-15,-17 3 0 16,-13 2 0-16,-11 3-4 15,-10 3 0-15,-5 2-14 16,-3 0 1-16,-7 1-2 16,-2 12 0-16</inkml:trace>
  <inkml:trace contextRef="#ctx0" brushRef="#br0" timeOffset="219068.0317">9738 16534 41 0,'-24'0'20'0,"-26"21"-20"0,35-18 20 15,-3-1-17-15,-6 1 1 16,-6 2 0-16,1-5 0 16,-1-5-6-16,0 0 0 0,0-1 3 15,6-2 0-15,1-2-2 16,2 2 0-16,3 5 0 15,3-2 1-15,3 10 1 16,0-2 0-16,0 10 3 16,-3 3 0-16,4 5 0 15,2 3 1-15,0 5-1 16,3 0 1-16,0 3-2 16,0 0 0-16,3-1-2 15,0-1 1-15,3-4-1 16,3-2 1-16,3-11-1 15,6-2 0-15,3-6-1 16,11-5 1-16,7-5-1 16,3 2 1-16,6-2-1 15,2 2 1-15,4 0 0 16,2 6 1-16,-2 0 0 16,-3 5 0-16,-1 7 1 15,1 7 0-15,-6 1 0 0,-10-4 0 16,-5 13-1-16,-6-1 1 15,-15 14-1-15,-12-2 0 16,-12-1-1-16,-8 0 0 16,-13-2-2-16,-9-5 1 15,-5-9-2-15,-4-5 0 16,1-5-4-16,2-8 1 16,7-8-6-16,5-8 0 15,9 0-9-15,12-13 1 0</inkml:trace>
  <inkml:trace contextRef="#ctx0" brushRef="#br0" timeOffset="219382.7989">10646 16714 55 0,'-24'13'27'0,"-21"8"-22"15,37-13 44-15,-7 3-45 16,-9 10 0-16,-9 3-1 16,-9 7 1-16,-2-2-6 15,-7 9 1-15,-2-1 2 16,-1-6 1-16,3-2-4 0,1 8 1 15,5-5-6-15,3-11 1 16,7-5-11-16,5 0 1 16,9-11-3-16,12-13 1 15</inkml:trace>
  <inkml:trace contextRef="#ctx0" brushRef="#br0" timeOffset="219653.8713">10095 16666 59 0,'3'16'29'0,"30"24"-25"16,-21-24 59-16,6 5-59 15,3 8 0-15,2 3 1 16,10 5 0-16,3 0-7 15,6 2 1-15,-4-2 3 16,1 6 1-16,0-4-3 16,2 6 0-16,-2-2-7 15,0-9 0-15,-7-5-15 16,7-5 0-16</inkml:trace>
  <inkml:trace contextRef="#ctx0" brushRef="#br0" timeOffset="227565.0522">11018 16880 33 0,'-9'0'16'0,"12"6"-3"0,0-6 16 15,3-6-26-15,3 4 1 16,6 2 2-16,6 0 0 15,2-6-8-15,13 6 1 16,9-7 4-16,11-1 1 0,1 5-3 16,2-5 1-1,1 0-3-15,8-3 1 0,1-4-4 16,-1 7 0-16,-5-6-7 16,-10 4 1-16,-5-3-5 15,-9 5 1-15</inkml:trace>
  <inkml:trace contextRef="#ctx0" brushRef="#br0" timeOffset="227864.8743">11366 16518 42 0,'-21'-13'21'0,"24"13"-17"16,-3 0 38-16,3 0-37 16,3 2 0-16,0 9 4 15,0 5 0-15,3 10-11 0,0 11 1 16,0 6 7-16,0 4 0 16,-3 6-3-16,0-5 0 15,0 2-3-15,0-2 0 16,-3-3-5-16,0-6 0 15,3 4-8-15,0-9 1 16,3-5-8-16,5-13 1 16</inkml:trace>
  <inkml:trace contextRef="#ctx0" brushRef="#br0" timeOffset="228525.7614">12048 16510 50 0,'-27'-19'25'0,"21"14"-34"0,12 0 43 16,3-3-31-1,3-5 0-15,3-1 0 0,12 1 1 16,11-8-5-16,10 8 0 16,3-11 4-16,2 6 0 15,1 2-2-15,-4 5 0 16,-2 3 0-16,-3 8 1 15,-10 0-1-15,-5 13 0 16,-9-2-2-16,-15 2 1 16,-9 3-1-16,-9 5 1 15,-12-5-1-15,-3 8 0 16,1-6 0-16,-1 1 1 0,0-3-1 16,3 0 0-16,3-6 1 15,6 1 0-15,4-3-1 16,8 0 0-16,9-3 0 15,5 0 1-15,10 3-1 16,6 3 1-16,6-3 1 16,8 8 0-16,4 2 1 15,6 1 1-15,-1 10 0 16,-2 5 0-16,-3-2 1 16,-10 0 0-16,-8 7-1 15,-12-4 1-15,-9-3-1 16,-18 5 0-16,-18-6-1 15,-8-2 0-15,-13 1-3 16,-3-9 1-16,-2-5-4 16,-1-8 1-16,1-6-8 15,5-10 1-15,9 0-9 16,7-2 1-16</inkml:trace>
  <inkml:trace contextRef="#ctx0" brushRef="#br0" timeOffset="229352.1902">13268 16510 41 0,'-3'-3'20'0,"9"1"-12"16,-6 2 28-16,6-3-30 15,3 0 0-15,3 3 1 16,6-2 1-16,9-4-11 16,5 4 0-16,7-6 6 0,9 0 1 15,5-3-5-15,4 1 1 16,-7 2-6-16,-2 0 0 15,-6 0-11-15,-4 0 1 16</inkml:trace>
  <inkml:trace contextRef="#ctx0" brushRef="#br0" timeOffset="229607.8527">13316 16767 60 0,'-21'0'30'0,"18"-3"-41"16,3 3 50-16,6 0-35 16,6 0 0-16,6-5 1 15,6 5 0-15,5-6-8 16,13 1 1-16,6-3-2 15,2-2 1-15,7 2-14 16,-1-3 1-16</inkml:trace>
  <inkml:trace contextRef="#ctx0" brushRef="#br0" timeOffset="230342.9818">14307 16335 54 0,'-21'-29'27'0,"24"8"-42"16,3 13 41-16,3-5-24 16,3 0 0-16,6 2 1 15,3-5 0-15,6 0-4 16,5 0 1-16,4 3 3 15,0 0 1-15,2 0 0 16,-2 5 1-16,-3 3 0 16,0-1 0-16,-4 12 0 15,-2-1 1-15,-3 8-1 16,0 8 0-16,-6 16-2 0,-6-10 1 16,-7 23-2-1,-7 8 0-15,-7 3-1 0,3-13 1 16,-15 18-2-16,-9 5 1 15,-9-7-2-15,-11-3 1 16,-4-11-2-16,-2-10 1 16,-1 2-3-16,6-16 1 15,1-4-3-15,5-14 1 16,4-8-5-16,8-11 1 16,9-10-2-16,12-14 1 15,12-12 3-15,6 2 0 16,6 0 3-16,9 8 0 0,6 0 6 15,8 8 1-15,4 2 4 16,9 6 1-16,8 8-1 16,-2 2 1-16,-4 6 0 15,-2 5 0-15,-6 5-3 16,-4 6 1-16,-5 2-6 16,-3 3 1-16,-6-3-6 15,-1-2 0-15,-5-1-8 16,0-7 1-16,0 2-7 15,0-10 1-15</inkml:trace>
  <inkml:trace contextRef="#ctx0" brushRef="#br0" timeOffset="230943.2918">15036 16052 54 0,'-3'-10'27'0,"3"4"-39"0,9 6 50 15,6-2-35-15,3-4 0 0,9-1 0 16,12-4 0-16,5 0-4 15,10 6 1-15,5-6 3 16,4 11 0-16,-4-2-1 16,1 4 0-16,-4 6 0 15,-5-2 0-15,-9 2-1 16,-7 2 0-16,-8 3-1 16,-12 3 1-16,-9 0-1 15,-15 5 0-15,-9-2-1 16,-6-1 1-16,-8 6-1 15,-1-8 1-15,0-3-1 16,3 1 1-16,7-7-1 16,8 1 0-16,6 0 0 15,6-2 0-15,9-4 0 16,12-2 0-16,5 6-1 16,4-4 1-16,6 6 1 15,3 5 0-15,5 6 2 16,-5 2 1-16,6 6 2 15,-1 7 0-15,-5 0 1 0,-3 3 0 16,-6 3 0-16,-6 0 1 16,-10 2-3-16,-11-2 1 15,-11-3-2-15,-10 0 1 16,-18-3-2-16,-15-7 0 16,-17-6-6-16,-15-8 1 15,-1-10-20-15,10-14 0 16</inkml:trace>
  <inkml:trace contextRef="#ctx0" brushRef="#br0" timeOffset="235867.4054">11256 17640 34 0,'-21'0'17'0,"-3"-3"-9"16,24 6 17-16,0-3-19 16,0 5 1-16,6-2 2 15,3-3 0-15,6 5-12 16,3-10 1-16,6 5 8 16,9-8 0-16,-1 5-4 15,4-7 0-15,9-1-1 16,-4 3 0-16,-2 0-5 0,3 0 1 15,-1 0-7-15,-2-2 0 16,3 2-6-16,2-3 0 16</inkml:trace>
  <inkml:trace contextRef="#ctx0" brushRef="#br0" timeOffset="236602.342">12161 17423 46 0,'-9'-3'23'0,"9"-10"-30"0,9 5 40 16,3 0-30-16,9 3 0 15,9-6 1-15,2-2 0 16,10 5-6-16,0-8 1 16,2 8 4-16,1 0 0 15,5-5-2-15,-5 13 1 16,-3-3-1-16,-6 6 0 16,-7-3-1-16,-14 16 1 15,-6-8-2-15,-15 5 1 0,-9 3-1 16,-3 0 0-16,-5 2 0 15,-7-7 1-15,-3 5-1 16,3-8 1-16,7-3-1 16,2 3 1-16,6-8 0 15,6 5 0-15,6-5 0 16,12 0 0-16,6 3 0 16,6-3 0-16,5 8 1 15,10 0 1-15,3 8 2 16,8 2 0-16,-2 1 1 15,0 7 0-15,-4 6 0 16,-5 0 0-16,-6-3-1 16,-9 8 1-16,-12-5-2 15,-9 2 0-15,-9-8-1 16,-12 4 1-16,-9-1-2 16,-12-6 1-16,1-7-4 15,-4-8 1-15,0-2-6 0,7-6 0 16,5-6-11-16,6-2 0 15,12-8-3-15,12-7 1 16</inkml:trace>
  <inkml:trace contextRef="#ctx0" brushRef="#br0" timeOffset="237308.9808">14072 17388 62 0,'-33'-5'31'0,"30"0"-43"15,6 5 61-15,3 0-46 16,3 0 1-16,3 0 0 16,9 0 0-16,6-3-6 15,5-2 1-15,7-3 2 16,6 0 0-16,-1 0-8 16,10-3 1-16,2-2-12 15,10-8 0-15</inkml:trace>
  <inkml:trace contextRef="#ctx0" brushRef="#br0" timeOffset="237938.4774">15230 17068 49 0,'6'-8'24'0,"32"-2"-20"16,-23 4 33-16,6 1-37 15,9-3 1-15,12 0 0 16,-1 0 1-16,4 0-2 16,0 0 0-16,-4 6 1 15,1 2 1-15,-6 0-1 16,-7 2 1-16,-11-2-2 16,-6 8 1-16,-12 0-1 15,-6 6 1-15,-6-4-2 16,-9 1 1-16,1-1 0 15,-4 4 0-15,-3-4-1 0,3-2 1 16,6-3-1-16,6 3 0 16,7-2-2-16,8-4 0 15,11 6-2-15,4-3 1 16,6 3-1-16,6 0 0 16,3 0 0-16,2 0 1 15,-5 8 3-15,-3 5 1 16,-3-5 3-16,-4 5 0 15,-5 0 3-15,-3-2 0 0,-9 2 2 16,-6 8 0-16,-6-13-1 16,-11 5 0-16,-10-2-3 15,-6-1 1-15,-12-2-5 16,-17-5 0-16,-4 2-10 16,-8-5 1-16,-9-3-10 15,-15-2 1-15</inkml:trace>
  <inkml:trace contextRef="#ctx0" brushRef="#br0" timeOffset="238703.8756">10348 18394 40 0,'-12'0'20'0,"6"0"-13"16,6 0 25-16,6 0-28 15,3 0 0-15,3 0 2 16,9-3 1-16,3-2-7 16,3 2 1-16,11-7 7 15,-8 7 0-15,39-10-1 16,14-6 0-16,6-2-1 16,9-8 0-16,19 8-2 15,10-3 0-15,7-5-3 16,18-3 1-16,6 3-2 15,0 0 1-15,14 5-1 0,4 0 1 16,6-5-1-16,8 8 0 16,4 5 0-16,2 0 0 15,6 0 0-15,4 3 0 16,2 5 0-16,4 6 0 16,-4-4 0-16,9 6 1 15,-6 0-1-15,7 0 0 16,-10 0 0-16,-5 0 0 15,-13-2 0-15,-2-4 0 16,-10-2 0-16,-14 1 0 0,-9-1 0 16,-15 0 0-1,-12 0 0-15,-15 0 0 0,-18 0-1 16,-12-3 0-16,-8 1-3 16,-10 4 1-16,-8-10-8 15,-19 6 1-15,-11-9-12 16,-15 9 0-16</inkml:trace>
  <inkml:trace contextRef="#ctx0" brushRef="#br0" timeOffset="239755.2913">11905 18349 11 0,'-9'-8'5'0,"6"8"15"16,3-3-17-16,-3-2-1 0,3 5 0 15,-3-3 2-15,3 3 1 16,-3 3-4-16,3-3 0 16,-6 0 4-16,-3 0 1 15,-3 8-3-15,-8-8 1 16,-4 8-4-16,0 0 1 15,-6-3-3-15,3-2 0 16,1-3-1-16,2 5 0 16,0-5 1-16,3 3 0 0,3 2 4 15,3-5 0-15,3 5 1 16,4-2 1-16,2 5 0 16,3 0 1-16,0 0-1 15,0 5 1-15,3 3-2 16,0 0 1-16,0 0-2 15,3 2 1-15,0 1-2 16,-3-6 1-16,0 3-2 16,3 0 1-16,0-3-1 15,3-5 1-15,2 5-1 16,4-10 1-16,0-3 0 16,6-3 0-16,6-2 0 15,6-9 0-15,2 7 1 16,4-4 0-16,0-2 0 15,0 10 0-15,2-2 0 16,-2-1 0-16,-3 12 0 16,-1 2 1-16,-5 8 0 15,-3-1 1-15,-6 7-1 0,-3 1 1 16,-6 4 0-16,-9 5 0 16,-9-3-1-16,-12 0 1 15,-6-3-3-15,-9 3 0 16,-8 8-2-16,-7-7 0 15,-2-15-4-15,14 1 0 16,-6-16-6-16,4-8 1 16,5 0-10-16,9-15 1 15</inkml:trace>
  <inkml:trace contextRef="#ctx0" brushRef="#br0" timeOffset="240175.0974">12908 18349 41 0,'0'-8'20'0,"-9"8"-12"0,6 0 26 16,-3 0-28-16,-3 8 0 15,-3 0 2-15,-2 13 1 16,-13 0-11-16,-6 3 1 15,-9 16 6-15,1-3 1 16,-7 0-3-16,0 0 0 16,1 8-4-16,2-6 0 15,3-2-6-15,4-7 0 0,2-7-8 16,9-7 1-16,0-3-4 16,7-13 0-16</inkml:trace>
  <inkml:trace contextRef="#ctx0" brushRef="#br0" timeOffset="240492.0067">12369 18415 40 0,'0'3'20'0,"21"23"-8"15,-12-18 35-15,3 3-43 16,6 7 0-16,6 6 2 0,2 5 1 16,7-2-10-16,0 7 1 15,3-8 5-15,5 3 1 16,1 1-5-16,-3-1 1 15,-7-6-9-15,-2-7 1 16,-3 0-10-16,0-3 0 16</inkml:trace>
  <inkml:trace contextRef="#ctx0" brushRef="#br0" timeOffset="241167.2376">13292 18428 48 0,'-3'-5'24'0,"15"-3"-21"16,-6 3 35-16,3 2-38 15,6-2 1-15,9-3-1 16,2 0 0-16,4 0-1 16,6 0 1-16,3 0-3 15,-1 0 1-15,1 0-6 16,-3 3 0-16,-4-3-6 16,-2 8 0-16</inkml:trace>
  <inkml:trace contextRef="#ctx0" brushRef="#br0" timeOffset="241406.4393">13271 18709 45 0,'-9'2'22'0,"39"-12"-21"0,-21 4 38 0,9-1-40 16,6-4 1-16,5-2-5 16,10-1 1-16,3 4-2 15,2-9 1-15,-2 9-8 16,12-11 0-16</inkml:trace>
  <inkml:trace contextRef="#ctx0" brushRef="#br0" timeOffset="242202.2546">14120 18378 55 0,'-18'-13'27'0,"12"5"-49"15,9 0 53-15,3 0-28 16,3 0 1-16,3-8-2 16,5 3 0-16,7 2-3 15,0-2 0-15,6-3 3 16,0 3 1-16,2 2-1 15,-2-2 0-15,0 5 2 16,3 3 1-16,-1 10 0 16,-8 3 1-16,0 8-2 15,-6 0 1-15,-6 10-2 16,-6 1 1-16,-6 15-3 16,-6-2 1-16,-3 5-3 15,-6 0 0-15,-6 0-1 16,-3-8 0-16,-9 8-1 0,-2-13 0 15,-1-9 0-15,-3-1 0 16,4-9 0-16,-1-5 1 16,6-6-1-16,0-4 1 15,7-6 0-15,8-5 0 16,9-3-1-16,6 0 1 16,6 0 0-16,6-5 1 15,8 0 1-15,1 5 0 0,6 0 2 16,3 3 0-1,6 5 1-15,-1 0 1 0,-2 13 0 16,0-2 0-16,-1 2-1 16,7 6 0-16,-6 2-2 15,-3 3 0-15,-6-3-4 16,-1 3 1-16,1-8-8 16,0 0 1-16,-3-3-8 15,3-10 0 1</inkml:trace>
  <inkml:trace contextRef="#ctx0" brushRef="#br0" timeOffset="242668.0055">15099 18240 38 0,'-24'-21'19'0,"-6"8"-17"0,24 10 26 16,-3-5-20-16,0 3 1 16,-2 2 2-16,-7-2 0 15,-3 10-14-15,0 3 1 16,0 3 10-16,-3 5 1 16,-5 13-5-16,-1-8 1 15,0 8-2-15,-3 3 1 16,10 0-2-16,2-3 0 0,6 8-2 15,6 0 1-15,6 3-1 16,9-3 1-16,12 0-2 16,6-14 0-16,5 4-2 15,13-11 0-15,3-6 0 16,5-4 0-16,-2-6-1 16,-6-6 0-16,-1-9 1 15,-2-9 1-15,-6 0 0 16,-4-10 1-16,-5-6 3 15,-6 3 0-15,-9 0 0 16,-6-3 1-16,-6 3-1 16,-9 0 1-16,-9 8-4 15,-3-3 0-15,-8 16-13 16,-1 3 0-16,-3 5-5 16,15 0 1-16</inkml:trace>
  <inkml:trace contextRef="#ctx0" brushRef="#br0" timeOffset="247982.3527">19076 15243 50 0,'8'-16'25'0,"-5"8"-41"16,-3 3 25-16,-3 2-4 16,-2 0 0-16,-4 3 2 15,-6 0 0-15,-9 3-10 16,0 0 1-16,0-1 6 0,-3 3 1 15,4 6-3-15,-4-3 0 16,0 0-1-16,3 5 0 16,0 0 0-16,7 1 0 15,5-1-1-15,9 5 1 16,9-4-1-16,6-4 1 16,5 3-1-16,4 1 1 15,6-4-1-15,6-2 0 16,3 0 0-16,5 0 0 0,4 3 0 15,2 7 0-15,-5 1 0 16,-6-1 1-16,-6 3 0 16,-10 3 1-16,-11 0-1 15,-12 13 1-15,-14-5 0 16,-13-3 0-16,-6 3-1 16,-9-3 0-16,-2-5-1 15,-7-11 0-15,4-3-4 16,-1-10 0-16,6-2-6 15,10-14 1-15,11 0-6 16,12-8 0-16</inkml:trace>
  <inkml:trace contextRef="#ctx0" brushRef="#br0" timeOffset="248343.0984">19897 15203 52 0,'-3'-8'26'0,"0"5"-31"0,3 3 49 16,-6 3-39-16,-3 2 0 0,-3 6 1 15,-6 5 0-15,-8 5-9 16,-7 8 1-16,-15 8 5 16,1 3 0-16,-4-1-4 15,0 1 1-15,4-3-3 16,5-2 0-16,6-9-5 16,4 0 1-16,8-7-8 15,9-11 0-15,6-8-2 16,9-8 1-1</inkml:trace>
  <inkml:trace contextRef="#ctx0" brushRef="#br0" timeOffset="248612.3173">19501 15187 41 0,'-6'3'20'0,"12"26"-25"0,-3-21 38 16,3 5-26-16,3 0 0 15,3 11 3-15,3 8 0 16,9 2-13-16,2 6 0 16,4 0 8-16,0-1 1 15,0 1-5-15,-3-3 1 16,-1 3-5-16,-2-11 1 0,-3 0-9 15,-3-11 0-15,0-10-5 16,-3-8 0-16</inkml:trace>
  <inkml:trace contextRef="#ctx0" brushRef="#br0" timeOffset="249319.3523">20248 15166 55 0,'3'-3'27'0,"24"3"-45"0,-15-2 49 16,6-4-28-16,12 1 1 15,-4 2-1-15,4-2 1 16,6 2-9-16,0-2 1 16,2 3-7-16,1-1 1 15,0-2-4-15,-7-1 1 16</inkml:trace>
  <inkml:trace contextRef="#ctx0" brushRef="#br0" timeOffset="249544.3486">20275 15407 69 0,'-12'2'34'0,"18"-10"-85"15,0 6 74-15,9-9-18 16,12 1 0-16,0 2 0 16,5-6 1-16,10 4-11 15,6-3 0-15,5-1-3 16,-2 4 1-16,-1-9-5 16,-2 3 0-16</inkml:trace>
  <inkml:trace contextRef="#ctx0" brushRef="#br0" timeOffset="250173.8448">21210 14989 50 0,'-18'-3'25'0,"12"8"-41"0,9-10 51 0,3-3-31 16,0 0 1-16,3 3-1 15,6-6 0-15,5-2-6 16,4 0 0-16,3 0 5 15,-6 2 1-15,15 3-3 16,-1 8 0-16,1 0 1 16,0 8 1-16,-3 5-1 15,-4 8 0-15,-5 6-1 16,-6 5 1-16,0 7 0 16,-12 6 0-16,-18 6-3 15,-6 1 1-15,-12-4-2 16,-5 5 0-16,-7-8-1 15,-6-3 0-15,1-7-2 16,-4-9 0-16,0-7 0 16,4-9 0-16,8-7 1 0,3-8 1 15,7-9 0-15,5-4 1 16,12-1 1-16,6-7 1 16,12 2 1-16,6 0 0 15,9 0 1-15,-1 3 0 16,7 5 2-16,9 6 0 15,0 2 1-15,-1 5 0 16,7 6 0-16,0 5 0 0,2 2-2 16,-2 6 1-16,3-5-6 15,-4 7 1-15,-2-7-10 16,-6-6 1-16,6 1-7 16,-1-12 1-16</inkml:trace>
  <inkml:trace contextRef="#ctx0" brushRef="#br0" timeOffset="250609.2538">22231 14854 68 0,'-12'-27'34'0,"-24"27"-79"16,30-2 67-16,-6 2-12 15,0 0 1-15,-3 0 3 16,-5 5 0-16,-1 3-20 0,0 2 1 16,-3 6 12-16,-3 8 0 15,-5 5-6-15,2 6 1 16,6 4-2-16,3 4 0 16,3 4 0-16,6-2 0 15,12 3 0-15,9-8 0 16,15-6-1-16,9-5 0 15,3-8-2-15,8-5 1 16,4-16-1-16,2-13 1 0,4 0-1 16,-6-11 1-1,-1-5 0-15,-8-6 1 0,-9-10 2 16,-18 0 0-16,-3-2 1 16,-18-1 1-16,-9 0-1 15,-9 6 0-15,-12 5-4 16,1 8 0-16,-13 10-12 15,-3 6 1-15,-8 8-4 16,-1 2 1-16</inkml:trace>
  <inkml:trace contextRef="#ctx0" brushRef="#br0" timeOffset="251209.8886">18254 16092 65 0,'-12'-5'32'0,"12"-1"-69"16,6 4 66-16,6-4-20 15,9 4 0-15,3-11 3 16,11 2 0-16,16-2-15 15,11-3 0-15,22-5 11 16,11 0 0-16,6 2-4 16,12-2 0-16,12 0-3 0,9-3 1 15,15 0-1-15,0-2 0 16,9-1-1-16,-6 9 0 16,-16-4-4-16,-8 7 0 15,-17 1-6-15,-13 4 0 16,-15 2-9-16,-11 3 0 15</inkml:trace>
  <inkml:trace contextRef="#ctx0" brushRef="#br0" timeOffset="251929.5305">19471 16073 44 0,'-32'6'22'0,"-19"7"-36"16,39-13 31-16,-3 0-10 0,-6-3 0 16,-2 1 0-16,-4-4 0 15,0-2-11-15,6 6 0 16,3-1 7-16,-5 0 0 15,2 3-4-15,3 3 1 16,3 8 0-16,0 5 0 16,0 5 2-16,3 3 1 15,0 5 0-15,3 2 0 16,1 1-1-16,2 0 1 0,3-3 0 16,3-3 0-16,3-2-2 15,-3-5 1-15,12-6-2 16,5-5 0-16,7-8 0 15,3-3 1-15,9-10-2 16,2 3 1-16,7-9-1 16,6-7 1-16,-1 7 0 15,13-5 0-15,2 6 0 16,-2 4 1-16,-7 9 0 16,-5 10 1-16,-6 1 0 15,-4 7 0-15,-8 8 1 16,-3 3 1-16,-9 5-1 15,-10 0 1-15,-8 0-1 16,-11 0 0-16,-10 3-1 16,-12-3 1-16,-9-5-5 15,-5-8 0-15,-4 0-5 16,-3-8 0-16,4-6-6 0,5-4 1 16,3-6-7-16,10-11 1 15</inkml:trace>
  <inkml:trace contextRef="#ctx0" brushRef="#br0" timeOffset="252471.5257">20787 15825 49 0,'-6'-3'24'0,"24"-10"-24"0,-6 10 42 16,9 1-39-16,8-4 0 15,19 1 1-15,9-8 0 16,11 5-4-16,12-5 1 15,16-3 3-15,8 0 0 16,9 0-1-16,6-3 0 16,12 1-1-16,0-1 1 15,0 1-2-15,6 2 0 16,-6 0-2-16,-9 0 1 0,-9 6-2 16,-12 2 1-16,-11 0-4 15,-10 0 0-15,-15 3-8 16,-11 2 1-16,-12 0-7 15,-13-2 1-15</inkml:trace>
  <inkml:trace contextRef="#ctx0" brushRef="#br0" timeOffset="253161.343">21948 15862 60 0,'-18'2'30'0,"-47"-2"-64"0,50 3 56 16,-6 0-18-16,-3 2 1 16,0-2 1-16,0 2 1 0,1-2-10 15,-1 2 0-15,0 0 5 16,0 3 1-16,3 0-2 15,3 3 1-15,1 4-2 16,2 1 1-16,-3 6 0 16,0-1 0-16,3 0 0 15,0-3 1-15,3 6-2 16,0-3 0-16,6-5 0 16,1-3 1-16,5-5-1 15,5-2 0-15,4-6 0 16,6-6 1-16,9 1-1 15,3-3 0-15,9-2 0 16,2-4 1-16,4 6 0 16,9 6 0-16,-1-1 1 15,1 3 0-15,-1 5 0 16,-5 3 1-16,3 8 0 16,-10 0 0-16,-5 5 0 15,-9 6 1-15,0 4-1 0,-12 1 0 16,-6 8-1-16,-9-6 0 15,-12 3 0-15,-18-5 0 16,-12 0-2-16,-14-11 0 16,-4 0-4-16,-5-8 1 15,-7-5-7-15,-2-5 1 16,9-3-10-16,2-8 0 16</inkml:trace>
  <inkml:trace contextRef="#ctx0" brushRef="#br0" timeOffset="253865.7538">20501 17111 58 0,'-23'0'29'0,"-4"18"-40"15,18-7 48-15,-9 7-34 16,-6 11 1-16,-6 3 0 16,-5 10 1-16,-7 6-7 15,-3 5 0-15,-5 0 3 0,-1 0 1 16,1 0-4-16,2 0 0 15,3-8-6-15,7-8 1 16,8-8-9-16,6-5 0 16</inkml:trace>
  <inkml:trace contextRef="#ctx0" brushRef="#br0" timeOffset="254165.9333">19924 17113 78 0,'18'0'39'0,"-24"16"-86"16,9-5 76-16,3 7-24 16,0 6 0-16,3 2 8 15,2 6 0-15,10 0-15 16,6 10 0-16,3 3 9 15,6-5 0-15,-1 2-3 16,1-2 0-16,0 8-5 16,-4-3 1-16,-2-3-6 15,-3-2 1-15,-3-6-8 16,0-2 0-16,-6-8-6 16,-4-9 0-16</inkml:trace>
  <inkml:trace contextRef="#ctx0" brushRef="#br0" timeOffset="254572.2173">20796 17309 47 0,'3'-8'23'0,"3"8"-31"16,0-8 39-16,3 8-26 16,6-8 1-16,0 3 0 15,2-3 1-15,7 5-10 16,3 3 0-16,0-5 2 16,-3 2 0-16,-1 3-9 15,-2 0 0-15,0 0-5 0,-6 0 0 16</inkml:trace>
  <inkml:trace contextRef="#ctx0" brushRef="#br0" timeOffset="254873.4786">20641 17616 49 0,'-3'11'24'0,"12"-27"-34"16,0 8 46-16,3 8-29 16,3-8 1-16,3 5 0 15,3-2 1-15,5 5-14 16,1-3 1-16,0 3 3 15,0 0 1-15,0 0-11 16,5-2 0-16,4-1-5 16,0-10 0-16</inkml:trace>
  <inkml:trace contextRef="#ctx0" brushRef="#br0" timeOffset="255412.1541">21376 16962 56 0,'3'0'28'0,"-3"0"-51"0,0 6 52 0,3 2-24 16,-3 2 0-16,0 3 3 16,0 9 0-16,0-1-11 15,0 5 0-15,0 9 7 16,0-1 0-16,-3-5-3 15,0 0 1-15,0 3-2 16,0-3 0-16,-5 3 0 16,2-11 0-16,-3 8 0 15,3-13 0-15,0 0 0 16,0 0 0-16,3-6 0 16,3 1 1-16,3-3 0 15,6 0 1-15,3-3-1 16,3-2 1-16,5-1-1 15,10-2 0-15,6-2-1 16,3-6 1-16,2 0-2 0,1 0 1 16,3-8-4-16,-7 11 1 15,1-3-6-15,-3 0 0 16,-4 5-8-16,4-10 1 16</inkml:trace>
  <inkml:trace contextRef="#ctx0" brushRef="#br0" timeOffset="255743.7872">21894 16825 43 0,'-9'2'21'0,"-5"4"-34"15,14-1 33-15,-3 3-11 16,3 8 0-16,0 2 3 16,-3 12 0-16,0 7-16 15,0 5 1-15,0 6 12 16,0 12 1-16,-3 1-4 16,0 0 0-16,0 8-2 15,0-3 1-15,0-8-2 16,3 3 1-16,0-8-6 15,0-5 1-15,3-11-8 16,0-8 1-16,0-5-12 0,6-19 1 16</inkml:trace>
  <inkml:trace contextRef="#ctx0" brushRef="#br0" timeOffset="285799.8108">6890 9334 8 0,'-6'-5'4'0,"-3"3"-2"0,9 2 4 0,0-6-1 16,0 1 1-16,3-6 1 16,0 1 0-16,3-6-9 15,2-3 0-15,4 1 8 16,3-1 0-16,0-2-2 15,6 0 1-15,6 3-1 16,0 2 1-16,-1 2-2 16,1 4 0-16,0 2-2 15,-3 3 1-15,-6 10-3 16,-4 0 1-16,-5 11-1 16,-3-3 0-16,-12 8 0 15,-6 1 0-15,-5-1 0 16,-4 3 1-16,-3-6 0 15,3 1 0-15,3-9 1 16,0 1 0-16,7-3 0 16,2-6 0-16,6-2 0 15,3 0 0-15,9-2-1 0,5 2 1 16,7 0-1-16,6 0 1 16,0 8-1-16,0 2 0 15,-1 6 0-15,-5 5 1 16,3-2 0-16,-9 2 1 15,-6 3-1-15,-3 0 1 16,-12-1 0-16,-3 1 0 16,-12 3-1-16,-6 2 0 15,-8-5-3-15,2-9 1 0,0-7-4 16,3-2 0-16,1-6-7 16,2-8 0-16</inkml:trace>
  <inkml:trace contextRef="#ctx0" brushRef="#br0" timeOffset="286369.3386">7586 8821 39 0,'-6'-5'19'0,"-6"8"-28"0,9-1 32 0,-3 3-18 16,-6 3 1-16,0 3 2 15,-2 5 0-15,-1 5-11 16,0 3 1-16,-3 2 7 15,0 6 0-15,-3 0-2 16,0 10 0-16,1 6-1 16,-1 2 1-16,3 0 1 15,0 3 0-15,6 3-1 16,0-3 1-16,3-3 0 16,3 8 0-16,6-2-1 15,6 2 1-15,6-10-2 16,6-6 0-16,3 0-4 15,3-2 0-15,-1-6-8 16,4-7 0-16,6-6-9 16,3-16 0-16</inkml:trace>
  <inkml:trace contextRef="#ctx0" brushRef="#br0" timeOffset="288096.159">7637 9213 46 0,'9'2'23'0,"-15"-12"-33"15,6 10 24-15,-3 2-13 16,6 4 1-16,-3-6 2 16,-3 2 1-16,0 4-5 15,0-1 0-15,0 6 3 16,0 2 1-16,0 0-1 16,-6 8 0-16,3-2-2 15,0-1 0-15,-3 1-1 16,-3 2 0-16,0-5 0 0,3-3 0 15,3-2 0-15,0-1 0 16,3-2 1-16,0 0 0 16,6-3 0-16,0-2 0 15,9 0 0-15,3-1 0 16,3 1-1-16,6-6 0 16,3 3-2-16,-4 0 1 15,1-2-2-15,0-6 0 0,3 2-5 16,-3-4 1-16,-1 2-6 15,-5 0 1-15</inkml:trace>
  <inkml:trace contextRef="#ctx0" brushRef="#br0" timeOffset="288366.2081">7854 9080 41 0,'0'0'20'0,"-3"8"-31"16,3-5 34-16,0 2-21 15,-3 9 0-15,0 4 3 16,0 6 0-16,0 8-5 16,-3 2 1-16,0 6 3 0,0 2 1 15,0 0-1-15,-3 1 0 16,3-1-2-16,0-2 0 15,3-1-7-15,0-1 1 16,3-9-10-16,6-11 1 16</inkml:trace>
  <inkml:trace contextRef="#ctx0" brushRef="#br0" timeOffset="288817.067">8083 8832 55 0,'18'0'27'0,"3"18"-43"16,-9-4 46-16,0 4-30 15,0 3 1-15,-1 3 3 16,1 5 0-16,0 8-4 0,0 11 0 15,-3-1 2-15,-6 12 0 16,-6-1 0-16,-3 0 1 16,-9 6-2-16,-6-6 0 15,-8 0-1-15,-7-2 0 16,0-4-3-16,0-7 0 16,7-5-10-16,5-13 1 15,6-12-3-15,6-9 0 16</inkml:trace>
  <inkml:trace contextRef="#ctx0" brushRef="#br0" timeOffset="289342.9288">8416 9284 44 0,'0'0'22'0,"33"6"-30"0,-21-9 42 0,6 6-30 16,0-6 1-16,3 0 0 15,8-2 0-15,1 2-8 16,-3-5 1-16,3 3 2 16,0-3 0-16,-4 5-6 15,1 1 0-15,-3-1-8 16,-3 1 0-16,-3-1 0 15,-1-5 1-15</inkml:trace>
  <inkml:trace contextRef="#ctx0" brushRef="#br0" timeOffset="289628.9241">8628 9001 48 0,'-3'-3'24'0,"-18"19"-45"0,24-8 52 16,-3 0-27-16,0 5 0 16,0 9 5-16,-3 9 0 15,3 6-12-15,0 8 1 16,0 3 6-16,0 0 1 15,6-9-5-15,0-2 0 0,3-2-10 16,-3-6 0-16,3-5-4 16,0-6 0-16</inkml:trace>
  <inkml:trace contextRef="#ctx0" brushRef="#br0" timeOffset="290334.0065">9429 8938 52 0,'-27'-16'26'0,"-12"16"-47"0,30-3 49 16,-3 3-23-16,-3 3 1 15,-6-1 1-15,1 4 1 16,-4 2-11-16,0 2 0 0,0 1 7 16,3-1 0-16,4 4-2 15,2-1 0-15,6 0 0 16,3 3 0-16,3-3-1 16,9 0 1-16,6 1-2 15,5 1 1-15,10 7-2 16,0-1 1-16,6 0 0 15,3 3 0-15,2 0-1 16,-2 7 1-16,-6-2 0 16,-4 6 1-16,-8-6-2 15,-9 5 0-15,-12-2 0 16,-6 0 0-16,-8-3 0 16,-4-3 0-16,-3-2-1 15,-3-5 1-15,0-3 1 16,0-8 0-16,4-8 0 15,5-11 0-15,6-13-1 16,9-8 0-16,9-10 1 16,9-8 0-16,6-6 0 15,8-2 1-15,4 2 0 0,6 4 1 16,0-1 0-16,-4 5 0 16,-2 0-2-16,-3 9 1 15,-3 4-5-15,-4 6 1 16,-2 5-13-16,-6 6 1 15</inkml:trace>
  <inkml:trace contextRef="#ctx0" brushRef="#br0" timeOffset="299611.8276">3285 10287 52 0,'-6'0'26'0,"12"5"-35"0,0-5 26 15,3 0-12-15,3 0 0 16,6 0 2-16,8 3 1 16,4-3-10-16,6 0 0 0,0-5 5 15,2 2 1-15,1 3-7 16,0-3 1-16,-4 1-9 15,-2 2 1-15,0-3-5 16,6-2 1-16</inkml:trace>
  <inkml:trace contextRef="#ctx0" brushRef="#br0" timeOffset="299850.8138">3472 10562 41 0,'12'-8'20'0,"18"16"-30"16,-18-8 37-16,3-2-23 15,6-4 1-15,3 6 0 0,2-5 0 16,1 2-11-16,0-2 0 15,6 0-4-15,-7-1 1 16</inkml:trace>
  <inkml:trace contextRef="#ctx0" brushRef="#br0" timeOffset="300736.3941">2020 10253 36 0,'-27'0'18'0,"-6"18"-22"0,24-15 25 0,0-3-15 15,-2-6 0-15,2 4 5 16,3-3 1-16,0-1-16 16,6-2 1-16,12-5 8 15,2-5 1-15,10-1-3 16,9-2 1-16,0 0-3 16,3 2 0-16,-1 6 0 15,4 8 0-15,-3 7 1 16,-1 12 0-16,-2 4-1 15,-3 9 1-15,-9 12-1 16,-3 6 1-16,-7 11 0 16,-8 2 0-16,-11 8-2 15,-7 3 1-15,-6 5-1 16,-12-11 0-16,-3-2-1 16,-2-8 1-16,2-8-2 15,-12-10 0-15,7-14-2 16,5-8 1-16,3-10-2 0,9-11 1 15,6-6-1-15,7-7 1 16,5-2 1-16,12-1 1 16,11 0 2-16,7 5 1 15,6 3 3-15,3 6 0 16,0 7 0-16,2 6 1 16,7 7-2-16,-3 6 1 15,-1 6-1-15,1 1 0 16,0-1-6-16,-1-4 1 15,1-2-9-15,-9-6 0 0,3-4-6 16,5-12 1-16</inkml:trace>
  <inkml:trace contextRef="#ctx0" brushRef="#br0" timeOffset="301247.0343">2862 10091 54 0,'-21'-13'27'0,"1"29"-43"15,14-16 50-15,-6 2-26 16,-3 6 0-16,-3 3 6 15,-3 5 0-15,-3 2-17 0,0 12 0 16,1 7 11-16,-7 0 1 16,3 5-4-16,3 0 0 15,6 6-2-15,4-3 0 16,8 5-2-16,6 3 1 16,9-3-1-16,2-2 1 15,7-3-2-15,9-8 0 16,9-8-1-16,2-5 1 15,7-3-1-15,12-8 0 0,-4-10-1 16,4-8 1-16,2-9 0 16,-8-7 1-16,-6-3-1 15,-7-10 1-15,-5 0-1 16,-15-6 0-16,-6-8 0 16,-9 1 1-16,-6-4-1 15,-12 1 0-15,-9 3 0 16,-6 4 1-16,-8 4-2 15,-4 1 0-15,0 9-6 16,-2 3 1-16,5 10-13 16,9 13 0-16</inkml:trace>
  <inkml:trace contextRef="#ctx0" brushRef="#br2" timeOffset="326498.4465">6907 10967 12 0,'0'0'6'0,"3"-5"2"16,-3 5 7-16,3-3-11 15,0-2 0-15,3-1 2 16,0-1 1-16,3-1-8 16,3-3 0-16,0 0 6 15,0 1 0-15,3-1-2 16,3 3 1-16,-1 0-1 16,1 3 0-16,3 5-1 15,0 0 1-15,-3 5-1 16,0 1 1-16,0 4 0 15,-4 3 0-15,-2 6-1 16,-6 5 1-16,-6 5-1 16,-6 3 0-16,0 5-1 15,-8 0 0-15,-7 0-2 16,-3 0 0-16,0-5-2 0,-3-6 0 16,0-2-2-16,4-11 1 15,-1-8-1-15,0-7 1 16,6-6 2-16,3-3 0 15,3-2 1-15,6-3 1 16,6 0 1-16,6 3 1 16,6-8 0-16,3 5 0 15,3 5 0-15,3 1 0 16,3 4 1-16,-1 1 1 0,1 10 0 16,-3 9 0-16,0 2 0 15,0-1 0-15,0 1-2 16,-3 6 0-16,2 1-4 15,1-4 0-15,0-6-8 16,-3-5 0-16,0-8-5 16,3-8 0-16</inkml:trace>
  <inkml:trace contextRef="#ctx0" brushRef="#br2" timeOffset="327053.3536">7446 10790 41 0,'-3'-3'20'0,"-6"3"-27"16,6 3 34-16,0-1-23 15,-3 4 1-15,-3 2 5 16,-3 2 1-16,1 1-13 16,-4 2 1-16,0 3 7 15,-3 5 1-15,0 3-1 16,0 2 0-16,-3 6-3 15,4 8 0-15,-1 2 0 16,6 0 0-16,3 1-2 16,9-1 1-16,6-2-2 15,3-6 0-15,6-5-5 16,8 3 0-16,7-8-6 0,6-6 0 16,12-2-8-16,2-5 1 15</inkml:trace>
  <inkml:trace contextRef="#ctx0" brushRef="#br2" timeOffset="327758.6134">7535 10925 25 0,'-6'0'12'0,"15"5"-11"0,-9-2 9 16,3-1-7-16,0 4 1 15,0-1 3-15,0 3 0 16,0 5-8-16,0 3 0 0,-3 0 5 16,0-3 1-16,0 8-2 15,-6-2 1-15,-3-3-3 16,0 2 1-16,1 1-2 15,-1-4 1-15,0 1 0 16,0-5 0-16,6-1-1 16,-3 1 0-16,6-3 0 15,0-3 0-15,6 1 0 16,3-1 1-16,3 0-1 16,-1 0 0-16,1-2 0 15,6 0 1-15,0-1-1 16,0-2 0-16,3 0-1 15,6 0 1-15,-7-5-3 16,-2 0 0-16,3-6-4 16,-3 1 0-16,0-1-4 15,0 0 0-15</inkml:trace>
  <inkml:trace contextRef="#ctx0" brushRef="#br2" timeOffset="328044.7737">7663 10962 44 0,'-3'-3'22'0,"0"3"-33"0,9 0 43 16,-6 0-30-16,6 0 0 0,-3 0 6 15,3 8 1-15,0 0-9 16,0 8 0-16,-3 5 5 15,0 13 1-15,-6 1-2 16,0 4 1-16,0 1-4 16,-3 2 0-16,6-2-3 15,-3-3 0-15,3-2-6 16,3-9 1-16,-3-2-10 16,6-11 1-16</inkml:trace>
  <inkml:trace contextRef="#ctx0" brushRef="#br2" timeOffset="328480.3306">7836 10877 51 0,'21'-3'25'0,"3"9"-37"0,-15-4 42 15,8 4-30-15,7-1 1 0,0 0 3 16,6 6 1-16,-3-1-5 15,-1 6 0-15,4 5 3 16,-9 1 0-16,-3 4 0 16,-9 11 0-16,-6 0-2 15,-6 8 1-15,-9 0-1 16,-6 0 0-16,-3-3-1 16,-9 1 1-16,7-6-4 15,-1-6 0-15,3-7-6 16,3-5 0-16,0-6-7 15,6-13 1 1</inkml:trace>
  <inkml:trace contextRef="#ctx0" brushRef="#br2" timeOffset="328885.9376">8300 11107 46 0,'3'0'23'0,"15"5"-30"15,-9-5 40-15,3-2-32 16,3 2 0-16,6 2 0 15,3-2 0-15,2-2-4 16,-2 2 1-16,21-5-5 16,-6-1 0-16,-1-2-6 15,1-8 1-15</inkml:trace>
  <inkml:trace contextRef="#ctx0" brushRef="#br2" timeOffset="329575.8026">9158 10806 47 0,'-6'5'23'0,"-12"0"-37"16,15 0 44-16,-6-2-30 16,-6 2 0-16,0 1 2 15,-6-1 0-15,3 0-4 16,-2-2 1-16,2 0-1 15,-3-1 1-15,0 1-1 16,0-3 0-16,0 2 0 16,7 1 0-16,-1 2 1 15,-3 1 1-15,3 4 2 16,3 1 0-16,0 2 2 16,3 0 0-16,0 1-1 15,0 4 1-15,0 1-1 16,0 2 1-16,3-3-2 15,4-2 0-15,-1 0-1 0,3-3 0 16,3-5-2-16,2-2 0 16,4-6-1-16,3-3 1 15,6 0-1-15,6-7 1 16,6 4 0-16,-3 1 0 16,2 5 2-16,4-8 0 15,-6 11 1-15,0-1 0 16,-4 1 1-16,-2 5 0 15,-3 0 1-15,-3 8 0 0,-3 0 0 16,-3 5 0-16,-6 3 0 16,-6-3 0-16,0 3-1 15,-6 5 1-15,-9-3-3 16,-6-2 0-16,-5 2-5 16,-7-10 0-16,0-5-9 15,-3-6 0-15,-2-7-5 16,-4-4 0-16</inkml:trace>
  <inkml:trace contextRef="#ctx0" brushRef="#br2" timeOffset="336603.1602">3597 11546 38 0,'-11'-2'19'0,"-1"18"-20"16,12-16 20-16,0 2-14 15,0-2 0-15,0 3 4 16,3 0 0-16,0-1-12 16,5 4 1-16,4-4 6 15,3-2 0-15,0 0-6 16,-3 0 1-16,9-5-8 15,0 0 0-15,6-1-5 16,2-7 1-16</inkml:trace>
  <inkml:trace contextRef="#ctx0" brushRef="#br2" timeOffset="336903.1678">3475 11856 42 0,'0'3'21'0,"18"7"-33"15,-9-10 38-15,3 0-24 16,0 0 0-16,6-2 0 16,3-4 1-16,2 1-7 15,4-3 1-15,0 0-7 16,3-2 1-16</inkml:trace>
  <inkml:trace contextRef="#ctx0" brushRef="#br2" timeOffset="337983.2362">2454 11562 34 0,'-11'-5'17'0,"-1"8"-20"0,12-3 24 0,-6-3-17 16,6-2 0-16,0-1 1 16,9-2 0-16,5-5-7 15,10-3 0-15,0-2 5 16,6-1 1-16,9 1-1 15,2-1 0-15,-2 1-1 16,0 2 1-16,-1 3-1 16,-2 5 0-16,-3 5 0 15,0 3 0-15,-13 5-1 16,-5 3 0-16,-9 8-1 16,-9 0 1-16,-6 11-1 15,-3 2 1-15,-14 2-2 16,-1 4 1-16,-3-6-1 15,0-3 1-15,0 1-1 16,1-3 1-16,2-9-1 16,3 4 1-16,6-8-1 15,6-3 1-15,3-1-1 16,12 1 0-16,6-2 0 0,6-4 1 16,0 4 0-16,6 2 0 15,6-3 1-15,2 5 0 16,1 4 1-16,0-1 1 15,0 5-1-15,0 1 1 16,2 2-1-16,-14 3 1 16,0 2 0-16,-3 3 0 15,-9 3-1-15,-9 0 0 0,-9 2 0 16,-9 1 1 0,0-3-1-16,-11-1 0 0,-1-4-2 15,-3-3 0-15,0-9-3 16,-5-4 1-16,2-3-9 15,0-11 1-15,1-10-8 16,5-11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9T18:11:27.81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15405 16346 37 0,'-17'-16'18'0,"8"-16"-2"15,6 24 19-15,-3 0-33 16,0 3 1-16,-6 3 0 15,-9 4 0-15,-6-2-5 16,-3 8 1-16,-8 5 2 16,-7 1 1-16,3 4-2 15,1-2 0-15,-4-3 0 16,9 0 0-16,10-2-1 16,5 2 1-16,15 0-1 15,9-2 1-15,12-3 0 16,11 5 0-16,7 0-1 15,6 3 1-15,9 3 0 16,2 2 0-16,7 8 0 0,-4 3 1 16,-2 2-1-16,-6-2 0 15,-4 0 0-15,-14 2 0 16,-12 1 1-16,-3-9 0 16,-24 3 0-16,-18-2 0 15,-9-4-1-15,-11-1 1 16,-4-7-1-16,-5-1 0 15,-13-12-2-15,10-2 1 16,5-5-4-16,10-6 0 0,11 1-6 16,12-6 1-16,15-3-5 15,24-7 1-15</inkml:trace>
  <inkml:trace contextRef="#ctx0" brushRef="#br0" timeOffset="525.4906">16090 16465 53 0,'-33'-13'26'0,"-32"-6"-21"15,47 11 51-15,-12 0-55 16,0 3 1-16,-2 5 0 15,-7 8 0-15,0 0-3 16,1 8 1-16,2 5 1 0,3 8 0 16,6 0-1-16,4 6 1 15,11 7-1-15,9-10 0 16,12 5-1-16,11-3 1 16,10-7-3-16,3-6 1 15,12-5-3-15,2-8 1 16,-2 0-3-16,0-11 0 15,-10-5 0-15,-5-11 0 16,-9-4 1-16,-6-4 1 16,-6-2 3-16,-9-3 0 0,-6-2 5 15,-3 5 0-15,0-6 2 16,-6 9 1-16,0 15 1 16,3 1 0-16,3 4-1 15,3 6 1-15,3 11-2 16,6 5 0-16,6 13-3 15,3 3 1-15,9 5-3 16,3 3 1-16,0-3-5 16,-4-3 1-16,1-5-7 15,3-5 1-15,-6-8-10 16,-3-8 0-16,0-8 0 16,-3-6 1-16</inkml:trace>
  <inkml:trace contextRef="#ctx0" brushRef="#br0" timeOffset="1095.7756">16185 16491 54 0,'9'-5'27'0,"15"10"-27"0,-18-2 59 16,3 2-56-16,0 6 0 16,0 10 1-16,0 0 1 15,-3 6-7-15,0-1 1 16,-3 6 3-16,0-8 0 15,-3 8-3-15,0-11 0 16,0 3-3-16,0-9 1 0,0-9-2 16,0-1 0-16,3-13-1 15,0-10 0-15,2-6 3 16,4-5 0-16,6-3 2 16,0-5 1-16,0 8 4 15,3 0 0-15,3 2 2 16,0 1 1-16,2 10-1 15,-2 8 0-15,-3 0 0 16,0 13 0-16,0 8-3 16,0 6 1-16,-6 5-3 15,-1 10 0-15,-2 1-3 16,-3-1 0-16,0-2-3 16,0-3 0-16,0-5-3 15,0-8 1-15,0-6-2 16,0-10 1-16,3-10 1 15,3-9 1-15,3-2 3 16,3-8 0-16,0 2 4 16,-1-2 0-16,1 3 5 0,0-1 1 15,3 9 0-15,0 2 1 16,0 8-1-16,-4 0 1 16,4 13-2-16,0 3 0 15,-3 8-5-15,-3-3 1 16,3 14-7-16,0-1 1 15,2 1-9-15,-2 2 1 16,0 3-9-16,0-11 0 16</inkml:trace>
  <inkml:trace contextRef="#ctx0" brushRef="#br0" timeOffset="1486.4332">17126 16547 61 0,'9'-13'30'0,"18"-6"-40"16,-21 14 51-16,14 0-38 15,10-3 1-15,6-3 0 16,9 3 0-16,2-5-7 16,7 0 1-16,-7-3 2 15,-2 0 1-15,-6 0-4 16,-4 0 1-16,-5 0-1 15,-9 1 1-15,-6-1 0 16,-6 2 1-16,-9 1 2 16,-9 5 1-16,-9 8 2 15,-9 8 0-15,-5 8 3 0,-4 5 1 16,-3 3 0-16,3 8 0 16,4 0-1-16,5 2 1 15,15 0-2-15,12 3 1 16,18 3-4-16,12-3 0 15,14-5-5-15,10-8 1 16,14-3-12-16,10-8 1 16,-1-5-13-16,-6-13 0 15</inkml:trace>
  <inkml:trace contextRef="#ctx0" brushRef="#br0" timeOffset="2342.3239">15730 17806 39 0,'-15'-15'19'0,"-6"-15"0"0,15 23 15 0,-3-1-28 16,-3-8 1-16,-8 2 3 15,-4-9 0-15,-6-1-13 16,-6 0 1-16,-2-2 8 16,-1 10 0-16,-6 0-3 15,-2 13 1-15,-1 6-3 16,0 5 0-16,-2 13-1 16,-1 11 1-16,6 5-1 15,10 2 0-15,11 6 0 16,12 6 0-16,12-4-1 15,12-2 1 1,42 8-5 0,-4-10 1-16,10-20-4 15,-7-7 0-15,-5-8-1 0,-3-10 0 16,-13-14 0-16,-8-6 1 16,-6-7 4-16,-9-8 1 15,-9 0 5-15,-3-8 1 16,-3 6 3-16,-3 2 0 15,0 7 2-15,3 7 0 16,3 7 0-16,0 3 1 16,6 13-2-16,3 15 0 15,0 15-2-15,3 15 0 16,6 7-2-16,0 17 0 0,6 11-1 16,-4 4 0-16,1-7-2 15,-3 5 0-15,0-8-6 16,-3-5 0-16,3-11-15 15,-3-18 1-15,3-19-2 16,-3-26 0-16</inkml:trace>
  <inkml:trace contextRef="#ctx0" brushRef="#br0" timeOffset="3093.7823">14545 17933 55 0,'-3'0'27'0,"21"0"-35"16,-9 0 50-16,0 6-40 15,9-12 0-15,3 6 0 16,2-7 0-16,4-1-3 16,6-6 0-16,0-2 2 15,-1-5 0-15,1-3-2 16,-3 3 1-16,-6-2-1 0,-3-7 1 16,-9 7 0-16,-7-1 0 15,-5 3 0-15,-2 5 1 16,-10 3 0-16,-3 5 0 15,-6 8 0-15,-3 0 1 16,-3 13 0-16,1 0 0 16,-1 6 1-16,-6 10 1 15,3 2 0-15,-3 6 1 16,10 8 0-16,2 0 0 0,12 6-1 16,9-4 1-16,9 4-4 15,12-4 0-15,14-2-5 16,13-8 1-16,17-5-8 15,22-3 1-15,-1-13-12 16,3-11 1-16</inkml:trace>
  <inkml:trace contextRef="#ctx0" brushRef="#br0" timeOffset="3753.1651">15754 17648 56 0,'0'-8'28'0,"-6"16"-34"15,9 0 43-15,0 8-31 16,0 2 0-16,3 8 1 16,3 9 0-16,-1-3-10 15,1 13 0-15,3-6 7 16,6-2 0-16,6 0-5 15,9-8 1-15,2 1-3 16,4-15 1-16,0-4-2 16,0-6 1-16,-1-5-2 15,1-8 1-15,-3-13 0 16,-7-3 1-16,-8-13 2 16,-3-8 1-16,-6 0 2 15,-6-15 0-15,-6 7 3 0,-6 0 0 16,-3 13-1-16,-3 3 1 15,0 3-3-15,3 10 0 16,6 3-7-16,9 10 1 16,6 6-11-16,9 5 0 15,12 0-3-15,11 5 0 16</inkml:trace>
  <inkml:trace contextRef="#ctx0" brushRef="#br0" timeOffset="4203.7">16956 17547 66 0,'-33'-13'33'0,"-35"-11"-52"15,50 19 68-15,-3-3-41 16,-5 8 0-16,-7 0-1 16,-3 5 1-16,0 6-12 15,1 2 1-15,2 3 8 16,0 8 0-16,3 10-4 15,4-7 1-15,5 10-1 16,3 0 1-16,12 0-2 16,12 0 0-16,6-6-1 15,12-1 0-15,5-7-4 16,7-7 1-16,0-5-1 16,0-9 0-16,2-9-1 15,-2-7 1-15,-3-2 1 16,-6-7 0-16,-7-6 4 15,-5-1 1-15,-6 7 3 0,-6 1 0 16,-3 7 1-16,0 4 1 16,0 11-1-16,0 3 1 15,6 10-3-15,3 11 1 16,6 5-3-16,6 0 0 16,3 3-5-16,5-1 1 15,4-2-7-15,3-5 1 16,2-10-11-16,-2-9 1 0,12-24-2 15,-7-5 1-15</inkml:trace>
  <inkml:trace contextRef="#ctx0" brushRef="#br0" timeOffset="4458.9165">17299 17023 73 0,'-18'0'36'0,"6"37"-48"16,6-13 78-16,0 11-60 16,0 12 0-16,3 19 1 15,0 3 0-15,3 8-9 16,12 10 0-16,6-5 6 16,0-2 1-16,2-1-5 15,4-10 1-15,0-8-7 16,-6-16 1-16,0 0-14 0,-3-14 0 15,8-23-6-15,1 0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8-29T18:12:56.69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448 11150 41 0,'-24'-11'20'0,"12"-26"-18"16,7 26 20-16,5 1-16 16,-6-1 0-16,6 1 4 15,6-1 1-15,-6 3-13 16,8 3 0-16,1 5 9 15,6 8 1-15,-3 16-3 16,0 5 1-16,0 10-3 16,3 6 0-16,-6 8-1 15,-6 5 0-15,0-2-2 0,-3 0 1 16,0-6-3-16,0-5 1 16,0-13-2-16,0-6 0 15,-3-15-1-15,3-11 1 16,0-11-1-16,0 0 1 15,3-34 1-15,6-7 0 16,0-9 1-16,3-11 1 16,2-10 1-16,10 8 0 15,3 0 2-15,6 8 0 16,-6 10 1-16,2 9 1 0,7 7-1 16,-3 14 1-16,-3 12-1 15,8 14 0-15,-5 14-2 16,9 12 1-16,-7 16-1 15,4 14 0-15,-3 7-2 16,-3 4 1-16,-13-1-1 16,1-3 1-16,-9-2-3 15,-6-11 1-15,3-5-1 16,-9-8 0-16,-6-10-2 16,3-14 0-16,3-18 0 15,0-11 0-15,0-16 1 16,9-13 0-16,6-10 1 15,3-17 1-15,6 1 2 16,2 2 1-16,1-5 1 16,9 10 0-16,3 6 1 15,-7 10 0-15,10 9 0 16,0 12 1-16,-1 9-2 0,4 18 1 16,0 16-1-16,-7 13 0 15,4 13-1-15,-9 19 1 16,-1 10-2-16,-2 6 1 15,-9 0-3-15,-3-6 0 16,-9 6-5-16,0-8 1 16,0-8-9-16,0-8 0 15,-3-11-9-15,3-13 1 0</inkml:trace>
  <inkml:trace contextRef="#ctx0" brushRef="#br0" timeOffset="570.4964">2764 10597 61 0,'15'-27'30'0,"-24"14"-46"0,3 8 49 16,-6 2-31-16,-9 8 0 15,-3 1 3-15,-23 1 0 16,-7 7-6-16,-5 7 1 15,-4 3 3-15,4-3 1 16,5 5-2-16,6-2 0 16,13-5-1-16,2-4 0 15,15 1-2-15,18-2 1 16,9-1 0-16,18-3 0 0,23 1-1 16,16 5 1-16,8 2 0 15,13 4 0-15,5 4 1 16,3 8 0-16,-11 3-1 15,-13 3 1-15,-20 8 1 16,-10 2 1-16,-26-5-1 16,-21 5 1-16,-33 1-1 15,-5-4 0-15,-16-2-2 16,-17-10 0-16,-15-4-3 16,-1-4 1-16,1-6-4 15,12-3 0-15,2-7-6 16,13-8 1-16,14-6-7 15,24-10 1-15</inkml:trace>
  <inkml:trace contextRef="#ctx0" brushRef="#br0" timeOffset="1413.4448">3193 10692 53 0,'-15'-16'26'0,"6"0"-28"15,9 11 46-15,0 5-38 16,0 0 0-16,0 2 3 15,0 9 0-15,3 8-12 16,-3 15 0-16,0 14 8 16,0 10 0-16,6 13-3 15,-6 3 0-15,6 6-2 16,3-9 1-16,3-5-1 16,5-10 0-16,1-9-2 0,12-12 0 15,-3-14-1-15,9-10 0 16,5-17-1-16,1-10 0 15,-3-15 0-15,-4-14 1 16,1-11 1-16,-3 1 0 16,-1-6 2-16,-5-3 0 15,-6 9 2-15,0-4 0 16,-3 9 1-16,-3 8 0 16,-3 7 0-16,-3 6 1 0,-1 16-1 15,1 16 1-15,0 18-2 16,6 16 0-16,3 8-1 15,3 16 0-15,12 8-1 16,2 7 0-16,1-10 0 16,0-5 0-16,2-5-1 15,4-6 0-15,-3-10 0 16,-3-14 0-16,2-10-1 16,1-11 0-16,0-13 0 15,-1-10 1-15,-5-19 0 16,-6-16 1-16,-6-10 0 15,-3-9 1-15,-10-2 1 16,-5-3 1-16,-6-2-1 16,-5 0 1-16,-4 10-2 15,0 13 0-15,0 11-3 16,0 13 1-16,6 9-7 16,0 9 0-16,6 9-13 0,9 13 0 15</inkml:trace>
  <inkml:trace contextRef="#ctx0" brushRef="#br0" timeOffset="1682.4376">4877 10673 65 0,'-18'8'32'0,"10"8"-44"0,11-5 51 0,0 5-32 16,2 13 1-16,4 10 3 16,3 4 0-16,0 18-15 15,0 2 1-15,0 3 8 16,-3 3 1-16,0-11-7 16,0-5 0-16,0-11-9 15,-3-10 1-15,3-11-12 16,-3-18 0-16</inkml:trace>
  <inkml:trace contextRef="#ctx0" brushRef="#br0" timeOffset="1862.9065">4663 10284 89 0,'0'-31'44'0,"-18"15"-93"0,15 16 81 15,3 2-43-15,3 1 1 16,3 8-5-16,6-1 1 16,3 6 12-16,9-5 0 15</inkml:trace>
  <inkml:trace contextRef="#ctx0" brushRef="#br0" timeOffset="2162.2761">5243 9898 61 0,'-8'-13'30'0,"-1"31"-44"16,9-15 59-16,3 8-37 15,-6 7 1-15,9 14 3 16,2 13 1-16,4 24-17 15,6 7 1-15,6 6 9 16,0 16 1-16,0 5-5 16,2 3 1-16,4-8-2 15,-3-3 0 1,-9 40-13 0,-9-31 1-16,-6-20-11 15,-6-20 1-15</inkml:trace>
  <inkml:trace contextRef="#ctx0" brushRef="#br0" timeOffset="2762.5271">6669 10530 62 0,'-18'-15'31'0,"-41"-4"-52"16,44 11 45-16,-6-3-17 15,-12-2 1-15,-2 3 2 16,-7 2 1-16,-9 0-15 16,-8 5 0-16,-1 1 9 15,4 2 0-15,2 2-4 16,7 3 0-16,5 3-2 16,6 3 1-16,12 0-1 15,7-1 0-15,11 3 0 16,9 1 1-16,8 1 0 0,10 4 0 15,18 0 0-15,6-1 0 16,8 8 1-16,1 4 0 16,2 4 0-16,-2 6 1 15,-1 2 0-15,-8 6 0 16,-3-3 0-16,-15-3 1 16,-16 3-1-16,-11-5 1 15,-11 2-1-15,-16-2 0 0,-12-6-2 16,-14-5 1-1,-16-10-3-15,1-9 0 0,-1-10-3 16,7-5 1-16,5-3-5 16,6-8 1-16,19-13-6 15,14 0 0-15,15 0-3 16,15 5 0-16</inkml:trace>
  <inkml:trace contextRef="#ctx0" brushRef="#br0" timeOffset="3752.6778">7360 10546 81 0,'-3'-26'40'0,"-48"15"-83"16,39 9 85-16,-9 2-38 0,-8 0 0 15,-4 2 7-15,-9 6 0 16,1 5-13-16,2 6 0 16,0 5 8-16,4 5 0 15,-1 8-2-15,3 8 0 16,6 0-4-16,9 2 0 16,7 6-1-16,11-2 1 15,11 2-2-15,10-8 0 16,15-6-2-16,6-7 0 15,2-11-1-15,10-10 0 0,2-11-1 16,4-13 0-16,-9-9 1 16,-4-9 1-16,-8-1 1 15,-9-10 1-15,-13-6 1 16,-8-5 1-16,-9-5 2 16,-11 0 1-16,-10 7 0 15,-3 4 0-15,0 4 0 16,0 6 0-16,0 3-2 15,7 7 1-15,5 4-3 16,12 7 1-16,6 0-2 16,6 5 1-16,5 6-2 15,10 2 1-15,6 3-1 16,3 3 1-16,2 2 0 16,1 1 0-16,-3-1 0 15,-1 0 1-15,-5 0-1 16,-3 3 1-16,-9 0 0 15,0-2 1-15,-6-1 0 0,0 0 1 16,-4 0 1-16,-2 1 1 16,0-1 1-16,0 0 0 15,-3 3 1-15,3 0 1 16,0 5-1-16,0 6 0 16,3 0-1-16,0 4 0 15,0 6-1-15,3 6 0 16,0 2-1-16,0 3 1 15,0-1-2-15,-1 4 1 0,-2-6-1 16,0-6 0-16,-3 1-3 16,0-8 1-16,-3-6-3 15,0-7 1-15,0-6-3 16,3-10 1-16,0-8-1 16,3-11 1-16,0-10 1 15,0-19 0-15,0-6 2 16,3 1 1-16,0-3 1 15,3 3 1-15,2 3 0 16,7-4 1-16,6 9 1 16,6 5 1-16,8 5 0 15,-2 11 0-15,6 8 1 16,2 13 0-16,4 6 0 16,2 10 0-16,4 13-1 15,2 10 1-15,1 9-2 16,-7 10 1-16,-2 6-1 15,-3 18 1-15,-7-10-3 0,-8-1 1 16,-9-5-3-16,-6-2 0 16,-9-3-10-16,-7-8 1 15,-5-6-15-15,-5-15 1 16</inkml:trace>
  <inkml:trace contextRef="#ctx0" brushRef="#br0" timeOffset="5029.9092">8845 10470 57 0,'-12'-11'28'0,"9"-5"-25"16,6 11 28-16,3 0-27 0,3-1 1 15,3 6 4-15,3 6 0 16,6 7-11-16,0 8 0 16,-1 21 6-16,1 11 1 15,-6 3-3-15,0 2 0 16,-3-5-2-16,0 0 0 15,-3-8-2-15,0-6 1 16,-3-4-2-16,0-11 0 16,-3-6-1-16,-3-10 1 15,0-8 0-15,3-10 0 16,-1-9 0-16,4-18 1 0,6-11 1 16,0-15 1-16,0-1 1 15,3-2 1-15,3 0 1 16,6 0 0-16,3 10 0 15,-1 14 1-15,1 2 0 16,0 16 1-16,3 14-1 16,2 18 0-16,-2 10-2 15,3 11 1-15,0 14-2 16,-1 12 1-16,-2 6-2 16,-6 3 1-16,-6-6-2 15,-3-13 0-15,-3 5-1 16,-3-7 1-16,-4-12-2 15,-2-10 1-15,0-10-1 16,-3-11 0-16,0-13 1 16,0-14 0-16,3-15 0 0,0-19 0 15,3-2 2-15,3-4 0 16,6-1 2-16,6 2 0 16,3 5 0-16,6 10 0 15,5 6 1-15,10 14 1 16,0 10-1-16,5 13 1 15,-2 18-2-15,-4 19 1 16,1 11-1-16,-3 13 0 16,-4 10-2-16,-2 9 1 0,-3-1-5 15,-3-5 1-15,-6-2-8 16,-4-11 1-16,4-6-12 16,3-15 0-16</inkml:trace>
  <inkml:trace contextRef="#ctx0" brushRef="#br0" timeOffset="5553.8842">11229 10284 80 0,'-47'-45'40'0,"2"6"-70"16,33 31 69-16,-9-3-33 16,-3-2 0-16,-2 0 4 15,-7 2 1-15,-6 8-15 16,-2 3 1-16,5 8 8 0,-6 11 0 16,1 13-3-16,2 7 0 15,0 9-2-15,6 5 0 16,7 8 0-16,8 5 0 15,9 0-2-15,12-8 1 16,9-7-2-16,9-9 0 16,11-13-3-16,10-16 1 15,6-13-3-15,-1-16 1 0,1-13-1 16,-1-10 0-16,-5-9 1 16,-3-5 0-16,-9-11 5 15,-7 4 1-15,-8 4 4 16,0 14 0-16,-6 7 2 15,-3 9 1-15,0 15 2 16,3 14 0-16,0 15-3 16,0 17 1-16,6 10-3 15,6 8 0-15,2 16-1 16,4 5 0-16,9-8-6 16,-3-8 0-16,-1-8-7 15,-2-10 0-15,3-8-8 16,3-19 0-16</inkml:trace>
  <inkml:trace contextRef="#ctx0" brushRef="#br0" timeOffset="5869.5188">11631 9456 81 0,'3'-5'40'0,"-9"21"-70"0,9 0 77 16,3 13-45-16,3 13 0 15,3 11 5-15,6 16 0 16,9 8-7-16,8 12 0 0,4 7 5 16,3 12 0-16,8 1-2 15,-2 2 1-15,-6-5-3 16,-10-11 0-16,-5-2-4 15,-6-14 0-15,-3-10-5 16,-6-11 0-16,-3-8-8 16,-3-13 0-16,0-8-6 15,-9-18 0-15</inkml:trace>
  <inkml:trace contextRef="#ctx0" brushRef="#br0" timeOffset="6126.2391">11482 10430 77 0,'-6'-3'38'0,"27"3"-66"0,-3 3 76 16,9 0-45-16,15-3 0 15,14 0 1-15,10-3 1 16,11 0-7-16,6-5 1 15,7-8 1-15,2 1 1 16,-6-7-6-16,-2 1 0 16,-7-5-8-16,-6-3 1 15,-2-8-7-15,-7-6 0 16</inkml:trace>
  <inkml:trace contextRef="#ctx0" brushRef="#br0" timeOffset="6666.0561">12346 9385 77 0,'-6'-8'38'0,"12"50"-61"16,-1-26 77-16,4 13-55 15,6 19 1-15,6 21 4 16,3 10 1-16,6 14-5 16,-1 15 1-16,7 11 1 15,3 0 1-15,-6-8-1 16,-7 3 1-16,-5-21-4 16,-6-9 1-16,-9-7-4 0,-3-16 1 15,-3-13-2-15,-3-14 0 16,0-18-2-16,0-19 1 15,0-18 0-15,-3-16 1 16,9-11 2-16,9-10 0 16,0-11 3-16,9 3 0 15,6 5 2-15,2-2 0 16,7 2 2-16,6 11 1 0,5 10 0 16,4 8 1-16,6 14-1 15,-1 12 1-15,4 17 0 16,-4 13 0-16,-5 18 0 15,-4 11 1-15,-2 13-2 16,-6 3 1-16,-6 8-2 16,-7 2 0-16,-2-2-2 15,-6-11 0-15,-3-5-6 16,-3-6 0-16,-3-12-14 16,-3-12 0-16,-3-15-7 15,3-10 0-15</inkml:trace>
  <inkml:trace contextRef="#ctx0" brushRef="#br0" timeOffset="8782.2693">13602 10210 65 0,'-3'-18'32'0,"0"20"-34"0,6 1 32 16,3 2-29-16,3 9 1 15,5 12 1-15,4 11 0 16,0 5-4-16,0 6 1 15,3 8 1-15,-3 2 1 0,0 0-1 16,-4 0 1-16,-2-5-2 16,-3-8 0-16,0-8-1 15,-3-5 0-15,-3-6-1 16,-3-10 1-16,-3-8-2 16,0-10 0-16,0-12 1 15,0-12 1-15,0-6 0 16,0-13 1-16,0 0 0 15,3-5 1-15,3-8 0 16,6-6 1-16,3 6 1 16,6-3 0-16,6 6 0 15,3-1 1-15,2 11-1 16,4 8 1-16,3 10 0 16,5 9 1-16,1 15-2 15,-3 17 0-15,0 15 0 16,-1 16 0-16,1 8-2 15,0 7 1-15,-1 4-1 16,-2-1 0-16,-3 4-1 0,-3-4 0 16,-1-5-3-16,-5-7 1 15,-3-9-7-15,-9-8 1 16,0-2-11-16,0-13 0 16,-3-19-2-16,-3-6 0 15</inkml:trace>
  <inkml:trace contextRef="#ctx0" brushRef="#br0" timeOffset="9397.8084">14748 10078 54 0,'-9'-8'27'0,"12"27"-35"15,0-9 52-15,0 6-37 16,3 5 1-16,0 8 1 16,2 16 1-16,4 3-14 15,3 7 0-15,6 4 8 16,-3-1 1-16,9 5-4 16,2-7 0-16,4-3-3 15,0-11 1-15,3-10-2 16,-4-8 0-16,-2-11-2 15,-3-13 1-15,0-11-2 16,-6-18 1-16,-4-2 0 0,-2-14 1 16,-3-8 2-16,-3-14 0 15,-3 1 2-15,-6 0 1 16,0 5 1-16,-3 6 0 16,0 10 1-16,0 10 0 15,3 9 0-15,0 10 0 16,6 16-1-16,3 11 0 15,6 12-2-15,3 20 1 16,9 4-1-16,2 12 0 16,13 1-1-16,6-1 0 0,5-4-1 15,-2-7 1-15,-1-3-1 16,1-13 0-16,-6-11-1 16,-1-11 1-16,-8-10 1 15,-6-10 0-15,-3-14 1 16,-7-8 1-16,-5-7 1 15,-6-12 0-15,-3-7 1 16,-6-11 1-16,-3 0 0 16,-3 9 0-16,-3 4-5 15,0 8 1-15,4 9-7 16,-1 7 0-16,6 6-11 16,3 4 0-16</inkml:trace>
  <inkml:trace contextRef="#ctx0" brushRef="#br0" timeOffset="9954.017">16075 9506 74 0,'-12'-2'37'0,"18"42"-56"0,0-25 67 0,6 17-44 16,0 18 1-16,6 11 1 16,3 19 1-16,2 2-10 15,4 8 1-15,0 0 5 16,3-6 1-16,-6-7-4 16,-6-8 1-16,-7-6-4 15,-5-7 0-15,-9-9-1 16,0-15 0-16,-3-8-1 15,1-11 0-15,-4-10 1 16,0-11 1-16,0-13 1 16,3-8 1-16,3-19 1 15,3-5 1-15,6-10 2 16,6-4 0-16,6 7-1 16,8 1 1-16,4 9 0 15,12-5 0-15,-1 10 0 16,4 8 0-16,6 13-1 15,-4 5 0-15,-2 11 1 16,3 19 0-16,-1 5-1 0,4 10 1 16,-4 14-1-16,-2 13 0 15,-6 10 0-15,-1 3 1 16,-5 1-2-16,-3 4 0 16,-6-7-2-16,-6-6 1 15,-3-5-5-15,-4-8 0 16,-2-6-11-16,0-15 1 15,-3-16-8-15,3-13 0 16</inkml:trace>
  <inkml:trace contextRef="#ctx0" brushRef="#br0" timeOffset="10449.0777">17962 9718 64 0,'-15'-16'32'0,"-11"-2"-42"15,17 12 55-15,-12 1-40 16,-9 3 0-16,-9 7 0 15,-5 3 1-15,-10 0-9 16,4 2 1-16,-1 3 4 16,0 3 1-16,4 3-3 15,11-3 0-15,12 5-1 0,9-5 0 16,15 0 0-16,9 2 1 16,12 1-1-16,12 2 1 15,6 3-1-15,8 2 1 16,7 1 0-16,2 7 1 15,-2 14 0-15,-4-3 1 16,-8 2 1-16,-12 6 0 16,-9-3 0-16,-9 3 1 0,-9-2 0 15,-15 2 0-15,-15-3-2 16,-12-8 0-16,-2-5-3 16,-10-8 0-16,0-10-6 15,-2-11 0-15,-4-14-13 16,1-12 0-16,5-11-2 15,9-3 0-15</inkml:trace>
  <inkml:trace contextRef="#ctx0" brushRef="#br0" timeOffset="11679.8848">18468 10515 66 0,'-12'-11'33'0,"1"-10"-61"0,11 13 65 0,2-3-35 15,1-2 1-15,3-3 4 16,0 0 1-16,3 0-9 15,0 3 1-15,0 0 5 16,0 2 1-16,-3 9-1 16,-6 2 1-16,0 2-3 15,-3 1 0-15,-3 5-1 16,-3 0 0-16,0 0-1 16,0 0 0-16,0-3-2 15,3-2 1-15,3-6-2 16,3 0 1-16,3-5-1 15,3 1 1-15,3-1 1 16,0 0 0-16,0 5 2 16,-3 3 1-16,-3 3 0 15,0 2 1-15,-3 3 0 16,-3 0 1-16,0 0-1 0,0-3 0 16,0 0-1-16,0 1 0 15,-3-4-3-15,0-2 0 16,0 0-2-16,3-2 1 15,0-1-2-15,0 0 1 16,0 1-2-16,0 2 1 16,0 0 1-16,1-3 0 15,-1 0 1-15,3 3 0 16,0 0-1-16,0 0 1 0,0 0 1 16,3-5 0-16,2 2 0 15,-2 1 0-15,0 2 0 16,-3 0 0-16,0 0 1 15,0 0 0-15,0 0-1 16,0 0 1-16,0 2 0 16,0 1 0-16,0 2 0 15,0 1 0-15,-3-1-2 16,0 3 1 0,-2-5-1-1,-1-3 0-15,0 0-1 16,0-6 1-16,0 1-1 15,3-6 1-15,3-7 0 16,3 2 0-16,6 0 1 16,3 3 0-16,2-3 0 15,4 3 1-15,0 2-1 16,0 6 1-16,-3 8 1 0,0 2 0 16,-3 5 0-16,-3 6 0 15,-6 3-1-15,-6 2 1 16,-3 0-1-16,-6 0 0 15,-3-2-1-15,-3-3 0 16,-3-3-1-16,3-5 1 16,-3-5-2-16,1-3 1 15,-1-6 0-15,6-2 0 0,3-2 0 16,3-3 1-16,3-3 0 16,6 2 0-16,6-1 0 15,3 1 1-15,3 1-1 16,6 5 1-16,3 3 0 15,2 7 1-15,1 1 0 16,-3 5 0-16,-3 0 1 16,-6 5 0-16,-3 3-1 15,-6 3 1-15,-6-1-2 16,-3 1 0-16,-3-3-5 16,-3-6 0-16,-3-5-15 15,3 1 1-15,3-14-6 16,9-13 0-16</inkml:trace>
  <inkml:trace contextRef="#ctx0" brushRef="#br0" timeOffset="12626.1817">19010 9800 52 0,'-6'-8'26'0,"9"16"-23"0,3-3 26 16,0 14-27-16,0 5 1 15,-3 13 3-15,0 8 0 16,-3 16-7-16,0 10 1 16,3 1 3-16,0-4 1 15,6-4-2-15,0-9 1 16,9-10-3-16,5-8 1 0,7-7-2 16,6-15 0-16,-3-7-1 15,-1-13 0-15,1-8-1 16,-3-11 1-16,-3-10-1 15,-4-9 1-15,-2-4 0 16,-6-12 1-16,-9 1 2 16,-6 3 0-16,-3 2 2 15,-3 8 0-15,0 8 1 16,0 10 0-16,0 6 0 16,0 16 0-16,0 13-2 15,6 13 1-15,3 13-3 16,6 19 1-16,6 5-2 15,9 3 1-15,6 0-1 16,11-3 1-16,1-7-2 16,3-12 1-16,2-7-1 15,-5-11 1-15,-3-10-1 16,-6-11 0-16,-4-8 1 16,-5-13 0-16,-3-8 0 15,-3-19 1-15,-3-10 0 0,-3-8 1 16,-6-1 1-16,0 1 0 15,-6-2-2-15,0 12 0 16,0 8-4-16,2 11 1 16,1 6-7-16,0 12 0 15,3 11-9-15,-3 13 1 16</inkml:trace>
  <inkml:trace contextRef="#ctx0" brushRef="#br0" timeOffset="13060.9382">19924 10001 68 0,'-3'0'34'0,"39"16"-50"16,-22-13 64-16,13-1-48 15,6 4 1-15,9-6 1 16,-1 0 1-16,1-8-4 15,6 0 1-15,-4-3 1 16,1-2 0-16,-6-3-2 16,-10 0 1-16,-2-5-2 15,-6-3 1-15,-6-5 0 16,-6-8 0-16,-3 5 1 16,-6-5 0-16,-6 0 2 15,-3 11 0-15,-9 10 0 16,-3 8 1-16,-3 11 0 0,1 7 0 15,-10 9 0-15,3 13 1 16,0 7-2-16,1 6 0 16,2 5 0-16,3 6 0 15,12 5-1-15,9 2 0 16,15-4-2-16,3-4 0 16,9-7-5-16,8-6 0 15,7-5-10-15,6-13 1 0,2-8-6 16,4-14 0-16</inkml:trace>
  <inkml:trace contextRef="#ctx0" brushRef="#br0" timeOffset="13497.6538">20558 9964 75 0,'3'-2'37'0,"30"12"-62"15,-10-7 73-15,7 2-49 16,6-2 1-16,6-1 0 16,5-2 0-16,7 0 0 15,2-5 1-15,7-6-2 16,-7 1 1-16,-2-3-2 16,-3-3 1-16,-7-8-1 15,-5 0 1-15,-9-5-2 0,-9-3 1 16,-7 1 2-16,-8-6 0 15,-12 5 1-15,-6 8 1 16,-5 5 0-16,-7 6 1 16,-9 8 1-16,-12 5 0 15,1 8-1-15,-1 8 1 16,-3 13 0-16,1 11 0 16,8 5 0-16,6 5 1 15,16 0-2-15,8 6 0 16,15-1-2-16,11 1 1 0,13-9-2 15,18-2 0-15,2-8-5 16,4-8 1-16,3-15-8 16,2-4 1-16,-8-10-11 15,2-10 1-15</inkml:trace>
  <inkml:trace contextRef="#ctx0" brushRef="#br0" timeOffset="14051.3117">21400 9118 74 0,'-6'-3'37'0,"9"43"-53"15,3-19 66-15,0 10-50 16,6 9 0-16,0 10 2 15,3 6 1-15,-3 13-3 0,3 2 0 16,-3 9 1-16,-1-4 1 16,1-2-2-16,-3-5 0 15,-3-11-2-15,0-7 0 16,0-17-2-16,0-5 0 16,0-10-1-16,0-11 0 15,0-11 0-15,-3-10 0 16,6-11 1-16,9-8 1 0,-3-10 2 15,0-6 1-15,2 3 2 16,4 0 0-16,3 8 1 16,6 8 0-16,0 8 0 15,5 5 1-15,7 8-1 16,-3 16 0-16,2 11 0 16,1 7 0-16,-9 16 0 15,-4 6 0-15,-8 10-1 16,-6-2 1-16,-15 5-2 15,-9 0 0-15,-12-3-1 16,-14-8 1-16,-7-8-2 16,-3-7 0-16,-5-11-2 15,-4-11 1-15,-2-11-1 16,2-12 0-16,1-6-2 16,5-16 0-16,18-5-6 15,15-3 0-15,15-7-6 16,15-3 0-16</inkml:trace>
  <inkml:trace contextRef="#ctx0" brushRef="#br0" timeOffset="14352.0604">22130 9033 62 0,'-9'5'31'0,"29"48"-46"0,-14-32 57 0,0 19-40 15,-3 13 1-15,-3 10 6 16,-3 11 1-16,0 11-11 16,-3 8 0-16,3 10 6 15,0-5 0-15,6-6-3 16,3-4 0-1,6 2-20 1,-3-24 0-16,9-21-2 16,-6-16 1-16</inkml:trace>
  <inkml:trace contextRef="#ctx0" brushRef="#br0" timeOffset="14952.9752">22448 9631 62 0,'-12'-13'31'0,"21"13"-51"0,-3 2 58 16,-3 4-35-16,9 1 0 15,-6 9 3-15,3 6 0 16,3 4-8-16,0 8 1 15,5 3 4-15,-2 3 0 0,3-3-3 16,3-2 0 0,0-6-2-16,3-6 0 0,-1-7-2 15,1-5 0-15,-3-8-2 16,0-9 0-16,-3-4 0 16,-6-14 0-16,-3-8 1 15,0-13 1-15,-3-10 4 16,-1-6 1-16,1 8 4 15,-6 5 0-15,0 8 2 16,0 9 0-16,0 10-1 16,0 5 1-16,0 16-2 15,6 13 0-15,0 11-2 16,-3 13 0-16,12 13-1 16,-3 8 1-16,3 8-1 15,9 14 0-15,-6 2-1 16,2 8 1-16,-5 2-1 15,-3-23 1-15,-9 24 0 0,-3-3 0 16,-9-8 1-16,-14-6 1 16,-7-1 0-16,-15-17 1 15,-6-8-2-15,-5-10 0 16,-16-14-2-16,4-7 0 16,-6-22-3-16,5-10 1 15,4-14-7-15,11-10 1 16,12-8-7-16,13-5 0 15,11 0-8-15,18-6 0 16</inkml:trace>
  <inkml:trace contextRef="#ctx0" brushRef="#br0" timeOffset="15734.9132">23142 9943 63 0,'-18'-16'31'0,"3"3"-52"0,15 8 53 16,0-3-34-16,9 2 0 15,-3-4 7-15,3-1 0 16,3-2-4-16,2 5 0 0,1 0 2 16,3 3 0-16,-3 0 1 15,-3 5 0-15,3 5-3 16,-6 5 0-16,-3 4 0 16,-3-4 1-16,-6 3-1 15,0 1 1-15,-3-4 0 16,-3 4 0-16,-3-7-2 15,-6 1 0-15,6-5 0 16,-3-3 0-16,0-5-1 16,9-1 1-16,3-4-1 15,3-3 0-15,0-1 0 16,6 1 1-16,-3 0 0 16,6 0 0-16,3 5 1 15,-3 0 1-15,-3 3 0 16,0 7 1-16,0 6 0 15,-3-3 0-15,-3 6-1 16,0 0 1-16,0-3-2 0,-3-3 0 16,-3 0-1-1,0 0 1-15,0 1-2 0,0-4 0 16,6-4-1-16,0-6 1 16,6 0-1-16,0 0 0 15,0-3 0-15,0 3 0 16,-3 3 0-16,6-3 1 15,-9 8-1-15,0 0 0 16,0 3-6-16,-3-1 0 0,-3-2-9 16,6 6 0-16</inkml:trace>
  <inkml:trace contextRef="#ctx0" brushRef="#br0" timeOffset="16169.9414">23921 9398 44 0,'12'-29'22'0,"-6"24"-29"15,-3 7 29-15,-6-2-14 16,-3-2 0-16,-3 2 6 16,-8 2 1-16,-7-2-18 0,-3 6 0 15,-6 4 12-15,0 3 0 16,-5 1-3-16,8-4 0 16,-15 11-2-16,7 6 0 15,5 2-1-15,6 8 1 16,12 3-2-16,3 5 1 15,6 0-1-15,6 5 0 16,6-5-2-16,9 0 1 0,6-6-2 16,6-4 1-16,3-9-3 15,5-7 0-15,7-6-5 16,6-8 0-16,-7-5-8 16,-2-5 0-16,0-11-5 15,-4 0 0-15</inkml:trace>
  <inkml:trace contextRef="#ctx0" brushRef="#br0" timeOffset="16604.0957">24302 9512 74 0,'-9'-11'37'0,"-32"-2"-81"16,32 10 74-16,3-2-28 16,-6 2 0-16,-3 1 10 15,3 2 1-15,-6 2-13 16,-2 6 0-16,-1 6 7 0,-9 4 0 16,9 9-1-16,-3 4 1 15,3 4-7-15,4 2 1 16,5 5-1-16,6 3 0 15,6-8-1-15,9 0 1 16,6-8-2-16,2-5 0 16,10-5-1-16,-3-9 1 15,6-2-1-15,-3-5 0 16,-1-9 1-16,-8-7 0 0,6-11 0 16,-6-5 0-16,0-13 0 15,-3-8 1-15,-6 2-1 16,-4 0 0-16,-2 3-3 15,-3 6 1-15,0 2-8 16,-8 13 1-16,2 8-5 16,-6 3 1-16</inkml:trace>
  <inkml:trace contextRef="#ctx0" brushRef="#br0" timeOffset="17370.2121">24404 9446 71 0,'-9'0'35'0,"9"10"-62"0,0-7 74 16,6 5-47-16,-3 5 0 16,-3 8 6-16,6 8 1 15,-3 6-7-15,0 7 0 16,-3 3 4-16,0 3 0 15,-3-3-1-15,0-3 0 16,-3-5-3-16,-3-5 0 16,6-8-3-16,-3-6 0 0,6-7-2 15,6-6 0-15,-3-8-1 16,6-10 0-16,-3-11 0 16,0-2 1-16,-1-9 1 15,1-10 1-15,0 3 2 16,-3 0 1-16,6 2 1 15,0 0 0-15,6 6 0 16,0 2 1-16,-3 6 0 16,6 5 0-16,-3 5 0 15,2 8 1-15,-2 5-1 16,-6 8 1-16,6 6 0 16,-6 5 0-16,0 2-2 15,-3 14 1-15,-3 0-1 16,3 5 0-16,-3 5-1 15,-3-5 1-15,6 0-2 16,-3-5 0-16,-3-5-1 16,0-9 1-16,0-7-2 15,0-6 0-15,0-5-2 16,0-11 1-16,6 1 0 16,-3-9 1-16,6-7 0 0,6-6 1 15,8-2 0-15,1-1 0 16,3 4 2-16,0-1 1 15,0 3 0-15,2 5 0 16,-2 0 2-16,6 8 0 16,-6 6 1-16,8 2 0 15,-5 8 0-15,-3 5 1 16,-3 8-1-16,-6 6 1 0,-1 10-1 16,1 5 1-16,-6 9-1 15,6 4 1-15,0 6-2 16,0 3 0-16,9-3-1 15,-4-8 0-15,1 5-6 16,-6-8 0-16,0-7-17 16,-18-12 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E2B530EC-0394-4F5C-B764-0C8DE691D249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69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772669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4962136-6185-4E40-B6F3-3A5F0E9DA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2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2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62136-6185-4E40-B6F3-3A5F0E9DA7D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0036A-EC95-41DB-956C-33517F114C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9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0036A-EC95-41DB-956C-33517F114C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0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62136-6185-4E40-B6F3-3A5F0E9DA7D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2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F47A-5F88-4A3C-9D28-D6A6435243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59C8675-88C0-4D95-855A-D35B95B31952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9EAA43-5451-4055-8974-53DA55CFE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emf"/><Relationship Id="rId4" Type="http://schemas.openxmlformats.org/officeDocument/2006/relationships/image" Target="../media/image5.wmf"/><Relationship Id="rId9" Type="http://schemas.openxmlformats.org/officeDocument/2006/relationships/customXml" Target="../ink/ink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Basics of Geometry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11272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/>
              <a:t>Opposite rays </a:t>
            </a:r>
            <a:r>
              <a:rPr lang="en-US" sz="3200" dirty="0" smtClean="0"/>
              <a:t>are two rays that share the same initial point and extend in opposite directions forever.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 Rays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22156" y="3030769"/>
            <a:ext cx="76200" cy="762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33076" y="303997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29428" y="3027594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400" y="3060700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2159000" y="3092450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54400" y="3060700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864394" y="3059912"/>
            <a:ext cx="1427956" cy="7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47131" y="3060700"/>
            <a:ext cx="2226469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58228" y="2944587"/>
            <a:ext cx="357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BA and BC are opposite rays</a:t>
            </a:r>
            <a:endParaRPr lang="en-US" sz="2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118100" y="29718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286500" y="29718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5040" y="2534760"/>
              <a:ext cx="3718800" cy="139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160" y="2522520"/>
                <a:ext cx="3744000" cy="141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206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b="1" dirty="0" smtClean="0"/>
              <a:t>intersection</a:t>
            </a:r>
            <a:r>
              <a:rPr lang="en-US" sz="3000" dirty="0" smtClean="0"/>
              <a:t> of figures is the point where they cross.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12900" y="3238500"/>
            <a:ext cx="1752600" cy="8636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498600" y="3162300"/>
            <a:ext cx="1854200" cy="9779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allelogram 21"/>
          <p:cNvSpPr/>
          <p:nvPr/>
        </p:nvSpPr>
        <p:spPr>
          <a:xfrm>
            <a:off x="4737100" y="2959100"/>
            <a:ext cx="2095500" cy="1219200"/>
          </a:xfrm>
          <a:prstGeom prst="parallelogram">
            <a:avLst>
              <a:gd name="adj" fmla="val 51830"/>
            </a:avLst>
          </a:prstGeom>
          <a:solidFill>
            <a:schemeClr val="bg1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5258594" y="4228306"/>
            <a:ext cx="1143000" cy="1588"/>
          </a:xfrm>
          <a:prstGeom prst="straightConnector1">
            <a:avLst/>
          </a:prstGeom>
          <a:ln w="25400"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410200" y="3162300"/>
            <a:ext cx="838994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258594" y="4736306"/>
            <a:ext cx="1143000" cy="1588"/>
          </a:xfrm>
          <a:prstGeom prst="straightConnector1">
            <a:avLst/>
          </a:prstGeom>
          <a:ln w="254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8700" y="33909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•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6900" y="334010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•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04760" y="4471200"/>
              <a:ext cx="5690520" cy="2131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1880" y="4464000"/>
                <a:ext cx="5700240" cy="214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1206500"/>
            <a:ext cx="4876800" cy="31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514" y="1510357"/>
            <a:ext cx="5027386" cy="4462271"/>
          </a:xfr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3000" dirty="0" smtClean="0"/>
              <a:t>The points S, P and ___ are collinear.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000" dirty="0" smtClean="0"/>
              <a:t>The points S, P and ___ are not collinear.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000" dirty="0" smtClean="0"/>
              <a:t>The points S, P, V and ___ </a:t>
            </a:r>
            <a:br>
              <a:rPr lang="en-US" sz="3000" dirty="0" smtClean="0"/>
            </a:br>
            <a:r>
              <a:rPr lang="en-US" sz="3000" dirty="0" smtClean="0"/>
              <a:t>are coplanar.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000" dirty="0" smtClean="0"/>
              <a:t>The points S, P, V and ___ </a:t>
            </a:r>
            <a:br>
              <a:rPr lang="en-US" sz="3000" dirty="0" smtClean="0"/>
            </a:br>
            <a:r>
              <a:rPr lang="en-US" sz="3000" dirty="0" smtClean="0"/>
              <a:t>are not coplanar.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16</a:t>
            </a:r>
          </a:p>
          <a:p>
            <a:r>
              <a:rPr lang="en-US" smtClean="0"/>
              <a:t>10, 11, 12-14, 15, 16, 19, 20, 27, 28, 33, 34, 37, 40-45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280" y="3350880"/>
              <a:ext cx="8656200" cy="3431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280" y="3344040"/>
                <a:ext cx="8677800" cy="34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9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Measuring Segments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2016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distance between two points on a number line is found by taking the difference of the coordinates.</a:t>
            </a:r>
          </a:p>
          <a:p>
            <a:pPr>
              <a:buNone/>
            </a:pPr>
            <a:r>
              <a:rPr lang="en-US" sz="3000" dirty="0" smtClean="0"/>
              <a:t>	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Ruler Postulate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00200" y="3046435"/>
            <a:ext cx="5257800" cy="721043"/>
            <a:chOff x="1600200" y="3114675"/>
            <a:chExt cx="5257800" cy="721043"/>
          </a:xfrm>
        </p:grpSpPr>
        <p:sp>
          <p:nvSpPr>
            <p:cNvPr id="14" name="TextBox 13"/>
            <p:cNvSpPr txBox="1"/>
            <p:nvPr/>
          </p:nvSpPr>
          <p:spPr>
            <a:xfrm>
              <a:off x="1676400" y="334327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1</a:t>
              </a:r>
              <a:endParaRPr lang="en-US" sz="2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0800" y="334327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2</a:t>
              </a:r>
              <a:endParaRPr lang="en-US" sz="2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0" y="334327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3</a:t>
              </a:r>
              <a:endParaRPr lang="en-US" sz="2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19600" y="334327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4</a:t>
              </a:r>
              <a:endParaRPr lang="en-US" sz="2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0" y="334327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5</a:t>
              </a:r>
              <a:endParaRPr lang="en-US" sz="2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334327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6</a:t>
              </a:r>
              <a:endParaRPr lang="en-US" sz="26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600200" y="3114675"/>
              <a:ext cx="5257800" cy="228600"/>
              <a:chOff x="1600200" y="3114675"/>
              <a:chExt cx="5257800" cy="22860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600200" y="3190875"/>
                <a:ext cx="52578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1714500" y="3228975"/>
                <a:ext cx="228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2628900" y="3228975"/>
                <a:ext cx="228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3543300" y="3228975"/>
                <a:ext cx="228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4457700" y="3228975"/>
                <a:ext cx="228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5372100" y="3228975"/>
                <a:ext cx="228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286500" y="3228975"/>
                <a:ext cx="22860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676525" y="3140075"/>
                <a:ext cx="119063" cy="119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427345" y="3147695"/>
                <a:ext cx="119063" cy="119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358900" y="3851320"/>
            <a:ext cx="318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AB =  |5 – 2|</a:t>
            </a:r>
            <a:r>
              <a:rPr lang="en-US" sz="3000" b="1" dirty="0" smtClean="0"/>
              <a:t>  = </a:t>
            </a:r>
            <a:r>
              <a:rPr lang="en-US" sz="3000" dirty="0" smtClean="0"/>
              <a:t>3</a:t>
            </a:r>
            <a:endParaRPr lang="en-US" sz="30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990600" y="4413912"/>
            <a:ext cx="1752600" cy="1308808"/>
            <a:chOff x="990600" y="4400264"/>
            <a:chExt cx="1752600" cy="1308808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1448594" y="462807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90600" y="4816520"/>
              <a:ext cx="17526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Symbol for Distance</a:t>
              </a:r>
              <a:endParaRPr lang="en-US" sz="26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29575" y="2573167"/>
            <a:ext cx="459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</a:t>
            </a:r>
            <a:endParaRPr lang="en-US" sz="2600" dirty="0"/>
          </a:p>
        </p:txBody>
      </p:sp>
      <p:sp>
        <p:nvSpPr>
          <p:cNvPr id="29" name="TextBox 28"/>
          <p:cNvSpPr txBox="1"/>
          <p:nvPr/>
        </p:nvSpPr>
        <p:spPr>
          <a:xfrm>
            <a:off x="5288743" y="2575439"/>
            <a:ext cx="459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B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6809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When three points lie on the same line, then one point must be </a:t>
            </a:r>
            <a:r>
              <a:rPr lang="en-US" sz="3000" b="1" dirty="0" smtClean="0"/>
              <a:t>between</a:t>
            </a:r>
            <a:r>
              <a:rPr lang="en-US" sz="3000" dirty="0" smtClean="0"/>
              <a:t> the other two.</a:t>
            </a:r>
          </a:p>
          <a:p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 lvl="1">
              <a:buNone/>
            </a:pPr>
            <a:r>
              <a:rPr lang="en-US" sz="2600" b="1" dirty="0" smtClean="0"/>
              <a:t> B</a:t>
            </a:r>
            <a:r>
              <a:rPr lang="en-US" sz="2600" dirty="0" smtClean="0"/>
              <a:t> is between points </a:t>
            </a:r>
            <a:r>
              <a:rPr lang="en-US" sz="2600" b="1" dirty="0" smtClean="0"/>
              <a:t>A</a:t>
            </a:r>
            <a:r>
              <a:rPr lang="en-US" sz="2600" dirty="0" smtClean="0"/>
              <a:t> and </a:t>
            </a:r>
            <a:r>
              <a:rPr lang="en-US" sz="2600" b="1" dirty="0" smtClean="0"/>
              <a:t>C</a:t>
            </a:r>
            <a:r>
              <a:rPr lang="en-US" sz="2600" dirty="0" smtClean="0"/>
              <a:t>.</a:t>
            </a:r>
          </a:p>
          <a:p>
            <a:pPr>
              <a:buNone/>
            </a:pPr>
            <a:endParaRPr lang="en-US" sz="30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Betweeness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00200" y="3070932"/>
            <a:ext cx="4495800" cy="584518"/>
            <a:chOff x="1600200" y="3289300"/>
            <a:chExt cx="4495800" cy="58451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600200" y="3352800"/>
              <a:ext cx="4495800" cy="1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209800" y="3289300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79775" y="329247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10200" y="329247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47875" y="3381375"/>
              <a:ext cx="4857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A</a:t>
              </a:r>
              <a:endParaRPr lang="en-US" sz="2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65654" y="3371850"/>
              <a:ext cx="419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</a:t>
              </a:r>
              <a:endParaRPr lang="en-US" sz="2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3497" y="3371850"/>
              <a:ext cx="419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C</a:t>
              </a:r>
              <a:endParaRPr lang="en-US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If B is between A and C, then</a:t>
            </a:r>
            <a:br>
              <a:rPr lang="en-US" sz="3000" dirty="0" smtClean="0"/>
            </a:br>
            <a:r>
              <a:rPr lang="en-US" sz="3000" dirty="0" smtClean="0"/>
              <a:t>AB + BC = AC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Addition Postulate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295400" y="3289300"/>
            <a:ext cx="6172200" cy="647383"/>
            <a:chOff x="1295400" y="3289300"/>
            <a:chExt cx="6172200" cy="647383"/>
          </a:xfrm>
        </p:grpSpPr>
        <p:grpSp>
          <p:nvGrpSpPr>
            <p:cNvPr id="26" name="Group 25"/>
            <p:cNvGrpSpPr/>
            <p:nvPr/>
          </p:nvGrpSpPr>
          <p:grpSpPr>
            <a:xfrm>
              <a:off x="1295400" y="3289300"/>
              <a:ext cx="6172200" cy="121603"/>
              <a:chOff x="1295400" y="3289300"/>
              <a:chExt cx="6172200" cy="121603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295400" y="3368040"/>
                <a:ext cx="6172200" cy="1588"/>
              </a:xfrm>
              <a:prstGeom prst="straightConnector1">
                <a:avLst/>
              </a:prstGeom>
              <a:ln w="25400" cmpd="sng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1874520" y="3289300"/>
                <a:ext cx="119063" cy="119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257800" y="3291840"/>
                <a:ext cx="119063" cy="119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477000" y="3291840"/>
                <a:ext cx="119063" cy="119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2595" y="3381375"/>
              <a:ext cx="4857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A</a:t>
              </a:r>
              <a:endParaRPr lang="en-US" sz="2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3444240"/>
              <a:ext cx="419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</a:t>
              </a:r>
              <a:endParaRPr lang="en-US" sz="2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0000" y="3416300"/>
              <a:ext cx="4191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C</a:t>
              </a:r>
              <a:endParaRPr lang="en-US" sz="26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16200000" flipH="1">
            <a:off x="1754507" y="4036696"/>
            <a:ext cx="326075" cy="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17700" y="4009390"/>
            <a:ext cx="137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132708" y="4030346"/>
            <a:ext cx="326075" cy="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24300" y="4006215"/>
            <a:ext cx="1371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27400" y="3755390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AB</a:t>
            </a:r>
            <a:endParaRPr lang="en-US" sz="2600" dirty="0">
              <a:solidFill>
                <a:schemeClr val="accent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752360" y="2978483"/>
            <a:ext cx="326075" cy="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370082" y="2978484"/>
            <a:ext cx="326075" cy="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17700" y="2979420"/>
            <a:ext cx="2011680" cy="1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14850" y="2979420"/>
            <a:ext cx="2011680" cy="1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6200" y="2739390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AC</a:t>
            </a:r>
            <a:endParaRPr lang="en-US" sz="2600" dirty="0">
              <a:solidFill>
                <a:schemeClr val="accent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289550" y="4003675"/>
            <a:ext cx="3657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09508" y="3991770"/>
            <a:ext cx="3657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6402711" y="4015109"/>
            <a:ext cx="326075" cy="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32450" y="3764915"/>
            <a:ext cx="730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BC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445500" cy="35711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Points  A, B, C and E are collinear, AE = 20, AC = 6, and AB = BC. Find each length.</a:t>
            </a:r>
            <a:br>
              <a:rPr lang="en-US" sz="2800" dirty="0" smtClean="0"/>
            </a:br>
            <a:endParaRPr lang="en-US" sz="2800" dirty="0" smtClean="0"/>
          </a:p>
          <a:p>
            <a:pPr marL="880110" lvl="1" indent="-514350">
              <a:buClr>
                <a:schemeClr val="tx1"/>
              </a:buClr>
              <a:buSzPct val="80000"/>
              <a:buNone/>
            </a:pPr>
            <a:r>
              <a:rPr lang="en-US" sz="2800" dirty="0" smtClean="0"/>
              <a:t>AB = ___</a:t>
            </a:r>
          </a:p>
          <a:p>
            <a:pPr marL="880110" lvl="1" indent="-514350">
              <a:buClr>
                <a:schemeClr val="tx1"/>
              </a:buClr>
              <a:buSzPct val="80000"/>
              <a:buNone/>
            </a:pPr>
            <a:r>
              <a:rPr lang="en-US" sz="2800" dirty="0" smtClean="0"/>
              <a:t>BC = ___</a:t>
            </a:r>
          </a:p>
          <a:p>
            <a:pPr marL="880110" lvl="1" indent="-514350">
              <a:buClr>
                <a:schemeClr val="tx1"/>
              </a:buClr>
              <a:buSzPct val="80000"/>
              <a:buNone/>
            </a:pPr>
            <a:r>
              <a:rPr lang="en-US" sz="2800" dirty="0" smtClean="0"/>
              <a:t>CE = ___</a:t>
            </a:r>
          </a:p>
          <a:p>
            <a:pPr marL="880110" lvl="1" indent="-514350">
              <a:buClr>
                <a:schemeClr val="tx1"/>
              </a:buClr>
              <a:buSzPct val="80000"/>
              <a:buNone/>
            </a:pPr>
            <a:r>
              <a:rPr lang="en-US" sz="2800" dirty="0" smtClean="0"/>
              <a:t>BE = ___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44704" y="3160485"/>
            <a:ext cx="3958853" cy="3742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83239" y="3491817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16450" y="342384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17910" y="3366974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69902" y="308238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5807" y="3625395"/>
            <a:ext cx="485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42518" y="3568530"/>
            <a:ext cx="485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4928" y="3533558"/>
            <a:ext cx="485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32470" y="3220085"/>
            <a:ext cx="485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47880" y="2325960"/>
              <a:ext cx="6736320" cy="407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9240" y="2318400"/>
                <a:ext cx="6755760" cy="409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 is between L and N. Use the Segment Addition Postulate to solve for the variable, then find LM, MN, and LN.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	LM = 3x + 8</a:t>
            </a:r>
          </a:p>
          <a:p>
            <a:pPr>
              <a:buNone/>
            </a:pPr>
            <a:r>
              <a:rPr lang="en-US" sz="3000" dirty="0" smtClean="0"/>
              <a:t>		MN = 2x – 5 </a:t>
            </a:r>
          </a:p>
          <a:p>
            <a:pPr>
              <a:buNone/>
            </a:pPr>
            <a:r>
              <a:rPr lang="en-US" sz="3000" dirty="0" smtClean="0"/>
              <a:t>		LN = 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7600" y="2538360"/>
              <a:ext cx="8263080" cy="425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320" y="2532240"/>
                <a:ext cx="8281440" cy="427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Lesson 1.2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Points, Lines, and Planes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2961"/>
            <a:ext cx="8229600" cy="2599356"/>
          </a:xfrm>
        </p:spPr>
        <p:txBody>
          <a:bodyPr>
            <a:normAutofit/>
          </a:bodyPr>
          <a:lstStyle/>
          <a:p>
            <a:r>
              <a:rPr lang="en-US" sz="2900" dirty="0" smtClean="0"/>
              <a:t>The </a:t>
            </a:r>
            <a:r>
              <a:rPr lang="en-US" sz="2900" b="1" dirty="0" smtClean="0"/>
              <a:t>midpoint</a:t>
            </a:r>
            <a:r>
              <a:rPr lang="en-US" sz="2900" dirty="0" smtClean="0"/>
              <a:t> of a segment is that point that divides, or </a:t>
            </a:r>
            <a:r>
              <a:rPr lang="en-US" sz="2900" b="1" dirty="0" smtClean="0"/>
              <a:t>bisects</a:t>
            </a:r>
            <a:r>
              <a:rPr lang="en-US" sz="2900" dirty="0" smtClean="0"/>
              <a:t>, the segment into two congruent segments.</a:t>
            </a:r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94242" y="3325391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22967" y="3261891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40902" y="3280941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42192" y="3271416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5642" y="3401591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3553422" y="3401591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1702" y="3393971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964015" y="3329486"/>
            <a:ext cx="329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45140" y="3329486"/>
            <a:ext cx="329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7"/>
          <p:cNvGrpSpPr/>
          <p:nvPr/>
        </p:nvGrpSpPr>
        <p:grpSpPr>
          <a:xfrm>
            <a:off x="2039201" y="3958135"/>
            <a:ext cx="3457577" cy="892552"/>
            <a:chOff x="2776180" y="3862601"/>
            <a:chExt cx="3457577" cy="892552"/>
          </a:xfrm>
        </p:grpSpPr>
        <p:sp>
          <p:nvSpPr>
            <p:cNvPr id="18" name="TextBox 17"/>
            <p:cNvSpPr txBox="1"/>
            <p:nvPr/>
          </p:nvSpPr>
          <p:spPr>
            <a:xfrm>
              <a:off x="2776180" y="3862601"/>
              <a:ext cx="345757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M is the midpoint of AB therefore AM = MB. </a:t>
              </a:r>
              <a:endParaRPr lang="en-US" sz="26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04247" y="3941958"/>
              <a:ext cx="342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2961"/>
            <a:ext cx="8229600" cy="153483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A </a:t>
            </a:r>
            <a:r>
              <a:rPr lang="en-US" sz="2900" b="1" dirty="0" smtClean="0"/>
              <a:t>segment bisector</a:t>
            </a:r>
            <a:r>
              <a:rPr lang="en-US" sz="2900" dirty="0" smtClean="0"/>
              <a:t> is a line, segment, ray, or plane that intersects a segment at its midpoint.</a:t>
            </a:r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497654" y="3497409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26379" y="3433909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44314" y="3452959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45604" y="3443434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69054" y="3573609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34" name="TextBox 33"/>
          <p:cNvSpPr txBox="1"/>
          <p:nvPr/>
        </p:nvSpPr>
        <p:spPr>
          <a:xfrm>
            <a:off x="3356809" y="3059260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</a:t>
            </a:r>
            <a:endParaRPr lang="en-US" sz="2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35114" y="3565989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grpSp>
        <p:nvGrpSpPr>
          <p:cNvPr id="4" name="Group 39"/>
          <p:cNvGrpSpPr/>
          <p:nvPr/>
        </p:nvGrpSpPr>
        <p:grpSpPr>
          <a:xfrm>
            <a:off x="3132019" y="3336912"/>
            <a:ext cx="1381125" cy="329184"/>
            <a:chOff x="3132019" y="3336912"/>
            <a:chExt cx="1381125" cy="329184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2967427" y="3501504"/>
              <a:ext cx="32918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348552" y="3501504"/>
              <a:ext cx="32918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 rot="5400000">
            <a:off x="2993908" y="2991631"/>
            <a:ext cx="1676399" cy="71437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535879" y="3843484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21654" y="2729059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48662" y="2602060"/>
            <a:ext cx="375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46" name="TextBox 45"/>
          <p:cNvSpPr txBox="1"/>
          <p:nvPr/>
        </p:nvSpPr>
        <p:spPr>
          <a:xfrm>
            <a:off x="3658764" y="3758994"/>
            <a:ext cx="375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</a:t>
            </a:r>
            <a:endParaRPr lang="en-US" sz="2600" dirty="0"/>
          </a:p>
        </p:txBody>
      </p:sp>
      <p:grpSp>
        <p:nvGrpSpPr>
          <p:cNvPr id="5" name="Group 37"/>
          <p:cNvGrpSpPr/>
          <p:nvPr/>
        </p:nvGrpSpPr>
        <p:grpSpPr>
          <a:xfrm>
            <a:off x="2084267" y="4414912"/>
            <a:ext cx="3457577" cy="634763"/>
            <a:chOff x="2084267" y="4196544"/>
            <a:chExt cx="3457577" cy="892552"/>
          </a:xfrm>
        </p:grpSpPr>
        <p:sp>
          <p:nvSpPr>
            <p:cNvPr id="47" name="TextBox 46"/>
            <p:cNvSpPr txBox="1"/>
            <p:nvPr/>
          </p:nvSpPr>
          <p:spPr>
            <a:xfrm>
              <a:off x="2084267" y="4196544"/>
              <a:ext cx="345757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CD is a bisector of AB. </a:t>
              </a:r>
              <a:endParaRPr lang="en-US" sz="26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760928" y="4265840"/>
              <a:ext cx="342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189044" y="4240994"/>
              <a:ext cx="409575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41" grpId="0" animBg="1"/>
      <p:bldP spid="42" grpId="0" animBg="1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2790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Objects are </a:t>
            </a:r>
            <a:r>
              <a:rPr lang="en-US" sz="3000" b="1" dirty="0" smtClean="0"/>
              <a:t>congruent</a:t>
            </a:r>
            <a:r>
              <a:rPr lang="en-US" sz="3000" dirty="0" smtClean="0"/>
              <a:t> if they are exactly the same shape and size.</a:t>
            </a:r>
          </a:p>
          <a:p>
            <a:r>
              <a:rPr lang="en-US" sz="3000" dirty="0" smtClean="0"/>
              <a:t>Two segments are congruent if they have the same length.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11792" y="4307376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If AB = BC, then AB</a:t>
            </a:r>
            <a:r>
              <a:rPr lang="en-US" sz="3000" dirty="0" smtClean="0">
                <a:latin typeface="Lucida Sans Unicode"/>
                <a:cs typeface="Lucida Sans Unicode"/>
              </a:rPr>
              <a:t>≅</a:t>
            </a:r>
            <a:r>
              <a:rPr lang="en-US" sz="3000" dirty="0" smtClean="0">
                <a:cs typeface="Lucida Sans Unicode"/>
              </a:rPr>
              <a:t>BC</a:t>
            </a:r>
            <a:endParaRPr lang="en-US" sz="3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162942" y="4370876"/>
            <a:ext cx="4889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24942" y="4358176"/>
            <a:ext cx="4889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567388" y="5055731"/>
            <a:ext cx="390631" cy="667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41244" y="5171352"/>
            <a:ext cx="397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Congruence Symbol</a:t>
            </a:r>
            <a:endParaRPr lang="en-US" sz="3000" dirty="0">
              <a:solidFill>
                <a:srgbClr val="FF0000"/>
              </a:solidFill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2496820" y="3638640"/>
            <a:ext cx="4168775" cy="629603"/>
            <a:chOff x="2496820" y="3911600"/>
            <a:chExt cx="4168775" cy="62960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743200" y="4038600"/>
              <a:ext cx="3657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500245" y="397192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9380" y="3962400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344285" y="398716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6820" y="4048760"/>
              <a:ext cx="4857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A</a:t>
              </a:r>
              <a:endParaRPr lang="en-US" sz="2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76420" y="4048760"/>
              <a:ext cx="4857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</a:t>
              </a:r>
              <a:endParaRPr lang="en-US" sz="2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9820" y="4048760"/>
              <a:ext cx="4857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C</a:t>
              </a:r>
              <a:endParaRPr lang="en-US" sz="26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3523856" y="4042964"/>
              <a:ext cx="265113" cy="23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345036" y="4058204"/>
              <a:ext cx="265113" cy="238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235120" y="5859000"/>
              <a:ext cx="1177920" cy="80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8280" y="5850000"/>
                <a:ext cx="1193760" cy="82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24</a:t>
            </a:r>
            <a:endParaRPr lang="en-US" dirty="0"/>
          </a:p>
          <a:p>
            <a:r>
              <a:rPr lang="en-US" dirty="0" smtClean="0"/>
              <a:t>8, 9, 12, 13, 15, 16, 20, 21, 23, 24, 29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4360" y="3251880"/>
              <a:ext cx="8946720" cy="91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80" y="3246120"/>
                <a:ext cx="8965080" cy="9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4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Measuring Angles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An </a:t>
            </a:r>
            <a:r>
              <a:rPr lang="en-US" sz="3000" b="1" dirty="0" smtClean="0"/>
              <a:t>angle</a:t>
            </a:r>
            <a:r>
              <a:rPr lang="en-US" sz="3000" dirty="0" smtClean="0"/>
              <a:t> is made up of 2 rays (</a:t>
            </a:r>
            <a:r>
              <a:rPr lang="en-US" sz="3000" b="1" dirty="0" smtClean="0"/>
              <a:t>sides</a:t>
            </a:r>
            <a:r>
              <a:rPr lang="en-US" sz="3000" dirty="0" smtClean="0"/>
              <a:t>) that share the same initial point (</a:t>
            </a:r>
            <a:r>
              <a:rPr lang="en-US" sz="3000" b="1" dirty="0" smtClean="0"/>
              <a:t>vertex</a:t>
            </a:r>
            <a:r>
              <a:rPr lang="en-US" sz="3000" dirty="0" smtClean="0"/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Angles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421764" y="2981996"/>
            <a:ext cx="18288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12264" y="4620296"/>
            <a:ext cx="2209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26464" y="4315496"/>
            <a:ext cx="556260" cy="28194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3464" y="4010696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vertex</a:t>
            </a:r>
            <a:endParaRPr lang="en-US" sz="2600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755265" y="3248696"/>
            <a:ext cx="842963" cy="43338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066255" y="3969264"/>
            <a:ext cx="804864" cy="26860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9424" y="3412901"/>
            <a:ext cx="1365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sides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452006" y="3403408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70166" y="4569268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38984" y="3119156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39" name="TextBox 38"/>
          <p:cNvSpPr txBox="1"/>
          <p:nvPr/>
        </p:nvSpPr>
        <p:spPr>
          <a:xfrm>
            <a:off x="2444624" y="4711736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40" name="Oval 39"/>
          <p:cNvSpPr/>
          <p:nvPr/>
        </p:nvSpPr>
        <p:spPr>
          <a:xfrm>
            <a:off x="2552846" y="4546408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877184" y="4719356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Name the vertex and sides of the angle.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721833" y="2540760"/>
            <a:ext cx="18288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912333" y="4179060"/>
            <a:ext cx="2209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752075" y="296217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0235" y="412803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9053" y="267792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744693" y="427050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3177253" y="427812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O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603760" y="2318400"/>
              <a:ext cx="2631240" cy="2333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8720" y="2310480"/>
                <a:ext cx="2643840" cy="235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008728" y="2647666"/>
            <a:ext cx="3684896" cy="4012441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89168"/>
          </a:xfrm>
        </p:spPr>
        <p:txBody>
          <a:bodyPr>
            <a:normAutofit/>
          </a:bodyPr>
          <a:lstStyle/>
          <a:p>
            <a:pPr marL="624078" indent="-514350">
              <a:buClrTx/>
              <a:buSzPct val="100000"/>
              <a:buFont typeface="+mj-lt"/>
              <a:buAutoNum type="arabicParenR"/>
            </a:pPr>
            <a:r>
              <a:rPr lang="en-US" sz="3000" b="1" dirty="0" smtClean="0"/>
              <a:t>1 Letter</a:t>
            </a:r>
            <a:r>
              <a:rPr lang="en-US" sz="3000" dirty="0" smtClean="0"/>
              <a:t> – Angles can be named using 1 letter only when there is 1 angle at a vertex.</a:t>
            </a:r>
            <a:endParaRPr lang="en-US" sz="30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Ways to Name Angles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216660" y="2981325"/>
            <a:ext cx="2377440" cy="2420303"/>
            <a:chOff x="1216660" y="2981325"/>
            <a:chExt cx="2377440" cy="2420303"/>
          </a:xfrm>
        </p:grpSpPr>
        <p:grpSp>
          <p:nvGrpSpPr>
            <p:cNvPr id="32" name="Group 31"/>
            <p:cNvGrpSpPr/>
            <p:nvPr/>
          </p:nvGrpSpPr>
          <p:grpSpPr>
            <a:xfrm>
              <a:off x="1216660" y="2981325"/>
              <a:ext cx="2377440" cy="2412683"/>
              <a:chOff x="1216660" y="2981325"/>
              <a:chExt cx="2377440" cy="241268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384300" y="2981325"/>
                <a:ext cx="2209800" cy="1896835"/>
                <a:chOff x="1384300" y="2981325"/>
                <a:chExt cx="2209800" cy="1896835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 rot="5400000" flipH="1" flipV="1">
                  <a:off x="1193800" y="3171825"/>
                  <a:ext cx="1828800" cy="14478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1384300" y="4810125"/>
                  <a:ext cx="220980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/>
                <p:cNvSpPr/>
                <p:nvPr/>
              </p:nvSpPr>
              <p:spPr>
                <a:xfrm>
                  <a:off x="2224042" y="3593237"/>
                  <a:ext cx="119063" cy="1190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742202" y="4759097"/>
                  <a:ext cx="119063" cy="1190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811020" y="3308985"/>
                  <a:ext cx="32766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/>
                    <a:t>G</a:t>
                  </a:r>
                  <a:endParaRPr lang="en-US" sz="2600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1216660" y="4901565"/>
                <a:ext cx="3276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E</a:t>
                </a:r>
                <a:endParaRPr lang="en-US" sz="26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24882" y="4736237"/>
                <a:ext cx="119063" cy="11906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649220" y="4909185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F</a:t>
              </a:r>
              <a:endParaRPr lang="en-US" sz="26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0881" y="3178990"/>
            <a:ext cx="771526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Lucida Sans Unicode"/>
              </a:rPr>
              <a:t>∠E</a:t>
            </a:r>
            <a:endParaRPr lang="en-US" sz="26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5379504" y="4688205"/>
            <a:ext cx="3752849" cy="1768852"/>
            <a:chOff x="4724400" y="4688205"/>
            <a:chExt cx="3752849" cy="1768852"/>
          </a:xfrm>
        </p:grpSpPr>
        <p:sp>
          <p:nvSpPr>
            <p:cNvPr id="43" name="TextBox 42"/>
            <p:cNvSpPr txBox="1"/>
            <p:nvPr/>
          </p:nvSpPr>
          <p:spPr>
            <a:xfrm>
              <a:off x="4724400" y="5564505"/>
              <a:ext cx="375284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  <a:cs typeface="Lucida Sans Unicode"/>
                </a:rPr>
                <a:t>This angle cannot be named using 1 letter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44" name="Arc 43"/>
            <p:cNvSpPr/>
            <p:nvPr/>
          </p:nvSpPr>
          <p:spPr>
            <a:xfrm>
              <a:off x="4943475" y="4688205"/>
              <a:ext cx="1200150" cy="1666875"/>
            </a:xfrm>
            <a:prstGeom prst="arc">
              <a:avLst>
                <a:gd name="adj1" fmla="val 15692962"/>
                <a:gd name="adj2" fmla="val 0"/>
              </a:avLst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0749" y="2952750"/>
            <a:ext cx="2887980" cy="2486978"/>
            <a:chOff x="4525645" y="2952750"/>
            <a:chExt cx="2887980" cy="2486978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5013325" y="3209925"/>
              <a:ext cx="1828800" cy="1447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203825" y="4848225"/>
              <a:ext cx="2209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043567" y="3631337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561727" y="4797197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0545" y="3347085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D</a:t>
              </a:r>
              <a:endParaRPr lang="en-US" sz="2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36185" y="4939665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</a:t>
              </a:r>
              <a:endParaRPr lang="en-US" sz="26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144407" y="4774337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68745" y="4947285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C</a:t>
              </a:r>
              <a:endParaRPr lang="en-US" sz="26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0800000" flipV="1">
              <a:off x="5385571" y="4705400"/>
              <a:ext cx="104950" cy="423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V="1">
              <a:off x="4097336" y="3732211"/>
              <a:ext cx="1895476" cy="3365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910092" y="3450362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25645" y="3375660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A</a:t>
              </a:r>
              <a:endParaRPr lang="en-US" sz="2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03248" y="3616205"/>
            <a:ext cx="2128059" cy="909797"/>
            <a:chOff x="2703248" y="3616205"/>
            <a:chExt cx="2128059" cy="909797"/>
          </a:xfrm>
        </p:grpSpPr>
        <p:cxnSp>
          <p:nvCxnSpPr>
            <p:cNvPr id="29" name="Straight Arrow Connector 28"/>
            <p:cNvCxnSpPr/>
            <p:nvPr/>
          </p:nvCxnSpPr>
          <p:spPr>
            <a:xfrm rot="16200000" flipV="1">
              <a:off x="3233142" y="3889255"/>
              <a:ext cx="552450" cy="635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703248" y="4064337"/>
              <a:ext cx="21280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Angle Symbol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8400" y="1900080"/>
              <a:ext cx="3821400" cy="388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888560"/>
                <a:ext cx="3837600" cy="390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525" y="1481328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arenR" startAt="2"/>
            </a:pPr>
            <a:r>
              <a:rPr lang="en-US" sz="3000" b="1" dirty="0" smtClean="0"/>
              <a:t>3 Letters </a:t>
            </a:r>
            <a:r>
              <a:rPr lang="en-US" sz="3000" dirty="0" smtClean="0"/>
              <a:t>– The middle letter must be the vertex.		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Ways to Name Angles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938101" y="4310420"/>
            <a:ext cx="3242202" cy="1666875"/>
            <a:chOff x="2501373" y="4474192"/>
            <a:chExt cx="3242202" cy="1666875"/>
          </a:xfrm>
        </p:grpSpPr>
        <p:sp>
          <p:nvSpPr>
            <p:cNvPr id="21" name="TextBox 20"/>
            <p:cNvSpPr txBox="1"/>
            <p:nvPr/>
          </p:nvSpPr>
          <p:spPr>
            <a:xfrm>
              <a:off x="3095624" y="5295900"/>
              <a:ext cx="2647951" cy="49244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cs typeface="Lucida Sans Unicode"/>
                </a:rPr>
                <a:t>∠DBC or ∠CBD</a:t>
              </a:r>
              <a:endParaRPr lang="en-US" sz="2600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2501373" y="4474192"/>
              <a:ext cx="1200150" cy="1666875"/>
            </a:xfrm>
            <a:prstGeom prst="arc">
              <a:avLst>
                <a:gd name="adj1" fmla="val 15692962"/>
                <a:gd name="adj2" fmla="val 0"/>
              </a:avLst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>
            <a:stCxn id="22" idx="0"/>
          </p:cNvCxnSpPr>
          <p:nvPr/>
        </p:nvCxnSpPr>
        <p:spPr>
          <a:xfrm rot="10800000" flipV="1">
            <a:off x="3311957" y="4327615"/>
            <a:ext cx="104950" cy="4233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41264" y="2509193"/>
            <a:ext cx="2887980" cy="2674303"/>
            <a:chOff x="2759879" y="2181646"/>
            <a:chExt cx="2887980" cy="2674303"/>
          </a:xfrm>
        </p:grpSpPr>
        <p:sp>
          <p:nvSpPr>
            <p:cNvPr id="10" name="Oval 9"/>
            <p:cNvSpPr/>
            <p:nvPr/>
          </p:nvSpPr>
          <p:spPr>
            <a:xfrm>
              <a:off x="3364986" y="4190563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759879" y="2181646"/>
              <a:ext cx="2887980" cy="2674303"/>
              <a:chOff x="2309495" y="2495550"/>
              <a:chExt cx="2887980" cy="267430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628900" y="2495550"/>
                <a:ext cx="2568575" cy="2674303"/>
                <a:chOff x="2628900" y="2495550"/>
                <a:chExt cx="2568575" cy="2674303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 rot="5400000" flipH="1" flipV="1">
                  <a:off x="2797175" y="2940050"/>
                  <a:ext cx="1828800" cy="14478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2987675" y="4578350"/>
                  <a:ext cx="2209800" cy="15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/>
                <p:cNvSpPr/>
                <p:nvPr/>
              </p:nvSpPr>
              <p:spPr>
                <a:xfrm>
                  <a:off x="3827417" y="3361462"/>
                  <a:ext cx="119063" cy="1190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4345577" y="4527322"/>
                  <a:ext cx="119063" cy="1190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414395" y="3077210"/>
                  <a:ext cx="32766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/>
                    <a:t>D</a:t>
                  </a:r>
                  <a:endParaRPr lang="en-US" sz="2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820035" y="4669790"/>
                  <a:ext cx="32766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/>
                    <a:t>B</a:t>
                  </a:r>
                  <a:endParaRPr lang="en-US" sz="26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252595" y="4677410"/>
                  <a:ext cx="32766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/>
                    <a:t>C</a:t>
                  </a:r>
                  <a:endParaRPr lang="en-US" sz="2600" dirty="0"/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rot="16200000" flipV="1">
                  <a:off x="1781175" y="3343275"/>
                  <a:ext cx="2025650" cy="330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/>
                <p:cNvSpPr/>
                <p:nvPr/>
              </p:nvSpPr>
              <p:spPr>
                <a:xfrm>
                  <a:off x="2674892" y="3075712"/>
                  <a:ext cx="119063" cy="1190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2309495" y="2943860"/>
                <a:ext cx="3276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A</a:t>
                </a:r>
                <a:endParaRPr lang="en-US" sz="2600" dirty="0"/>
              </a:p>
            </p:txBody>
          </p:sp>
        </p:grpSp>
      </p:grpSp>
      <p:cxnSp>
        <p:nvCxnSpPr>
          <p:cNvPr id="37" name="Straight Arrow Connector 36"/>
          <p:cNvCxnSpPr>
            <a:stCxn id="35" idx="2"/>
          </p:cNvCxnSpPr>
          <p:nvPr/>
        </p:nvCxnSpPr>
        <p:spPr>
          <a:xfrm rot="5400000">
            <a:off x="2972485" y="4254900"/>
            <a:ext cx="54268" cy="3464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18866" y="3055108"/>
            <a:ext cx="2183783" cy="1919220"/>
            <a:chOff x="809625" y="3409950"/>
            <a:chExt cx="2183783" cy="1919220"/>
          </a:xfrm>
        </p:grpSpPr>
        <p:sp>
          <p:nvSpPr>
            <p:cNvPr id="38" name="TextBox 37"/>
            <p:cNvSpPr txBox="1"/>
            <p:nvPr/>
          </p:nvSpPr>
          <p:spPr>
            <a:xfrm>
              <a:off x="809625" y="3409950"/>
              <a:ext cx="1501253" cy="89255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cs typeface="Lucida Sans Unicode"/>
                </a:rPr>
                <a:t>∠ABD or ∠DBA</a:t>
              </a:r>
              <a:endParaRPr lang="en-US" sz="2600" dirty="0"/>
            </a:p>
          </p:txBody>
        </p:sp>
        <p:sp>
          <p:nvSpPr>
            <p:cNvPr id="35" name="Arc 34"/>
            <p:cNvSpPr/>
            <p:nvPr/>
          </p:nvSpPr>
          <p:spPr>
            <a:xfrm rot="217663">
              <a:off x="1698008" y="3757545"/>
              <a:ext cx="1295400" cy="1571625"/>
            </a:xfrm>
            <a:prstGeom prst="arc">
              <a:avLst>
                <a:gd name="adj1" fmla="val 15688989"/>
                <a:gd name="adj2" fmla="val 0"/>
              </a:avLst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616714"/>
          </a:xfrm>
        </p:spPr>
        <p:txBody>
          <a:bodyPr>
            <a:normAutofit/>
          </a:bodyPr>
          <a:lstStyle/>
          <a:p>
            <a:pPr marL="624078" indent="-514350">
              <a:buClrTx/>
              <a:buSzPct val="100000"/>
              <a:buFont typeface="+mj-lt"/>
              <a:buAutoNum type="arabicParenR" startAt="3"/>
            </a:pPr>
            <a:r>
              <a:rPr lang="en-US" sz="3000" b="1" dirty="0" smtClean="0"/>
              <a:t>1 Number</a:t>
            </a:r>
            <a:r>
              <a:rPr lang="en-US" sz="3000" dirty="0" smtClean="0"/>
              <a:t> – Angles can be named using a number when there is a number in the interior of the angle. </a:t>
            </a:r>
            <a:endParaRPr lang="en-US" sz="30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Ways to Name Angles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735139" y="3721099"/>
            <a:ext cx="1819276" cy="7778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50284" y="4503761"/>
            <a:ext cx="1994170" cy="5111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50796" y="4423696"/>
            <a:ext cx="236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</a:t>
            </a:r>
            <a:endParaRPr lang="en-US" sz="2600" dirty="0"/>
          </a:p>
        </p:txBody>
      </p:sp>
      <p:sp>
        <p:nvSpPr>
          <p:cNvPr id="26" name="TextBox 25"/>
          <p:cNvSpPr txBox="1"/>
          <p:nvPr/>
        </p:nvSpPr>
        <p:spPr>
          <a:xfrm>
            <a:off x="5437781" y="3468569"/>
            <a:ext cx="709612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Lucida Sans Unicode"/>
              </a:rPr>
              <a:t>∠2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921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</a:t>
            </a:r>
            <a:r>
              <a:rPr lang="en-US" sz="3000" b="1" dirty="0" smtClean="0"/>
              <a:t>definition</a:t>
            </a:r>
            <a:r>
              <a:rPr lang="en-US" sz="3000" dirty="0" smtClean="0"/>
              <a:t> uses known words to describe a new word.</a:t>
            </a:r>
          </a:p>
          <a:p>
            <a:r>
              <a:rPr lang="en-US" sz="3000" dirty="0" smtClean="0"/>
              <a:t>Some words are called </a:t>
            </a:r>
            <a:r>
              <a:rPr lang="en-US" sz="3000" b="1" dirty="0" smtClean="0"/>
              <a:t>undefined</a:t>
            </a:r>
            <a:r>
              <a:rPr lang="en-US" sz="3000" dirty="0" smtClean="0"/>
              <a:t> because they are impossible to define. 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terms are defined in Math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03608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Angles are measure in degrees. (°)</a:t>
            </a:r>
          </a:p>
          <a:p>
            <a:endParaRPr lang="en-US" sz="3000" dirty="0" smtClean="0">
              <a:latin typeface="Lucida Sans Unicode"/>
              <a:cs typeface="Lucida Sans Unicode"/>
            </a:endParaRPr>
          </a:p>
          <a:p>
            <a:pPr>
              <a:buNone/>
            </a:pPr>
            <a:r>
              <a:rPr lang="en-US" sz="3000" dirty="0" smtClean="0">
                <a:latin typeface="Lucida Sans Unicode"/>
                <a:cs typeface="Lucida Sans Unicode"/>
              </a:rPr>
              <a:t>		</a:t>
            </a:r>
            <a:r>
              <a:rPr lang="en-US" sz="3000" dirty="0" err="1" smtClean="0">
                <a:cs typeface="Lucida Sans Unicode"/>
              </a:rPr>
              <a:t>m∠ABD</a:t>
            </a:r>
            <a:r>
              <a:rPr lang="en-US" sz="3000" dirty="0" smtClean="0">
                <a:cs typeface="Lucida Sans Unicode"/>
              </a:rPr>
              <a:t> = 50°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Angles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68604" y="2413772"/>
            <a:ext cx="2125980" cy="2666683"/>
            <a:chOff x="4763135" y="3737610"/>
            <a:chExt cx="2125980" cy="2666683"/>
          </a:xfrm>
        </p:grpSpPr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5250815" y="4182110"/>
              <a:ext cx="1828800" cy="1447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281057" y="4603522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8035" y="4319270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D</a:t>
              </a:r>
              <a:endParaRPr lang="en-US" sz="2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3675" y="5911850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</a:t>
              </a:r>
              <a:endParaRPr lang="en-US" sz="2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381897" y="5746522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4234815" y="4585335"/>
              <a:ext cx="2025650" cy="330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128532" y="4317772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63135" y="4185920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A</a:t>
              </a:r>
              <a:endParaRPr lang="en-US" sz="2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6704" y="4945720"/>
              <a:ext cx="7848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accent2"/>
                  </a:solidFill>
                </a:rPr>
                <a:t>50°</a:t>
              </a:r>
              <a:endParaRPr lang="en-US" sz="26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260" y="1391176"/>
            <a:ext cx="4422640" cy="4525963"/>
          </a:xfrm>
        </p:spPr>
        <p:txBody>
          <a:bodyPr>
            <a:normAutofit/>
          </a:bodyPr>
          <a:lstStyle/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000" dirty="0" smtClean="0"/>
              <a:t>Place pivot point on the vertex of the angle.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000" dirty="0" smtClean="0"/>
              <a:t>Align base line along one of the sides.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000" dirty="0" smtClean="0"/>
              <a:t>The other side will</a:t>
            </a:r>
            <a:br>
              <a:rPr lang="en-US" sz="3000" dirty="0" smtClean="0"/>
            </a:br>
            <a:r>
              <a:rPr lang="en-US" sz="3000" dirty="0" smtClean="0"/>
              <a:t>point to the angle</a:t>
            </a:r>
            <a:br>
              <a:rPr lang="en-US" sz="3000" dirty="0" smtClean="0"/>
            </a:br>
            <a:r>
              <a:rPr lang="en-US" sz="3000" dirty="0" smtClean="0"/>
              <a:t>measure.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Protractor</a:t>
            </a:r>
            <a:endParaRPr lang="en-US" dirty="0"/>
          </a:p>
        </p:txBody>
      </p:sp>
      <p:pic>
        <p:nvPicPr>
          <p:cNvPr id="5" name="Picture 4" descr="protra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0288" y="1428278"/>
            <a:ext cx="4695983" cy="24482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554960" y="3823200"/>
            <a:ext cx="2235980" cy="1050743"/>
            <a:chOff x="6554960" y="3823200"/>
            <a:chExt cx="2235980" cy="1050743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>
              <a:off x="6554960" y="3823200"/>
              <a:ext cx="1148860" cy="65736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809740" y="4381500"/>
              <a:ext cx="198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pivot point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4854575" y="3756025"/>
            <a:ext cx="3248025" cy="3175"/>
          </a:xfrm>
          <a:prstGeom prst="line">
            <a:avLst/>
          </a:prstGeom>
          <a:ln w="381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996180" y="3780020"/>
            <a:ext cx="1981200" cy="1154883"/>
            <a:chOff x="4996180" y="3780020"/>
            <a:chExt cx="1981200" cy="1154883"/>
          </a:xfrm>
        </p:grpSpPr>
        <p:cxnSp>
          <p:nvCxnSpPr>
            <p:cNvPr id="20" name="Straight Arrow Connector 19"/>
            <p:cNvCxnSpPr/>
            <p:nvPr/>
          </p:nvCxnSpPr>
          <p:spPr>
            <a:xfrm rot="16200000" flipV="1">
              <a:off x="5430380" y="4122280"/>
              <a:ext cx="690380" cy="586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996180" y="4442460"/>
              <a:ext cx="198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7030A0"/>
                  </a:solidFill>
                </a:rPr>
                <a:t>base line</a:t>
              </a:r>
              <a:endParaRPr lang="en-US" sz="2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6420757" y="3685312"/>
            <a:ext cx="119063" cy="119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78573" cy="2244511"/>
          </a:xfrm>
        </p:spPr>
        <p:txBody>
          <a:bodyPr/>
          <a:lstStyle/>
          <a:p>
            <a:r>
              <a:rPr lang="en-US" sz="3000" b="1" u="sng" dirty="0" smtClean="0"/>
              <a:t>Acute</a:t>
            </a:r>
            <a:r>
              <a:rPr lang="en-US" sz="3000" dirty="0" smtClean="0"/>
              <a:t> – Less than 90°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b="1" u="sng" dirty="0" smtClean="0"/>
              <a:t>Right</a:t>
            </a:r>
            <a:r>
              <a:rPr lang="en-US" sz="3000" dirty="0" smtClean="0"/>
              <a:t> – Equals 90°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Angles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92891" y="1110275"/>
            <a:ext cx="1983749" cy="885963"/>
            <a:chOff x="939756" y="2434108"/>
            <a:chExt cx="1983749" cy="8859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939756" y="3270161"/>
              <a:ext cx="1983749" cy="10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939756" y="2434108"/>
              <a:ext cx="1932233" cy="8360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21306" y="2827628"/>
              <a:ext cx="7505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30°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43651" y="2345140"/>
            <a:ext cx="1612407" cy="1451019"/>
            <a:chOff x="1600200" y="4419600"/>
            <a:chExt cx="1612407" cy="1451019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600200" y="5867400"/>
              <a:ext cx="1612407" cy="32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877573" y="5142227"/>
              <a:ext cx="1449948" cy="46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1609344" y="5638800"/>
              <a:ext cx="2194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719072" y="5748528"/>
              <a:ext cx="2194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17910" y="2703633"/>
            <a:ext cx="3780238" cy="892552"/>
            <a:chOff x="5117910" y="2703633"/>
            <a:chExt cx="3780238" cy="892552"/>
          </a:xfrm>
        </p:grpSpPr>
        <p:sp>
          <p:nvSpPr>
            <p:cNvPr id="48" name="TextBox 47"/>
            <p:cNvSpPr txBox="1"/>
            <p:nvPr/>
          </p:nvSpPr>
          <p:spPr>
            <a:xfrm>
              <a:off x="6193584" y="2703633"/>
              <a:ext cx="27045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Right Angle Symbol</a:t>
              </a:r>
              <a:endParaRPr lang="en-US" sz="2600" dirty="0"/>
            </a:p>
          </p:txBody>
        </p:sp>
        <p:cxnSp>
          <p:nvCxnSpPr>
            <p:cNvPr id="24" name="Straight Arrow Connector 23"/>
            <p:cNvCxnSpPr>
              <a:stCxn id="48" idx="1"/>
            </p:cNvCxnSpPr>
            <p:nvPr/>
          </p:nvCxnSpPr>
          <p:spPr>
            <a:xfrm rot="10800000" flipV="1">
              <a:off x="5117910" y="3149908"/>
              <a:ext cx="1075674" cy="371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5083791" cy="2858660"/>
          </a:xfrm>
        </p:spPr>
        <p:txBody>
          <a:bodyPr>
            <a:normAutofit/>
          </a:bodyPr>
          <a:lstStyle/>
          <a:p>
            <a:r>
              <a:rPr lang="en-US" sz="3000" b="1" u="sng" dirty="0" smtClean="0"/>
              <a:t>Obtuse</a:t>
            </a:r>
            <a:r>
              <a:rPr lang="en-US" sz="3000" dirty="0" smtClean="0"/>
              <a:t> – More than 90° but less than 180°</a:t>
            </a:r>
          </a:p>
          <a:p>
            <a:pPr>
              <a:buNone/>
            </a:pPr>
            <a:endParaRPr lang="en-US" sz="3000" b="1" u="sng" dirty="0" smtClean="0"/>
          </a:p>
          <a:p>
            <a:pPr>
              <a:buNone/>
            </a:pPr>
            <a:endParaRPr lang="en-US" sz="3000" b="1" u="sng" dirty="0" smtClean="0"/>
          </a:p>
          <a:p>
            <a:r>
              <a:rPr lang="en-US" sz="3000" b="1" u="sng" dirty="0" smtClean="0"/>
              <a:t>Straight</a:t>
            </a:r>
            <a:r>
              <a:rPr lang="en-US" sz="3000" dirty="0" smtClean="0"/>
              <a:t> – Equals 180°</a:t>
            </a:r>
            <a:endParaRPr lang="en-US" sz="30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Angles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704026" y="1588485"/>
            <a:ext cx="2358389" cy="913924"/>
            <a:chOff x="3356611" y="2598420"/>
            <a:chExt cx="2358389" cy="913924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V="1">
              <a:off x="3356134" y="2598897"/>
              <a:ext cx="913924" cy="91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267200" y="3505200"/>
              <a:ext cx="1447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42096" y="3017860"/>
              <a:ext cx="9335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135°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64066" y="3789576"/>
            <a:ext cx="2863850" cy="119063"/>
            <a:chOff x="2216150" y="5318125"/>
            <a:chExt cx="2863850" cy="11906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3708400" y="5381625"/>
              <a:ext cx="1371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 flipV="1">
              <a:off x="2216150" y="5384800"/>
              <a:ext cx="1371599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584575" y="531812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009" y="1356392"/>
            <a:ext cx="6980830" cy="22581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sum of the smaller adjacent angles equals the larger angle.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err="1" smtClean="0">
                <a:solidFill>
                  <a:schemeClr val="accent1"/>
                </a:solidFill>
              </a:rPr>
              <a:t>m</a:t>
            </a:r>
            <a:r>
              <a:rPr lang="en-US" sz="3000" dirty="0" err="1" smtClean="0">
                <a:solidFill>
                  <a:schemeClr val="accent1"/>
                </a:solidFill>
                <a:cs typeface="Lucida Sans Unicode"/>
              </a:rPr>
              <a:t>∠ACD</a:t>
            </a:r>
            <a:r>
              <a:rPr lang="en-US" sz="3000" dirty="0" smtClean="0">
                <a:solidFill>
                  <a:schemeClr val="accent1"/>
                </a:solidFill>
                <a:cs typeface="Lucida Sans Unicode"/>
              </a:rPr>
              <a:t> </a:t>
            </a:r>
            <a:r>
              <a:rPr lang="en-US" sz="3000" dirty="0" smtClean="0">
                <a:cs typeface="Lucida Sans Unicode"/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  <a:cs typeface="Lucida Sans Unicode"/>
              </a:rPr>
              <a:t>m∠DCB</a:t>
            </a:r>
            <a:r>
              <a:rPr lang="en-US" sz="3000" dirty="0" smtClean="0">
                <a:solidFill>
                  <a:srgbClr val="FF0000"/>
                </a:solidFill>
                <a:cs typeface="Lucida Sans Unicode"/>
              </a:rPr>
              <a:t> </a:t>
            </a:r>
            <a:r>
              <a:rPr lang="en-US" sz="3000" dirty="0" smtClean="0">
                <a:cs typeface="Lucida Sans Unicode"/>
              </a:rPr>
              <a:t>= </a:t>
            </a:r>
            <a:r>
              <a:rPr lang="en-US" sz="3000" dirty="0" err="1" smtClean="0">
                <a:solidFill>
                  <a:srgbClr val="00B050"/>
                </a:solidFill>
                <a:cs typeface="Lucida Sans Unicode"/>
              </a:rPr>
              <a:t>m∠ACB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Addition Postulate</a:t>
            </a:r>
            <a:endParaRPr lang="en-US" dirty="0"/>
          </a:p>
        </p:txBody>
      </p:sp>
      <p:grpSp>
        <p:nvGrpSpPr>
          <p:cNvPr id="15" name="Group 25"/>
          <p:cNvGrpSpPr/>
          <p:nvPr/>
        </p:nvGrpSpPr>
        <p:grpSpPr>
          <a:xfrm>
            <a:off x="4524214" y="1895475"/>
            <a:ext cx="4250985" cy="3199448"/>
            <a:chOff x="2864190" y="1895475"/>
            <a:chExt cx="4250985" cy="3199448"/>
          </a:xfrm>
        </p:grpSpPr>
        <p:sp>
          <p:nvSpPr>
            <p:cNvPr id="9" name="TextBox 8"/>
            <p:cNvSpPr txBox="1"/>
            <p:nvPr/>
          </p:nvSpPr>
          <p:spPr>
            <a:xfrm>
              <a:off x="5725160" y="4602480"/>
              <a:ext cx="3276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</a:t>
              </a:r>
              <a:endParaRPr lang="en-US" sz="2600" dirty="0"/>
            </a:p>
          </p:txBody>
        </p:sp>
        <p:grpSp>
          <p:nvGrpSpPr>
            <p:cNvPr id="16" name="Group 24"/>
            <p:cNvGrpSpPr/>
            <p:nvPr/>
          </p:nvGrpSpPr>
          <p:grpSpPr>
            <a:xfrm>
              <a:off x="2864190" y="1895475"/>
              <a:ext cx="4250985" cy="2971800"/>
              <a:chOff x="2932430" y="1895475"/>
              <a:chExt cx="4250985" cy="2971800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3298140" y="1895475"/>
                <a:ext cx="3885275" cy="2971800"/>
                <a:chOff x="3284492" y="1895475"/>
                <a:chExt cx="3885275" cy="29718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3284492" y="3686582"/>
                  <a:ext cx="119063" cy="11906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22"/>
                <p:cNvGrpSpPr/>
                <p:nvPr/>
              </p:nvGrpSpPr>
              <p:grpSpPr>
                <a:xfrm>
                  <a:off x="3374055" y="1895475"/>
                  <a:ext cx="3795712" cy="2971800"/>
                  <a:chOff x="3319463" y="1895475"/>
                  <a:chExt cx="3795712" cy="2971800"/>
                </a:xfrm>
              </p:grpSpPr>
              <p:cxnSp>
                <p:nvCxnSpPr>
                  <p:cNvPr id="4" name="Straight Arrow Connector 3"/>
                  <p:cNvCxnSpPr/>
                  <p:nvPr/>
                </p:nvCxnSpPr>
                <p:spPr>
                  <a:xfrm flipV="1">
                    <a:off x="3326606" y="3448050"/>
                    <a:ext cx="3788569" cy="297656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Arrow Connector 4"/>
                  <p:cNvCxnSpPr/>
                  <p:nvPr/>
                </p:nvCxnSpPr>
                <p:spPr>
                  <a:xfrm>
                    <a:off x="3319463" y="3743325"/>
                    <a:ext cx="3433762" cy="112395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" name="Oval 5"/>
                  <p:cNvSpPr/>
                  <p:nvPr/>
                </p:nvSpPr>
                <p:spPr>
                  <a:xfrm>
                    <a:off x="6275342" y="3450362"/>
                    <a:ext cx="119063" cy="11906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243320" y="2918460"/>
                    <a:ext cx="32766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dirty="0" smtClean="0"/>
                      <a:t>D</a:t>
                    </a:r>
                    <a:endParaRPr lang="en-US" sz="2600" dirty="0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6105797" y="4620032"/>
                    <a:ext cx="119063" cy="11906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Arrow Connector 10"/>
                  <p:cNvCxnSpPr/>
                  <p:nvPr/>
                </p:nvCxnSpPr>
                <p:spPr>
                  <a:xfrm flipV="1">
                    <a:off x="3360407" y="2162175"/>
                    <a:ext cx="3471862" cy="1578769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Oval 11"/>
                  <p:cNvSpPr/>
                  <p:nvPr/>
                </p:nvSpPr>
                <p:spPr>
                  <a:xfrm>
                    <a:off x="6147707" y="2377847"/>
                    <a:ext cx="119063" cy="119063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734685" y="1895475"/>
                    <a:ext cx="32766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600" dirty="0" smtClean="0"/>
                      <a:t>A</a:t>
                    </a:r>
                    <a:endParaRPr lang="en-US" sz="2600" dirty="0"/>
                  </a:p>
                </p:txBody>
              </p:sp>
            </p:grpSp>
          </p:grpSp>
          <p:sp>
            <p:nvSpPr>
              <p:cNvPr id="14" name="TextBox 13"/>
              <p:cNvSpPr txBox="1"/>
              <p:nvPr/>
            </p:nvSpPr>
            <p:spPr>
              <a:xfrm>
                <a:off x="2932430" y="3537585"/>
                <a:ext cx="3276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</a:t>
                </a:r>
                <a:endParaRPr lang="en-US" sz="2600" dirty="0"/>
              </a:p>
            </p:txBody>
          </p:sp>
        </p:grpSp>
      </p:grpSp>
      <p:sp>
        <p:nvSpPr>
          <p:cNvPr id="49" name="Arc 48"/>
          <p:cNvSpPr/>
          <p:nvPr/>
        </p:nvSpPr>
        <p:spPr>
          <a:xfrm rot="1770440">
            <a:off x="5608776" y="3159515"/>
            <a:ext cx="634356" cy="930225"/>
          </a:xfrm>
          <a:prstGeom prst="arc">
            <a:avLst>
              <a:gd name="adj1" fmla="val 16200000"/>
              <a:gd name="adj2" fmla="val 2020170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4896081">
            <a:off x="5171407" y="3136395"/>
            <a:ext cx="1040673" cy="1269855"/>
          </a:xfrm>
          <a:prstGeom prst="arc">
            <a:avLst>
              <a:gd name="adj1" fmla="val 16200000"/>
              <a:gd name="adj2" fmla="val 1908560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2668924">
            <a:off x="4673680" y="2820474"/>
            <a:ext cx="1442433" cy="1493949"/>
          </a:xfrm>
          <a:prstGeom prst="arc">
            <a:avLst>
              <a:gd name="adj1" fmla="val 17392039"/>
              <a:gd name="adj2" fmla="val 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4849"/>
            <a:ext cx="8229600" cy="100256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Find the measure of the angle.</a:t>
            </a:r>
          </a:p>
          <a:p>
            <a:pPr>
              <a:buNone/>
            </a:pPr>
            <a:r>
              <a:rPr lang="en-US" sz="3000" dirty="0" smtClean="0"/>
              <a:t>	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04114" y="1937840"/>
            <a:ext cx="3024187" cy="1905794"/>
            <a:chOff x="5200651" y="2333625"/>
            <a:chExt cx="3024187" cy="1905794"/>
          </a:xfrm>
        </p:grpSpPr>
        <p:cxnSp>
          <p:nvCxnSpPr>
            <p:cNvPr id="33" name="Straight Arrow Connector 32"/>
            <p:cNvCxnSpPr/>
            <p:nvPr/>
          </p:nvCxnSpPr>
          <p:spPr>
            <a:xfrm rot="10800000" flipV="1">
              <a:off x="5200651" y="2911477"/>
              <a:ext cx="1428749" cy="7175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619877" y="2914650"/>
              <a:ext cx="1604961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5976937" y="3586162"/>
              <a:ext cx="130492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018833" y="3158830"/>
              <a:ext cx="746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70°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14299" y="2986811"/>
              <a:ext cx="9372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88°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414917" y="3453537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67442" y="2882037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758067" y="2862987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576967" y="3758337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05425" y="3590925"/>
              <a:ext cx="476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Q</a:t>
              </a:r>
              <a:endParaRPr lang="en-US" sz="2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72225" y="2333625"/>
              <a:ext cx="476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R</a:t>
              </a:r>
              <a:endParaRPr lang="en-US" sz="2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39050" y="3009900"/>
              <a:ext cx="476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S</a:t>
              </a:r>
              <a:endParaRPr lang="en-US" sz="26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15125" y="3686175"/>
              <a:ext cx="4762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T</a:t>
              </a:r>
              <a:endParaRPr lang="en-US" sz="26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283" y="2409541"/>
            <a:ext cx="2390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m</a:t>
            </a:r>
            <a:r>
              <a:rPr lang="en-US" sz="2600" dirty="0" err="1" smtClean="0">
                <a:cs typeface="Lucida Sans Unicode"/>
              </a:rPr>
              <a:t>∠QRS</a:t>
            </a:r>
            <a:r>
              <a:rPr lang="en-US" sz="2600" dirty="0" smtClean="0">
                <a:cs typeface="Lucida Sans Unicode"/>
              </a:rPr>
              <a:t> = ___ 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69320" y="2423160"/>
              <a:ext cx="3618000" cy="3302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4640" y="2411640"/>
                <a:ext cx="3633480" cy="332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888" y="1222016"/>
            <a:ext cx="8229600" cy="168495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Solve for x if </a:t>
            </a:r>
            <a:r>
              <a:rPr lang="en-US" sz="3000" dirty="0" err="1" smtClean="0"/>
              <a:t>m</a:t>
            </a:r>
            <a:r>
              <a:rPr lang="en-US" sz="3000" dirty="0" err="1" smtClean="0">
                <a:cs typeface="Lucida Sans Unicode"/>
              </a:rPr>
              <a:t>∠NVU</a:t>
            </a:r>
            <a:r>
              <a:rPr lang="en-US" sz="3000" dirty="0" smtClean="0">
                <a:cs typeface="Lucida Sans Unicode"/>
              </a:rPr>
              <a:t> = 2x + 60, </a:t>
            </a:r>
          </a:p>
          <a:p>
            <a:pPr>
              <a:buNone/>
            </a:pPr>
            <a:r>
              <a:rPr lang="en-US" sz="3000" dirty="0" err="1" smtClean="0"/>
              <a:t>m</a:t>
            </a:r>
            <a:r>
              <a:rPr lang="en-US" sz="3000" dirty="0" err="1" smtClean="0">
                <a:cs typeface="Lucida Sans Unicode"/>
              </a:rPr>
              <a:t>∠WVN</a:t>
            </a:r>
            <a:r>
              <a:rPr lang="en-US" sz="3000" dirty="0" smtClean="0">
                <a:cs typeface="Lucida Sans Unicode"/>
              </a:rPr>
              <a:t> = x + 29 and </a:t>
            </a:r>
            <a:r>
              <a:rPr lang="en-US" sz="3000" dirty="0" err="1" smtClean="0">
                <a:cs typeface="Lucida Sans Unicode"/>
              </a:rPr>
              <a:t>m∠WVU</a:t>
            </a:r>
            <a:r>
              <a:rPr lang="en-US" sz="3000" dirty="0" smtClean="0">
                <a:cs typeface="Lucida Sans Unicode"/>
              </a:rPr>
              <a:t>=95</a:t>
            </a:r>
            <a:r>
              <a:rPr lang="en-US" sz="3200" dirty="0" smtClean="0"/>
              <a:t>°.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16200000" flipV="1">
            <a:off x="472625" y="3949249"/>
            <a:ext cx="2887636" cy="339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85975" y="5562600"/>
            <a:ext cx="289864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552576" y="3428999"/>
            <a:ext cx="2666998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28825" y="548640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76725" y="550545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05175" y="335280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19044" y="300990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95169" y="2857500"/>
            <a:ext cx="571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</a:t>
            </a:r>
            <a:endParaRPr lang="en-US" sz="2600" dirty="0"/>
          </a:p>
        </p:txBody>
      </p:sp>
      <p:sp>
        <p:nvSpPr>
          <p:cNvPr id="30" name="TextBox 29"/>
          <p:cNvSpPr txBox="1"/>
          <p:nvPr/>
        </p:nvSpPr>
        <p:spPr>
          <a:xfrm>
            <a:off x="1657350" y="5591175"/>
            <a:ext cx="504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</a:t>
            </a:r>
            <a:endParaRPr lang="en-US" sz="2600" dirty="0"/>
          </a:p>
        </p:txBody>
      </p:sp>
      <p:sp>
        <p:nvSpPr>
          <p:cNvPr id="31" name="TextBox 30"/>
          <p:cNvSpPr txBox="1"/>
          <p:nvPr/>
        </p:nvSpPr>
        <p:spPr>
          <a:xfrm>
            <a:off x="4133850" y="5638800"/>
            <a:ext cx="504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U</a:t>
            </a:r>
            <a:endParaRPr lang="en-US" sz="26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2325" y="3505200"/>
            <a:ext cx="504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5200" y="2537280"/>
              <a:ext cx="7944840" cy="350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80" y="2528280"/>
                <a:ext cx="7962840" cy="352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How many angles are in the diagram?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476375" y="2667000"/>
            <a:ext cx="18288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66875" y="4305300"/>
            <a:ext cx="2209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06617" y="308841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24777" y="425427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3595" y="280416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Z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461135" y="439674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</a:t>
            </a:r>
            <a:endParaRPr lang="en-US" sz="2600" dirty="0"/>
          </a:p>
        </p:txBody>
      </p:sp>
      <p:sp>
        <p:nvSpPr>
          <p:cNvPr id="10" name="Oval 9"/>
          <p:cNvSpPr/>
          <p:nvPr/>
        </p:nvSpPr>
        <p:spPr>
          <a:xfrm>
            <a:off x="1607457" y="423141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60375" y="3070225"/>
            <a:ext cx="2025650" cy="33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54092" y="280266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1545" y="267081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9410" y="4406265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Y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300320" y="2619360"/>
              <a:ext cx="5117040" cy="1745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280" y="2611800"/>
                <a:ext cx="5133960" cy="176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9171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Angles are congruent if they have the same angle measure.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	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2881313" y="2918142"/>
            <a:ext cx="1766571" cy="15538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987675" y="4578350"/>
            <a:ext cx="2209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903617" y="342242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5577" y="452732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9655" y="303149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2820035" y="466979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10" name="Oval 9"/>
          <p:cNvSpPr/>
          <p:nvPr/>
        </p:nvSpPr>
        <p:spPr>
          <a:xfrm>
            <a:off x="2928257" y="450446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52595" y="467741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1781175" y="3343275"/>
            <a:ext cx="2025650" cy="33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674892" y="307571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09495" y="2943860"/>
            <a:ext cx="32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34640" y="3817620"/>
            <a:ext cx="74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55°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2480" y="4107180"/>
            <a:ext cx="74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55°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9742" y="2566851"/>
            <a:ext cx="3552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dirty="0" err="1" smtClean="0"/>
              <a:t>m</a:t>
            </a:r>
            <a:r>
              <a:rPr lang="en-US" sz="2800" dirty="0" err="1" smtClean="0">
                <a:cs typeface="Lucida Sans Unicode"/>
              </a:rPr>
              <a:t>∠ABD</a:t>
            </a:r>
            <a:r>
              <a:rPr lang="en-US" sz="2800" dirty="0" smtClean="0">
                <a:cs typeface="Lucida Sans Unicode"/>
              </a:rPr>
              <a:t> = </a:t>
            </a:r>
            <a:r>
              <a:rPr lang="en-US" sz="2800" dirty="0" err="1" smtClean="0">
                <a:cs typeface="Lucida Sans Unicode"/>
              </a:rPr>
              <a:t>m∠DBC</a:t>
            </a:r>
            <a:r>
              <a:rPr lang="en-US" sz="2800" dirty="0" smtClean="0">
                <a:cs typeface="Lucida Sans Unicode"/>
              </a:rPr>
              <a:t>, then ∠ABD ≅ ∠DBC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3" grpId="0" animBg="1"/>
      <p:bldP spid="14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angle bisector</a:t>
            </a:r>
            <a:r>
              <a:rPr lang="en-US" dirty="0" smtClean="0"/>
              <a:t> is a ray that divides an angle into 2 congruent angles.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Bisecting Angles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91540" y="2750820"/>
            <a:ext cx="32004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91540" y="3893820"/>
            <a:ext cx="31242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44253" y="4765358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8686" y="2856991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384364" y="3573966"/>
            <a:ext cx="643640" cy="658124"/>
            <a:chOff x="1384364" y="3573966"/>
            <a:chExt cx="643640" cy="658124"/>
          </a:xfrm>
        </p:grpSpPr>
        <p:sp>
          <p:nvSpPr>
            <p:cNvPr id="24" name="Arc 23"/>
            <p:cNvSpPr/>
            <p:nvPr/>
          </p:nvSpPr>
          <p:spPr>
            <a:xfrm rot="1006931">
              <a:off x="1461674" y="3573966"/>
              <a:ext cx="485895" cy="623956"/>
            </a:xfrm>
            <a:prstGeom prst="arc">
              <a:avLst>
                <a:gd name="adj1" fmla="val 16172911"/>
                <a:gd name="adj2" fmla="val 20533388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4731683">
              <a:off x="1445986" y="3650072"/>
              <a:ext cx="520396" cy="643640"/>
            </a:xfrm>
            <a:prstGeom prst="arc">
              <a:avLst>
                <a:gd name="adj1" fmla="val 16172911"/>
                <a:gd name="adj2" fmla="val 20533388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42513" y="2714957"/>
            <a:ext cx="3955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CB is an angle bisector of </a:t>
            </a:r>
            <a:r>
              <a:rPr lang="en-US" sz="3000" dirty="0" smtClean="0">
                <a:cs typeface="Lucida Sans Unicode"/>
              </a:rPr>
              <a:t>∠ACD and </a:t>
            </a:r>
            <a:r>
              <a:rPr lang="en-US" sz="3000" dirty="0" err="1" smtClean="0">
                <a:cs typeface="Lucida Sans Unicode"/>
              </a:rPr>
              <a:t>m∠ACB</a:t>
            </a:r>
            <a:r>
              <a:rPr lang="en-US" sz="3000" dirty="0" smtClean="0">
                <a:cs typeface="Lucida Sans Unicode"/>
              </a:rPr>
              <a:t> = </a:t>
            </a:r>
            <a:r>
              <a:rPr lang="en-US" sz="3000" dirty="0" err="1" smtClean="0">
                <a:cs typeface="Lucida Sans Unicode"/>
              </a:rPr>
              <a:t>m∠DCB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406400" y="370840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28" name="TextBox 27"/>
          <p:cNvSpPr txBox="1"/>
          <p:nvPr/>
        </p:nvSpPr>
        <p:spPr>
          <a:xfrm>
            <a:off x="3124200" y="250190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1540" y="3390900"/>
            <a:ext cx="3200400" cy="558291"/>
            <a:chOff x="891540" y="3390900"/>
            <a:chExt cx="3200400" cy="55829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91540" y="3893820"/>
              <a:ext cx="3200400" cy="158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555511" y="3830128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03600" y="3390900"/>
              <a:ext cx="393700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7030A0"/>
                  </a:solidFill>
                </a:rPr>
                <a:t>B</a:t>
              </a:r>
              <a:endParaRPr lang="en-US" sz="26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454400" y="431800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</a:t>
            </a:r>
            <a:endParaRPr lang="en-US" sz="2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95075" y="2768644"/>
            <a:ext cx="44631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060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Terms that are undefined can be described using non-technical words.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b="1" dirty="0" smtClean="0">
                <a:solidFill>
                  <a:schemeClr val="tx1"/>
                </a:solidFill>
              </a:rPr>
              <a:t>point</a:t>
            </a:r>
            <a:r>
              <a:rPr lang="en-US" sz="3200" dirty="0" smtClean="0">
                <a:solidFill>
                  <a:schemeClr val="tx1"/>
                </a:solidFill>
              </a:rPr>
              <a:t> is usually represented by a small dot. </a:t>
            </a:r>
            <a:r>
              <a:rPr lang="en-US" sz="3000" dirty="0" smtClean="0">
                <a:solidFill>
                  <a:schemeClr val="tx1"/>
                </a:solidFill>
              </a:rPr>
              <a:t/>
            </a:r>
            <a:br>
              <a:rPr lang="en-US" sz="30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/>
            </a:r>
            <a:br>
              <a:rPr lang="en-US" sz="3000" dirty="0" smtClean="0">
                <a:solidFill>
                  <a:schemeClr val="tx1"/>
                </a:solidFill>
              </a:rPr>
            </a:b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Undefined Terms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74588" y="3644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67479" y="3202215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3892384" y="3227367"/>
            <a:ext cx="13993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Point A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83920" y="3024360"/>
              <a:ext cx="3304800" cy="110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3120" y="3014280"/>
                <a:ext cx="3328200" cy="112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5312" y="1399440"/>
            <a:ext cx="7554037" cy="14802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the diagram, FH bisects </a:t>
            </a:r>
            <a:r>
              <a:rPr lang="en-US" sz="3000" dirty="0" smtClean="0">
                <a:cs typeface="Lucida Sans Unicode"/>
              </a:rPr>
              <a:t>∠EFG and </a:t>
            </a:r>
            <a:r>
              <a:rPr lang="en-US" sz="3000" dirty="0" err="1" smtClean="0"/>
              <a:t>m</a:t>
            </a:r>
            <a:r>
              <a:rPr lang="en-US" sz="3000" dirty="0" err="1" smtClean="0">
                <a:cs typeface="Lucida Sans Unicode"/>
              </a:rPr>
              <a:t>∠EFG</a:t>
            </a:r>
            <a:r>
              <a:rPr lang="en-US" sz="3000" dirty="0" smtClean="0">
                <a:cs typeface="Lucida Sans Unicode"/>
              </a:rPr>
              <a:t> = 120°. Find the measure of the other two angles.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1114425" y="3675380"/>
            <a:ext cx="171450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6025" y="5031105"/>
            <a:ext cx="2011680" cy="12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125980" y="3796665"/>
            <a:ext cx="1604010" cy="8839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40205" y="367284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80385" y="377952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41445" y="4975860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2106635" y="4707765"/>
            <a:ext cx="875763" cy="850005"/>
          </a:xfrm>
          <a:prstGeom prst="arc">
            <a:avLst>
              <a:gd name="adj1" fmla="val 14303552"/>
              <a:gd name="adj2" fmla="val 2075377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92225" y="361950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2225675" y="504825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3794125" y="508000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</a:t>
            </a:r>
            <a:endParaRPr 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1025" y="384810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</a:t>
            </a:r>
            <a:endParaRPr lang="en-US" sz="2600" dirty="0"/>
          </a:p>
        </p:txBody>
      </p:sp>
      <p:sp>
        <p:nvSpPr>
          <p:cNvPr id="23" name="TextBox 22"/>
          <p:cNvSpPr txBox="1"/>
          <p:nvPr/>
        </p:nvSpPr>
        <p:spPr>
          <a:xfrm>
            <a:off x="2823504" y="4465651"/>
            <a:ext cx="9086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120°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96492" y="1468129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24080" y="3049920"/>
              <a:ext cx="5257440" cy="2484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9760" y="3042000"/>
                <a:ext cx="5271120" cy="250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diagram, RQ bisects </a:t>
            </a:r>
            <a:r>
              <a:rPr lang="en-US" dirty="0" smtClean="0">
                <a:latin typeface="Lucida Sans Unicode"/>
                <a:cs typeface="Lucida Sans Unicode"/>
              </a:rPr>
              <a:t>∠PRS. Solve for x.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1390651" y="3267075"/>
            <a:ext cx="1603377" cy="13068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994025" y="4558030"/>
            <a:ext cx="2011680" cy="12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404110" y="3456940"/>
            <a:ext cx="1700530" cy="520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14830" y="3618865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33750" y="3197225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9445" y="4502785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3717925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6150" y="319405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Q</a:t>
            </a:r>
            <a:endParaRPr lang="en-US" sz="2600" dirty="0"/>
          </a:p>
        </p:txBody>
      </p:sp>
      <p:sp>
        <p:nvSpPr>
          <p:cNvPr id="12" name="Arc 11"/>
          <p:cNvSpPr/>
          <p:nvPr/>
        </p:nvSpPr>
        <p:spPr>
          <a:xfrm rot="18820224">
            <a:off x="2747550" y="4202616"/>
            <a:ext cx="485895" cy="623956"/>
          </a:xfrm>
          <a:prstGeom prst="arc">
            <a:avLst>
              <a:gd name="adj1" fmla="val 15616229"/>
              <a:gd name="adj2" fmla="val 2007233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326507">
            <a:off x="2852324" y="4250241"/>
            <a:ext cx="485895" cy="623956"/>
          </a:xfrm>
          <a:prstGeom prst="arc">
            <a:avLst>
              <a:gd name="adj1" fmla="val 15995520"/>
              <a:gd name="adj2" fmla="val 212089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66245" y="1517829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52725" y="4603750"/>
            <a:ext cx="393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4333875" y="4660900"/>
            <a:ext cx="352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1977388" y="3322320"/>
            <a:ext cx="14897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(x+40)°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0413" y="3941445"/>
            <a:ext cx="1670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(3x-20)°</a:t>
            </a:r>
            <a:endParaRPr lang="en-US" sz="2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97640" y="2559240"/>
              <a:ext cx="7879680" cy="3300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40" y="2553480"/>
                <a:ext cx="7892640" cy="331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does it mean to bisect an object?</a:t>
            </a:r>
            <a:br>
              <a:rPr lang="en-US" sz="3000" dirty="0" smtClean="0"/>
            </a:b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b="1" dirty="0" smtClean="0">
                <a:solidFill>
                  <a:srgbClr val="FF0000"/>
                </a:solidFill>
              </a:rPr>
              <a:t>answer: </a:t>
            </a:r>
            <a:r>
              <a:rPr lang="en-US" sz="3000" dirty="0" smtClean="0">
                <a:solidFill>
                  <a:srgbClr val="FF0000"/>
                </a:solidFill>
              </a:rPr>
              <a:t>To divide it into 2 equal parts.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6" name="Picture 5" descr="glo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050" y="3190875"/>
            <a:ext cx="31623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31</a:t>
            </a:r>
          </a:p>
          <a:p>
            <a:r>
              <a:rPr lang="en-US" dirty="0" smtClean="0"/>
              <a:t>7, 8, 9-21, 22-30 (24-27 in class with protractor)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Angle Pairs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3904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Two angles are </a:t>
            </a:r>
            <a:r>
              <a:rPr lang="en-US" sz="3000" b="1" dirty="0" smtClean="0"/>
              <a:t>adjacent</a:t>
            </a:r>
            <a:r>
              <a:rPr lang="en-US" sz="3000" dirty="0" smtClean="0"/>
              <a:t> if they share a common side.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Adjacent Angles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4082154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∠1 and ∠2 are adjacent angles 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876800" y="2481951"/>
            <a:ext cx="3276600" cy="1406843"/>
            <a:chOff x="4876800" y="2895600"/>
            <a:chExt cx="3276600" cy="140684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172200" y="4267200"/>
              <a:ext cx="1981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6134100" y="3162300"/>
              <a:ext cx="11430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477000" y="3810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4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4762500" y="3009900"/>
              <a:ext cx="1219200" cy="990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829300" y="3009900"/>
              <a:ext cx="11430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38800" y="35052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3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81599" y="4136583"/>
            <a:ext cx="35487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∠3 and ∠4 are non-adjacent angles </a:t>
            </a:r>
            <a:endParaRPr lang="en-US" sz="2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19200" y="2688777"/>
            <a:ext cx="2971800" cy="1254443"/>
            <a:chOff x="1219200" y="2971800"/>
            <a:chExt cx="2971800" cy="125444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209800" y="4191000"/>
              <a:ext cx="19812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V="1">
              <a:off x="1104900" y="3086100"/>
              <a:ext cx="1219200" cy="990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171700" y="3086100"/>
              <a:ext cx="11430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81200" y="3581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1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14600" y="37338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2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171700" y="3086100"/>
              <a:ext cx="1143000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8000" y="1037160"/>
              <a:ext cx="4030200" cy="4561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840" y="1031040"/>
                <a:ext cx="4053240" cy="457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75268"/>
          </a:xfrm>
        </p:spPr>
        <p:txBody>
          <a:bodyPr/>
          <a:lstStyle/>
          <a:p>
            <a:r>
              <a:rPr lang="en-US" sz="2800" dirty="0" smtClean="0"/>
              <a:t>Two angles are </a:t>
            </a:r>
            <a:r>
              <a:rPr lang="en-US" sz="2800" b="1" dirty="0" smtClean="0"/>
              <a:t>vertical angles </a:t>
            </a:r>
            <a:r>
              <a:rPr lang="en-US" sz="2800" dirty="0" smtClean="0"/>
              <a:t>if their sides form 2 pairs of opposite rays.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Angles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22714" y="2536372"/>
            <a:ext cx="1317172" cy="1436917"/>
            <a:chOff x="2122714" y="2536372"/>
            <a:chExt cx="1317172" cy="1436917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H="1">
              <a:off x="2084615" y="2628901"/>
              <a:ext cx="1426028" cy="124096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>
              <a:off x="2079171" y="2612574"/>
              <a:ext cx="1404258" cy="131717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23456" y="2797628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1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32766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2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36914" y="4060372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∠1 and ∠2 are vertical angles 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40829" y="2569028"/>
            <a:ext cx="1611086" cy="1175661"/>
            <a:chOff x="5540829" y="2569028"/>
            <a:chExt cx="1611086" cy="1175661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5622472" y="2596245"/>
              <a:ext cx="1175660" cy="112122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V="1">
              <a:off x="5508172" y="2601685"/>
              <a:ext cx="674914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128657" y="3233056"/>
              <a:ext cx="1023258" cy="435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715000" y="29718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3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00800" y="2819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4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14257" y="4027715"/>
            <a:ext cx="3189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∠3 and ∠4 are not vertical angles </a:t>
            </a:r>
            <a:endParaRPr lang="en-US" sz="2600" dirty="0"/>
          </a:p>
        </p:txBody>
      </p:sp>
      <p:sp>
        <p:nvSpPr>
          <p:cNvPr id="37" name="TextBox 36"/>
          <p:cNvSpPr txBox="1"/>
          <p:nvPr/>
        </p:nvSpPr>
        <p:spPr>
          <a:xfrm>
            <a:off x="1551620" y="5092727"/>
            <a:ext cx="6270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**</a:t>
            </a:r>
            <a:r>
              <a:rPr lang="en-US" sz="2600" dirty="0" smtClean="0">
                <a:solidFill>
                  <a:srgbClr val="FF0000"/>
                </a:solidFill>
              </a:rPr>
              <a:t>Basically, vertical angles form an X.</a:t>
            </a:r>
            <a:endParaRPr lang="en-US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6920" y="2356560"/>
              <a:ext cx="4848120" cy="371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760" y="2346840"/>
                <a:ext cx="4870080" cy="373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098099"/>
          </a:xfrm>
        </p:spPr>
        <p:txBody>
          <a:bodyPr/>
          <a:lstStyle/>
          <a:p>
            <a:r>
              <a:rPr lang="en-US" dirty="0" smtClean="0"/>
              <a:t>Two adjacent angles form a </a:t>
            </a:r>
            <a:r>
              <a:rPr lang="en-US" b="1" dirty="0" smtClean="0"/>
              <a:t>linear pair</a:t>
            </a:r>
            <a:r>
              <a:rPr lang="en-US" dirty="0" smtClean="0"/>
              <a:t> if they form a straight angle.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Pair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19200" y="2743200"/>
            <a:ext cx="2819400" cy="949643"/>
            <a:chOff x="1219200" y="2743200"/>
            <a:chExt cx="2819400" cy="949643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219200" y="3657600"/>
              <a:ext cx="2819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V="1">
              <a:off x="1719943" y="2775857"/>
              <a:ext cx="903514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81200" y="3200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1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3200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2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19200" y="4016830"/>
            <a:ext cx="29609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∠1 and ∠2 form a linear pair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00600" y="2743200"/>
            <a:ext cx="2819400" cy="949643"/>
            <a:chOff x="4800600" y="2743200"/>
            <a:chExt cx="2819400" cy="94964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800600" y="3657600"/>
              <a:ext cx="2819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5301343" y="2775857"/>
              <a:ext cx="903514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6096000" y="2895600"/>
              <a:ext cx="838200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62600" y="3200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3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600" y="31242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4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3200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5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8827" y="3973290"/>
            <a:ext cx="3864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∠3 and ∠5 do not form a linear pair because they are non-adjacent</a:t>
            </a:r>
            <a:endParaRPr lang="en-US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99760" y="2430000"/>
              <a:ext cx="3888000" cy="309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400" y="2422080"/>
                <a:ext cx="3908520" cy="310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Identify vertical angles and linear pairs.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75114" y="3418114"/>
            <a:ext cx="277585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V="1">
            <a:off x="2612572" y="2351314"/>
            <a:ext cx="1099457" cy="10123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2971800"/>
            <a:ext cx="38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352800"/>
            <a:ext cx="38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3352800"/>
            <a:ext cx="38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3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2971800"/>
            <a:ext cx="38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4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748643" y="2476501"/>
            <a:ext cx="1948543" cy="180702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72541" y="2917371"/>
            <a:ext cx="38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5</a:t>
            </a:r>
            <a:endParaRPr lang="en-US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06040" y="2198520"/>
              <a:ext cx="3075480" cy="3310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920" y="2192040"/>
                <a:ext cx="3090240" cy="332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551" y="1372146"/>
            <a:ext cx="8229600" cy="3445514"/>
          </a:xfrm>
        </p:spPr>
        <p:txBody>
          <a:bodyPr>
            <a:normAutofit/>
          </a:bodyPr>
          <a:lstStyle/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000" dirty="0" smtClean="0"/>
              <a:t>The measures of two vertical angles are always equal</a:t>
            </a:r>
            <a:br>
              <a:rPr lang="en-US" sz="3000" dirty="0" smtClean="0"/>
            </a:br>
            <a:endParaRPr lang="en-US" sz="3000" dirty="0" smtClean="0"/>
          </a:p>
          <a:p>
            <a:pPr marL="624078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000" dirty="0" smtClean="0"/>
              <a:t>The measures of the angles of a linear pair always add up to 180°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Important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5875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chemeClr val="tx1"/>
                </a:solidFill>
              </a:rPr>
              <a:t>A </a:t>
            </a:r>
            <a:r>
              <a:rPr lang="en-US" sz="3200" b="1" dirty="0" smtClean="0">
                <a:solidFill>
                  <a:schemeClr val="tx1"/>
                </a:solidFill>
              </a:rPr>
              <a:t>line</a:t>
            </a:r>
            <a:r>
              <a:rPr lang="en-US" sz="3200" dirty="0" smtClean="0">
                <a:solidFill>
                  <a:schemeClr val="tx1"/>
                </a:solidFill>
              </a:rPr>
              <a:t> is usually represented by a straight line that goes forever in opposite directions.</a:t>
            </a:r>
            <a:r>
              <a:rPr lang="en-US" sz="3000" dirty="0" smtClean="0">
                <a:solidFill>
                  <a:schemeClr val="tx1"/>
                </a:solidFill>
              </a:rPr>
              <a:t/>
            </a:r>
            <a:br>
              <a:rPr lang="en-US" sz="3000" dirty="0" smtClean="0">
                <a:solidFill>
                  <a:schemeClr val="tx1"/>
                </a:solidFill>
              </a:rPr>
            </a:b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Undefined Terms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62100" y="3035300"/>
            <a:ext cx="3441700" cy="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16859" y="299489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26659" y="298854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62150" y="310515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81475" y="315277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5372098" y="2951018"/>
            <a:ext cx="2298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Line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/>
              <a:t> or AB </a:t>
            </a:r>
            <a:endParaRPr lang="en-US" sz="2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6664036" y="3009900"/>
            <a:ext cx="486064" cy="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86300" y="2562225"/>
            <a:ext cx="209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998240" y="2496600"/>
              <a:ext cx="1193040" cy="1262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2480" y="2486160"/>
                <a:ext cx="1208160" cy="127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03905"/>
            <a:ext cx="9144000" cy="12618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angles are </a:t>
            </a:r>
            <a:r>
              <a:rPr lang="en-US" b="1" dirty="0" smtClean="0"/>
              <a:t>complementary angles</a:t>
            </a:r>
            <a:r>
              <a:rPr lang="en-US" dirty="0" smtClean="0"/>
              <a:t> if they add up to 90°.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384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Complementary Angles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070144" y="1988810"/>
            <a:ext cx="2016456" cy="1732457"/>
            <a:chOff x="5070144" y="2439194"/>
            <a:chExt cx="2016456" cy="173245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5257800" y="4114800"/>
              <a:ext cx="1828800" cy="7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257800" y="2971800"/>
              <a:ext cx="1447800" cy="1143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4343400" y="3200400"/>
              <a:ext cx="1524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819400"/>
              <a:ext cx="1447800" cy="1143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603544" y="3679208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2060"/>
                  </a:solidFill>
                </a:rPr>
                <a:t>40°</a:t>
              </a:r>
              <a:endParaRPr lang="en-US" sz="2600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70144" y="3276600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2060"/>
                  </a:solidFill>
                </a:rPr>
                <a:t>50°</a:t>
              </a:r>
              <a:endParaRPr lang="en-US" sz="2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57452" y="3999924"/>
            <a:ext cx="74175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**Complementary angles can be either adjacent or non-adjacent.</a:t>
            </a:r>
            <a:endParaRPr lang="en-US" sz="2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99406" y="2141210"/>
            <a:ext cx="1829594" cy="1542624"/>
            <a:chOff x="1599406" y="2141210"/>
            <a:chExt cx="1829594" cy="1542624"/>
          </a:xfrm>
        </p:grpSpPr>
        <p:grpSp>
          <p:nvGrpSpPr>
            <p:cNvPr id="16" name="Group 15"/>
            <p:cNvGrpSpPr/>
            <p:nvPr/>
          </p:nvGrpSpPr>
          <p:grpSpPr>
            <a:xfrm>
              <a:off x="1599406" y="2141210"/>
              <a:ext cx="1829594" cy="1524000"/>
              <a:chOff x="1599406" y="2591594"/>
              <a:chExt cx="1829594" cy="15240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838200" y="3352800"/>
                <a:ext cx="1524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600200" y="4114800"/>
                <a:ext cx="1828800" cy="7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600200" y="2971800"/>
                <a:ext cx="1447800" cy="1143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600200" y="3886200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1714500" y="4000500"/>
                <a:ext cx="2286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698172" y="293914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1824" y="322216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2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41" y="1303905"/>
            <a:ext cx="8966579" cy="12618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angles are </a:t>
            </a:r>
            <a:r>
              <a:rPr lang="en-US" b="1" dirty="0" smtClean="0"/>
              <a:t>supplementary angles</a:t>
            </a:r>
            <a:r>
              <a:rPr lang="en-US" dirty="0" smtClean="0"/>
              <a:t> if they add up to 180°.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384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Supplementary Angles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944" y="3877092"/>
            <a:ext cx="8939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**Supplementary angles can be either adjacent (linear pair)</a:t>
            </a:r>
            <a:br>
              <a:rPr lang="en-US" sz="2600" dirty="0" smtClean="0"/>
            </a:br>
            <a:r>
              <a:rPr lang="en-US" sz="2600" dirty="0" smtClean="0"/>
              <a:t>   or non-adjacent.</a:t>
            </a:r>
            <a:endParaRPr lang="en-US" sz="2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5984" y="2265520"/>
            <a:ext cx="2819400" cy="949643"/>
            <a:chOff x="1219200" y="2743200"/>
            <a:chExt cx="2819400" cy="94964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219200" y="3657600"/>
              <a:ext cx="28194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V="1">
              <a:off x="1719943" y="2775857"/>
              <a:ext cx="903514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81200" y="3200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1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90800" y="32004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2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03524" y="2082408"/>
            <a:ext cx="3592772" cy="1352251"/>
            <a:chOff x="3493828" y="2819400"/>
            <a:chExt cx="3592772" cy="1352251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257800" y="4128448"/>
              <a:ext cx="1828800" cy="7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257800" y="2971800"/>
              <a:ext cx="1447800" cy="1143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493828" y="3957860"/>
              <a:ext cx="1610779" cy="53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819400"/>
              <a:ext cx="1447800" cy="1143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617192" y="3679208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2060"/>
                  </a:solidFill>
                </a:rPr>
                <a:t>42°</a:t>
              </a:r>
              <a:endParaRPr lang="en-US" sz="2600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40237" y="3399432"/>
              <a:ext cx="10417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2060"/>
                  </a:solidFill>
                </a:rPr>
                <a:t>138°</a:t>
              </a:r>
              <a:endParaRPr lang="en-US" sz="26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131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ym typeface="Symbol"/>
              </a:rPr>
              <a:t></a:t>
            </a:r>
            <a:r>
              <a:rPr lang="en-US" sz="3200" dirty="0" smtClean="0"/>
              <a:t>A and </a:t>
            </a:r>
            <a:r>
              <a:rPr lang="en-US" sz="3200" dirty="0" smtClean="0">
                <a:sym typeface="Symbol"/>
              </a:rPr>
              <a:t></a:t>
            </a:r>
            <a:r>
              <a:rPr lang="en-US" sz="3200" dirty="0" smtClean="0"/>
              <a:t>B are complementary</a:t>
            </a:r>
          </a:p>
          <a:p>
            <a:pPr>
              <a:buNone/>
            </a:pPr>
            <a:r>
              <a:rPr lang="en-US" sz="3200" dirty="0" smtClean="0">
                <a:sym typeface="Symbol"/>
              </a:rPr>
              <a:t></a:t>
            </a:r>
            <a:r>
              <a:rPr lang="en-US" sz="3200" dirty="0" smtClean="0"/>
              <a:t>B and </a:t>
            </a:r>
            <a:r>
              <a:rPr lang="en-US" sz="3200" dirty="0" smtClean="0">
                <a:sym typeface="Symbol"/>
              </a:rPr>
              <a:t></a:t>
            </a:r>
            <a:r>
              <a:rPr lang="en-US" sz="3200" dirty="0" smtClean="0"/>
              <a:t>C are supplementary</a:t>
            </a:r>
          </a:p>
          <a:p>
            <a:pPr>
              <a:buNone/>
            </a:pPr>
            <a:r>
              <a:rPr lang="en-US" sz="3200" dirty="0" smtClean="0"/>
              <a:t>If </a:t>
            </a:r>
            <a:r>
              <a:rPr lang="en-US" sz="3200" i="1" dirty="0" err="1" smtClean="0"/>
              <a:t>m</a:t>
            </a:r>
            <a:r>
              <a:rPr lang="en-US" sz="3200" dirty="0" err="1" smtClean="0">
                <a:sym typeface="Symbol"/>
              </a:rPr>
              <a:t>B</a:t>
            </a:r>
            <a:r>
              <a:rPr lang="en-US" sz="3200" dirty="0" smtClean="0">
                <a:sym typeface="Symbol"/>
              </a:rPr>
              <a:t> = 28°, then find</a:t>
            </a:r>
          </a:p>
          <a:p>
            <a:pPr lvl="1">
              <a:buNone/>
            </a:pPr>
            <a:r>
              <a:rPr lang="en-US" sz="3200" i="1" dirty="0" err="1" smtClean="0"/>
              <a:t>m</a:t>
            </a:r>
            <a:r>
              <a:rPr lang="en-US" sz="3200" dirty="0" err="1" smtClean="0">
                <a:sym typeface="Symbol"/>
              </a:rPr>
              <a:t>A</a:t>
            </a:r>
            <a:r>
              <a:rPr lang="en-US" sz="3200" dirty="0" smtClean="0">
                <a:sym typeface="Symbol"/>
              </a:rPr>
              <a:t> =</a:t>
            </a:r>
          </a:p>
          <a:p>
            <a:pPr lvl="1">
              <a:buNone/>
            </a:pPr>
            <a:r>
              <a:rPr lang="en-US" sz="3200" i="1" dirty="0" err="1" smtClean="0"/>
              <a:t>m</a:t>
            </a:r>
            <a:r>
              <a:rPr lang="en-US" sz="3200" dirty="0" err="1" smtClean="0">
                <a:sym typeface="Symbol"/>
              </a:rPr>
              <a:t>C</a:t>
            </a:r>
            <a:r>
              <a:rPr lang="en-US" sz="3200" dirty="0" smtClean="0">
                <a:sym typeface="Symbol"/>
              </a:rPr>
              <a:t> =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15160" y="892440"/>
              <a:ext cx="6089040" cy="3113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6880" y="883800"/>
                <a:ext cx="6103800" cy="312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8306"/>
            <a:ext cx="8229600" cy="10298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Solve for x and y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75112" y="3358472"/>
            <a:ext cx="5181598" cy="76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2391782" y="2312144"/>
            <a:ext cx="3525673" cy="219956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7400" y="2901272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(3x+20)°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4883" y="3434672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(x+46)°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8457" y="2814191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y°</a:t>
            </a:r>
            <a:endParaRPr lang="en-US" sz="2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26800" y="523080"/>
              <a:ext cx="6977160" cy="581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600" y="515880"/>
                <a:ext cx="6995520" cy="582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38</a:t>
            </a:r>
          </a:p>
          <a:p>
            <a:r>
              <a:rPr lang="en-US" dirty="0" smtClean="0"/>
              <a:t>7-25, 31-37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1.7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99" y="3611607"/>
            <a:ext cx="8170101" cy="1199704"/>
          </a:xfrm>
        </p:spPr>
        <p:txBody>
          <a:bodyPr/>
          <a:lstStyle/>
          <a:p>
            <a:r>
              <a:rPr lang="en-US" dirty="0" smtClean="0"/>
              <a:t>Midpoint and Distance Formula in the Coordinate 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For two points on a coordinate plane, the midpoint is:</a:t>
            </a:r>
          </a:p>
          <a:p>
            <a:pPr>
              <a:buNone/>
            </a:pP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Formula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8670" y="4726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62884" y="2667000"/>
          <a:ext cx="3502025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4" name="Equation" r:id="rId3" imgW="1167893" imgH="431613" progId="Equation.3">
                  <p:embed/>
                </p:oleObj>
              </mc:Choice>
              <mc:Fallback>
                <p:oleObj name="Equation" r:id="rId3" imgW="1167893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84" y="2667000"/>
                        <a:ext cx="3502025" cy="1293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3886994" y="4114006"/>
            <a:ext cx="33528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5257800"/>
            <a:ext cx="35052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34400" y="5029200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x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1981200"/>
            <a:ext cx="38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y</a:t>
            </a:r>
            <a:endParaRPr lang="en-US" sz="2600" dirty="0"/>
          </a:p>
        </p:txBody>
      </p:sp>
      <p:cxnSp>
        <p:nvCxnSpPr>
          <p:cNvPr id="16" name="Straight Connector 15"/>
          <p:cNvCxnSpPr>
            <a:stCxn id="17" idx="2"/>
            <a:endCxn id="20" idx="7"/>
          </p:cNvCxnSpPr>
          <p:nvPr/>
        </p:nvCxnSpPr>
        <p:spPr>
          <a:xfrm rot="10800000" flipH="1">
            <a:off x="6095999" y="2760636"/>
            <a:ext cx="2311427" cy="1870896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096000" y="4572000"/>
            <a:ext cx="119063" cy="119063"/>
          </a:xfrm>
          <a:prstGeom prst="ellipse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05800" y="2743200"/>
            <a:ext cx="119063" cy="119063"/>
          </a:xfrm>
          <a:prstGeom prst="ellipse">
            <a:avLst/>
          </a:prstGeom>
          <a:solidFill>
            <a:schemeClr val="tx1"/>
          </a:solidFill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248400" y="4571999"/>
          <a:ext cx="990600" cy="46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5" name="Equation" r:id="rId5" imgW="457002" imgH="215806" progId="Equation.3">
                  <p:embed/>
                </p:oleObj>
              </mc:Choice>
              <mc:Fallback>
                <p:oleObj name="Equation" r:id="rId5" imgW="457002" imgH="21580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1999"/>
                        <a:ext cx="990600" cy="467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959725" y="3048000"/>
          <a:ext cx="107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6" name="Equation" r:id="rId7" imgW="494870" imgH="215713" progId="Equation.3">
                  <p:embed/>
                </p:oleObj>
              </mc:Choice>
              <mc:Fallback>
                <p:oleObj name="Equation" r:id="rId7" imgW="494870" imgH="2157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3048000"/>
                        <a:ext cx="10731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906920" y="4591080"/>
              <a:ext cx="1310760" cy="687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5040" y="4583520"/>
                <a:ext cx="1335600" cy="70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684953"/>
          </a:xfrm>
        </p:spPr>
        <p:txBody>
          <a:bodyPr/>
          <a:lstStyle/>
          <a:p>
            <a:r>
              <a:rPr lang="en-US" dirty="0" smtClean="0"/>
              <a:t>Find the midpoint of the line segment with the given endpoints.</a:t>
            </a:r>
          </a:p>
          <a:p>
            <a:pPr>
              <a:buNone/>
            </a:pPr>
            <a:r>
              <a:rPr lang="en-US" dirty="0" smtClean="0"/>
              <a:t>	a)  (-2, 8), (4, 10)		b)  (3, -5), (-7, -1)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73560" y="203760"/>
              <a:ext cx="7119720" cy="5156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720" y="197280"/>
                <a:ext cx="7133760" cy="517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a) The midpoint of CD is M(-2,1). What are the coordinates of endpoint D given endpoint C(-5,7)?</a:t>
            </a: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7640" y="498240"/>
              <a:ext cx="8563320" cy="5662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280" y="488880"/>
                <a:ext cx="8581680" cy="56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4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b) The midpoint of AB is M(4,-9). What are the coordinates of endpoint B given endpoint A(-3,-5)?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49760" y="2406960"/>
              <a:ext cx="7089840" cy="4315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9680" y="2400840"/>
                <a:ext cx="7110000" cy="43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5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3197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 smtClean="0"/>
              <a:t>A </a:t>
            </a:r>
            <a:r>
              <a:rPr lang="en-US" sz="3200" b="1" dirty="0" smtClean="0"/>
              <a:t>plane</a:t>
            </a:r>
            <a:r>
              <a:rPr lang="en-US" sz="3200" dirty="0" smtClean="0"/>
              <a:t> is usually represented by a surface such as a tabletop or wall.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200" dirty="0" smtClean="0"/>
              <a:t>	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Undefined Terms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257426" y="2619373"/>
            <a:ext cx="3152774" cy="1733551"/>
          </a:xfrm>
          <a:prstGeom prst="parallelogram">
            <a:avLst>
              <a:gd name="adj" fmla="val 61066"/>
            </a:avLst>
          </a:prstGeom>
          <a:solidFill>
            <a:schemeClr val="bg1"/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23384" y="309649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0875" y="266700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7" name="Oval 6"/>
          <p:cNvSpPr/>
          <p:nvPr/>
        </p:nvSpPr>
        <p:spPr>
          <a:xfrm>
            <a:off x="3256684" y="385531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24175" y="342582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9" name="Oval 8"/>
          <p:cNvSpPr/>
          <p:nvPr/>
        </p:nvSpPr>
        <p:spPr>
          <a:xfrm>
            <a:off x="4145684" y="376959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5100" y="3314701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609851"/>
            <a:ext cx="584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endParaRPr lang="en-US" sz="26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5100" y="3378200"/>
            <a:ext cx="375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Plane M or Plane ABC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Used to calculate the distance between two points on a coordinate plane.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Formula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29443" y="3400424"/>
          <a:ext cx="4101782" cy="734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Equation" r:id="rId3" imgW="3898900" imgH="698500" progId="Equation.3">
                  <p:embed/>
                </p:oleObj>
              </mc:Choice>
              <mc:Fallback>
                <p:oleObj name="Equation" r:id="rId3" imgW="3898900" imgH="698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443" y="3400424"/>
                        <a:ext cx="4101782" cy="73484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021111" y="4642257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3679" y="4775835"/>
            <a:ext cx="1370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A(x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y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9" name="Oval 8"/>
          <p:cNvSpPr/>
          <p:nvPr/>
        </p:nvSpPr>
        <p:spPr>
          <a:xfrm>
            <a:off x="2907302" y="3451632"/>
            <a:ext cx="119063" cy="1190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69870" y="3585210"/>
            <a:ext cx="1398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B(x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 y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4879" y="2781836"/>
            <a:ext cx="3979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Distance Formula:</a:t>
            </a:r>
            <a:endParaRPr lang="en-US" sz="30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82388" y="4435522"/>
            <a:ext cx="3166281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3332" y="4353637"/>
            <a:ext cx="2961564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distance between the two points.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a) </a:t>
            </a:r>
            <a:r>
              <a:rPr lang="en-US" dirty="0" smtClean="0"/>
              <a:t>S(7</a:t>
            </a:r>
            <a:r>
              <a:rPr lang="en-US" dirty="0" smtClean="0"/>
              <a:t>, 3),  T(1, -5</a:t>
            </a:r>
            <a:r>
              <a:rPr lang="en-US" dirty="0" smtClean="0"/>
              <a:t>)			b) U(-7,5) V(4,-3)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6520" y="2853720"/>
              <a:ext cx="7551720" cy="362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040" y="2847240"/>
                <a:ext cx="7565040" cy="364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54</a:t>
            </a:r>
          </a:p>
          <a:p>
            <a:r>
              <a:rPr lang="en-US" dirty="0" smtClean="0"/>
              <a:t>10-13, 17,19, 22-24, 34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282700"/>
            <a:ext cx="6096000" cy="2768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Collinear points </a:t>
            </a:r>
            <a:r>
              <a:rPr lang="en-US" sz="3200" dirty="0" smtClean="0"/>
              <a:t>are points that lie on the same line.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b="1" u="sng" dirty="0" smtClean="0"/>
          </a:p>
          <a:p>
            <a:r>
              <a:rPr lang="en-US" sz="3200" b="1" dirty="0" smtClean="0"/>
              <a:t>Coplanar points </a:t>
            </a:r>
            <a:r>
              <a:rPr lang="en-US" sz="3200" dirty="0" smtClean="0"/>
              <a:t>are points that lie on the same plane.</a:t>
            </a:r>
          </a:p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6273800" y="1587500"/>
            <a:ext cx="2514600" cy="568643"/>
            <a:chOff x="2628900" y="1625600"/>
            <a:chExt cx="2514600" cy="568643"/>
          </a:xfrm>
        </p:grpSpPr>
        <p:sp>
          <p:nvSpPr>
            <p:cNvPr id="42" name="Oval 41"/>
            <p:cNvSpPr/>
            <p:nvPr/>
          </p:nvSpPr>
          <p:spPr>
            <a:xfrm>
              <a:off x="2921000" y="162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835400" y="162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49800" y="1625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628900" y="1663700"/>
              <a:ext cx="25146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768600" y="1701800"/>
              <a:ext cx="2476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A</a:t>
              </a:r>
              <a:endParaRPr lang="en-US" sz="2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59200" y="1701800"/>
              <a:ext cx="2476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</a:t>
              </a:r>
              <a:endParaRPr lang="en-US" sz="2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73600" y="1701800"/>
              <a:ext cx="2476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C</a:t>
              </a:r>
              <a:endParaRPr lang="en-US" sz="26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88100" y="3263900"/>
            <a:ext cx="2095500" cy="1781552"/>
            <a:chOff x="4470400" y="3543300"/>
            <a:chExt cx="2095500" cy="1781552"/>
          </a:xfrm>
        </p:grpSpPr>
        <p:sp>
          <p:nvSpPr>
            <p:cNvPr id="29" name="Parallelogram 28"/>
            <p:cNvSpPr/>
            <p:nvPr/>
          </p:nvSpPr>
          <p:spPr>
            <a:xfrm>
              <a:off x="4470400" y="3543300"/>
              <a:ext cx="2095500" cy="1562100"/>
            </a:xfrm>
            <a:prstGeom prst="parallelogram">
              <a:avLst/>
            </a:prstGeom>
            <a:solidFill>
              <a:schemeClr val="bg1"/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156200" y="37719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18200" y="3924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65700" y="4584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3800" y="3848100"/>
              <a:ext cx="30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R</a:t>
              </a:r>
              <a:endParaRPr lang="en-US" sz="2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92700" y="4432300"/>
              <a:ext cx="30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P</a:t>
              </a:r>
              <a:endParaRPr lang="en-US" sz="2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42000" y="4000500"/>
              <a:ext cx="3048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M</a:t>
              </a:r>
              <a:endParaRPr lang="en-US" sz="2600" dirty="0"/>
            </a:p>
          </p:txBody>
        </p: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Some Defined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96872"/>
          </a:xfrm>
        </p:spPr>
        <p:txBody>
          <a:bodyPr/>
          <a:lstStyle/>
          <a:p>
            <a:r>
              <a:rPr lang="en-US" sz="3000" dirty="0" smtClean="0"/>
              <a:t>A </a:t>
            </a:r>
            <a:r>
              <a:rPr lang="en-US" sz="3000" b="1" dirty="0" smtClean="0"/>
              <a:t>line segment </a:t>
            </a:r>
            <a:r>
              <a:rPr lang="en-US" sz="3000" dirty="0" smtClean="0"/>
              <a:t>or </a:t>
            </a:r>
            <a:r>
              <a:rPr lang="en-US" sz="3000" b="1" dirty="0" smtClean="0"/>
              <a:t>segment</a:t>
            </a:r>
            <a:r>
              <a:rPr lang="en-US" sz="3000" dirty="0" smtClean="0"/>
              <a:t> is a portion of a line.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35827" y="2676958"/>
            <a:ext cx="227214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70884" y="264087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5934" y="263452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81250" y="2714625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05350" y="2724150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3524" y="2552700"/>
            <a:ext cx="31908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Segment AB or AB</a:t>
            </a:r>
            <a:endParaRPr lang="en-US" sz="26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87116" y="2626293"/>
            <a:ext cx="37147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12672"/>
          </a:xfrm>
        </p:spPr>
        <p:txBody>
          <a:bodyPr/>
          <a:lstStyle/>
          <a:p>
            <a:r>
              <a:rPr lang="en-US" sz="3000" dirty="0" smtClean="0"/>
              <a:t>A </a:t>
            </a:r>
            <a:r>
              <a:rPr lang="en-US" sz="3000" b="1" dirty="0" smtClean="0"/>
              <a:t>ray</a:t>
            </a:r>
            <a:r>
              <a:rPr lang="en-US" sz="3000" dirty="0" smtClean="0"/>
              <a:t> starts at a point and goes in one direction forever.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71345" y="2984046"/>
            <a:ext cx="2209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797454" y="2948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00854" y="2954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52495" y="3031671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4645" y="3012621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endParaRPr lang="en-US" sz="26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1607823" y="3795485"/>
            <a:ext cx="351630" cy="10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260" y="3966481"/>
            <a:ext cx="1349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Initial Point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3117760" y="3965575"/>
            <a:ext cx="18987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Terminal Point</a:t>
            </a:r>
            <a:endParaRPr lang="en-US" sz="2600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446148" y="3819524"/>
            <a:ext cx="351630" cy="10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85467" y="3300186"/>
            <a:ext cx="2971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Ray AB or AB</a:t>
            </a:r>
            <a:endParaRPr lang="en-US" sz="2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917871" y="3332843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20" grpId="0"/>
      <p:bldP spid="21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2">
      <a:majorFont>
        <a:latin typeface="Lucida Sans Unicode"/>
        <a:ea typeface=""/>
        <a:cs typeface=""/>
      </a:majorFont>
      <a:minorFont>
        <a:latin typeface="Times New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12700">
          <a:solidFill>
            <a:schemeClr val="tx1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16831</TotalTime>
  <Words>1475</Words>
  <Application>Microsoft Office PowerPoint</Application>
  <PresentationFormat>On-screen Show (4:3)</PresentationFormat>
  <Paragraphs>394</Paragraphs>
  <Slides>62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Calibri</vt:lpstr>
      <vt:lpstr>Lucida Sans Unicode</vt:lpstr>
      <vt:lpstr>Symbol</vt:lpstr>
      <vt:lpstr>Times New Roman</vt:lpstr>
      <vt:lpstr>Verdana</vt:lpstr>
      <vt:lpstr>Wingdings 2</vt:lpstr>
      <vt:lpstr>Wingdings 3</vt:lpstr>
      <vt:lpstr>Concourse</vt:lpstr>
      <vt:lpstr>Equation</vt:lpstr>
      <vt:lpstr>Chapter 1</vt:lpstr>
      <vt:lpstr>Lesson 1.2</vt:lpstr>
      <vt:lpstr>How terms are defined in Math</vt:lpstr>
      <vt:lpstr>Undefined Terms</vt:lpstr>
      <vt:lpstr>Undefined Terms</vt:lpstr>
      <vt:lpstr>Undefined Terms</vt:lpstr>
      <vt:lpstr>Some Defined Terms</vt:lpstr>
      <vt:lpstr>Segment</vt:lpstr>
      <vt:lpstr>Ray</vt:lpstr>
      <vt:lpstr>Opposite Rays</vt:lpstr>
      <vt:lpstr>Intersections</vt:lpstr>
      <vt:lpstr>Example</vt:lpstr>
      <vt:lpstr>Homework</vt:lpstr>
      <vt:lpstr>Lesson 1.3</vt:lpstr>
      <vt:lpstr>Ruler Postulate</vt:lpstr>
      <vt:lpstr>Betweeness </vt:lpstr>
      <vt:lpstr>Segment Addition Postulate</vt:lpstr>
      <vt:lpstr>Example</vt:lpstr>
      <vt:lpstr>Example</vt:lpstr>
      <vt:lpstr>Vocabulary</vt:lpstr>
      <vt:lpstr>Vocabulary</vt:lpstr>
      <vt:lpstr>Congruence</vt:lpstr>
      <vt:lpstr>Homework</vt:lpstr>
      <vt:lpstr>Lesson 1.4</vt:lpstr>
      <vt:lpstr>Angles</vt:lpstr>
      <vt:lpstr>Example</vt:lpstr>
      <vt:lpstr>3 Ways to Name Angles</vt:lpstr>
      <vt:lpstr>3 Ways to Name Angles</vt:lpstr>
      <vt:lpstr>3 Ways to Name Angles</vt:lpstr>
      <vt:lpstr>Measuring Angles</vt:lpstr>
      <vt:lpstr>Using a Protractor</vt:lpstr>
      <vt:lpstr>Classifying Angles</vt:lpstr>
      <vt:lpstr>Classifying Angles</vt:lpstr>
      <vt:lpstr>Angle Addition Postulate</vt:lpstr>
      <vt:lpstr>Example</vt:lpstr>
      <vt:lpstr>Example</vt:lpstr>
      <vt:lpstr>Question</vt:lpstr>
      <vt:lpstr>Congruence</vt:lpstr>
      <vt:lpstr>Bisecting Angles</vt:lpstr>
      <vt:lpstr>Example</vt:lpstr>
      <vt:lpstr>Example</vt:lpstr>
      <vt:lpstr>Question</vt:lpstr>
      <vt:lpstr>Homework </vt:lpstr>
      <vt:lpstr>Lesson 1.5</vt:lpstr>
      <vt:lpstr>Adjacent Angles</vt:lpstr>
      <vt:lpstr>Vertical Angles</vt:lpstr>
      <vt:lpstr>Linear Pair</vt:lpstr>
      <vt:lpstr>Example</vt:lpstr>
      <vt:lpstr>2 Important Rules</vt:lpstr>
      <vt:lpstr>Complementary Angles</vt:lpstr>
      <vt:lpstr>Supplementary Angles</vt:lpstr>
      <vt:lpstr>Example</vt:lpstr>
      <vt:lpstr>Example</vt:lpstr>
      <vt:lpstr>Homework </vt:lpstr>
      <vt:lpstr>Lesson 1.7</vt:lpstr>
      <vt:lpstr>Midpoint Formula</vt:lpstr>
      <vt:lpstr>Example</vt:lpstr>
      <vt:lpstr>Example</vt:lpstr>
      <vt:lpstr>Example</vt:lpstr>
      <vt:lpstr>Distance Formula</vt:lpstr>
      <vt:lpstr>Example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ebyersa738</dc:creator>
  <cp:lastModifiedBy>Shayette Wilson</cp:lastModifiedBy>
  <cp:revision>200</cp:revision>
  <cp:lastPrinted>2017-09-11T15:10:30Z</cp:lastPrinted>
  <dcterms:created xsi:type="dcterms:W3CDTF">2011-08-17T23:28:32Z</dcterms:created>
  <dcterms:modified xsi:type="dcterms:W3CDTF">2017-09-11T18:17:04Z</dcterms:modified>
</cp:coreProperties>
</file>